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3712.xml"/>
  <Override ContentType="application/vnd.openxmlformats-officedocument.presentationml.notesSlide+xml" PartName="/ppt/notesSlides/notesSlide5305.xml"/>
  <Override ContentType="application/vnd.openxmlformats-officedocument.presentationml.notesSlide+xml" PartName="/ppt/notesSlides/notesSlide397.xml"/>
  <Override ContentType="application/vnd.openxmlformats-officedocument.presentationml.notesSlide+xml" PartName="/ppt/notesSlides/notesSlide3615.xml"/>
  <Override ContentType="application/vnd.openxmlformats-officedocument.presentationml.notesSlide+xml" PartName="/ppt/notesSlides/notesSlide1925.xml"/>
  <Override ContentType="application/vnd.openxmlformats-officedocument.presentationml.notesSlide+xml" PartName="/ppt/notesSlides/notesSlide5402.xml"/>
  <Override ContentType="application/vnd.openxmlformats-officedocument.presentationml.notesSlide+xml" PartName="/ppt/notesSlides/notesSlide1828.xml"/>
  <Override ContentType="application/vnd.openxmlformats-officedocument.presentationml.notesSlide+xml" PartName="/ppt/notesSlides/notesSlide591.xml"/>
  <Override ContentType="application/vnd.openxmlformats-officedocument.presentationml.notesSlide+xml" PartName="/ppt/notesSlides/notesSlide5208.xml"/>
  <Override ContentType="application/vnd.openxmlformats-officedocument.presentationml.notesSlide+xml" PartName="/ppt/notesSlides/notesSlide1666.xml"/>
  <Override ContentType="application/vnd.openxmlformats-officedocument.presentationml.notesSlide+xml" PartName="/ppt/notesSlides/notesSlide2080.xml"/>
  <Override ContentType="application/vnd.openxmlformats-officedocument.presentationml.notesSlide+xml" PartName="/ppt/notesSlides/notesSlide2145.xml"/>
  <Override ContentType="application/vnd.openxmlformats-officedocument.presentationml.notesSlide+xml" PartName="/ppt/notesSlides/notesSlide3259.xml"/>
  <Override ContentType="application/vnd.openxmlformats-officedocument.presentationml.notesSlide+xml" PartName="/ppt/notesSlides/notesSlide656.xml"/>
  <Override ContentType="application/vnd.openxmlformats-officedocument.presentationml.notesSlide+xml" PartName="/ppt/notesSlides/notesSlide1569.xml"/>
  <Override ContentType="application/vnd.openxmlformats-officedocument.presentationml.notesSlide+xml" PartName="/ppt/notesSlides/notesSlide2242.xml"/>
  <Override ContentType="application/vnd.openxmlformats-officedocument.presentationml.notesSlide+xml" PartName="/ppt/notesSlides/notesSlide494.xml"/>
  <Override ContentType="application/vnd.openxmlformats-officedocument.presentationml.notesSlide+xml" PartName="/ppt/notesSlides/notesSlide559.xml"/>
  <Override ContentType="application/vnd.openxmlformats-officedocument.presentationml.notesSlide+xml" PartName="/ppt/notesSlides/notesSlide4729.xml"/>
  <Override ContentType="application/vnd.openxmlformats-officedocument.presentationml.notesSlide+xml" PartName="/ppt/notesSlides/notesSlide5240.xml"/>
  <Override ContentType="application/vnd.openxmlformats-officedocument.presentationml.notesSlide+xml" PartName="/ppt/notesSlides/notesSlide2501.xml"/>
  <Override ContentType="application/vnd.openxmlformats-officedocument.presentationml.notesSlide+xml" PartName="/ppt/notesSlides/notesSlide2404.xml"/>
  <Override ContentType="application/vnd.openxmlformats-officedocument.presentationml.notesSlide+xml" PartName="/ppt/notesSlides/notesSlide3194.xml"/>
  <Override ContentType="application/vnd.openxmlformats-officedocument.presentationml.notesSlide+xml" PartName="/ppt/notesSlides/notesSlide2048.xml"/>
  <Override ContentType="application/vnd.openxmlformats-officedocument.presentationml.notesSlide+xml" PartName="/ppt/notesSlides/notesSlide753.xml"/>
  <Override ContentType="application/vnd.openxmlformats-officedocument.presentationml.notesSlide+xml" PartName="/ppt/notesSlides/notesSlide3291.xml"/>
  <Override ContentType="application/vnd.openxmlformats-officedocument.presentationml.notesSlide+xml" PartName="/ppt/notesSlides/notesSlide1031.xml"/>
  <Override ContentType="application/vnd.openxmlformats-officedocument.presentationml.notesSlide+xml" PartName="/ppt/notesSlides/notesSlide3518.xml"/>
  <Override ContentType="application/vnd.openxmlformats-officedocument.presentationml.notesSlide+xml" PartName="/ppt/notesSlides/notesSlide850.xml"/>
  <Override ContentType="application/vnd.openxmlformats-officedocument.presentationml.notesSlide+xml" PartName="/ppt/notesSlides/notesSlide5481.xml"/>
  <Override ContentType="application/vnd.openxmlformats-officedocument.presentationml.notesSlide+xml" PartName="/ppt/notesSlides/notesSlide3791.xml"/>
  <Override ContentType="application/vnd.openxmlformats-officedocument.presentationml.notesSlide+xml" PartName="/ppt/notesSlides/notesSlide3694.xml"/>
  <Override ContentType="application/vnd.openxmlformats-officedocument.presentationml.notesSlide+xml" PartName="/ppt/notesSlides/notesSlide2974.xml"/>
  <Override ContentType="application/vnd.openxmlformats-officedocument.presentationml.notesSlide+xml" PartName="/ppt/notesSlides/notesSlide3597.xml"/>
  <Override ContentType="application/vnd.openxmlformats-officedocument.presentationml.notesSlide+xml" PartName="/ppt/notesSlides/notesSlide2307.xml"/>
  <Override ContentType="application/vnd.openxmlformats-officedocument.presentationml.notesSlide+xml" PartName="/ppt/notesSlides/notesSlide3953.xml"/>
  <Override ContentType="application/vnd.openxmlformats-officedocument.presentationml.notesSlide+xml" PartName="/ppt/notesSlides/notesSlide2580.xml"/>
  <Override ContentType="application/vnd.openxmlformats-officedocument.presentationml.notesSlide+xml" PartName="/ppt/notesSlides/notesSlide2483.xml"/>
  <Override ContentType="application/vnd.openxmlformats-officedocument.presentationml.notesSlide+xml" PartName="/ppt/notesSlides/notesSlide5143.xml"/>
  <Override ContentType="application/vnd.openxmlformats-officedocument.presentationml.notesSlide+xml" PartName="/ppt/notesSlides/notesSlide1763.xml"/>
  <Override ContentType="application/vnd.openxmlformats-officedocument.presentationml.notesSlide+xml" PartName="/ppt/notesSlides/notesSlide818.xml"/>
  <Override ContentType="application/vnd.openxmlformats-officedocument.presentationml.notesSlide+xml" PartName="/ppt/notesSlides/notesSlide3856.xml"/>
  <Override ContentType="application/vnd.openxmlformats-officedocument.presentationml.notesSlide+xml" PartName="/ppt/notesSlides/notesSlide2289.xml"/>
  <Override ContentType="application/vnd.openxmlformats-officedocument.presentationml.notesSlide+xml" PartName="/ppt/notesSlides/notesSlide2877.xml"/>
  <Override ContentType="application/vnd.openxmlformats-officedocument.presentationml.notesSlide+xml" PartName="/ppt/notesSlides/notesSlide5046.xml"/>
  <Override ContentType="application/vnd.openxmlformats-officedocument.presentationml.notesSlide+xml" PartName="/ppt/notesSlides/notesSlide1860.xml"/>
  <Override ContentType="application/vnd.openxmlformats-officedocument.presentationml.notesSlide+xml" PartName="/ppt/notesSlides/notesSlide915.xml"/>
  <Override ContentType="application/vnd.openxmlformats-officedocument.presentationml.notesSlide+xml" PartName="/ppt/notesSlides/notesSlide2386.xml"/>
  <Override ContentType="application/vnd.openxmlformats-officedocument.presentationml.notesSlide+xml" PartName="/ppt/notesSlides/notesSlide4335.xml"/>
  <Override ContentType="application/vnd.openxmlformats-officedocument.presentationml.notesSlide+xml" PartName="/ppt/notesSlides/notesSlide2548.xml"/>
  <Override ContentType="application/vnd.openxmlformats-officedocument.presentationml.notesSlide+xml" PartName="/ppt/notesSlides/notesSlide5708.xml"/>
  <Override ContentType="application/vnd.openxmlformats-officedocument.presentationml.notesSlide+xml" PartName="/ppt/notesSlides/notesSlide1166.xml"/>
  <Override ContentType="application/vnd.openxmlformats-officedocument.presentationml.notesSlide+xml" PartName="/ppt/notesSlides/notesSlide2539.xml"/>
  <Override ContentType="application/vnd.openxmlformats-officedocument.presentationml.notesSlide+xml" PartName="/ppt/notesSlides/notesSlide994.xml"/>
  <Override ContentType="application/vnd.openxmlformats-officedocument.presentationml.notesSlide+xml" PartName="/ppt/notesSlides/notesSlide1175.xml"/>
  <Override ContentType="application/vnd.openxmlformats-officedocument.presentationml.notesSlide+xml" PartName="/ppt/notesSlides/notesSlide2733.xml"/>
  <Override ContentType="application/vnd.openxmlformats-officedocument.presentationml.notesSlide+xml" PartName="/ppt/notesSlides/notesSlide2904.xml"/>
  <Override ContentType="application/vnd.openxmlformats-officedocument.presentationml.notesSlide+xml" PartName="/ppt/notesSlides/notesSlide3759.xml"/>
  <Override ContentType="application/vnd.openxmlformats-officedocument.presentationml.notesSlide+xml" PartName="/ppt/notesSlides/notesSlide3212.xml"/>
  <Override ContentType="application/vnd.openxmlformats-officedocument.presentationml.notesSlide+xml" PartName="/ppt/notesSlides/notesSlide4229.xml"/>
  <Override ContentType="application/vnd.openxmlformats-officedocument.presentationml.notesSlide+xml" PartName="/ppt/notesSlides/notesSlide2742.xml"/>
  <Override ContentType="application/vnd.openxmlformats-officedocument.presentationml.notesSlide+xml" PartName="/ppt/notesSlides/notesSlide4173.xml"/>
  <Override ContentType="application/vnd.openxmlformats-officedocument.presentationml.notesSlide+xml" PartName="/ppt/notesSlides/notesSlide5902.xml"/>
  <Override ContentType="application/vnd.openxmlformats-officedocument.presentationml.notesSlide+xml" PartName="/ppt/notesSlides/notesSlide1531.xml"/>
  <Override ContentType="application/vnd.openxmlformats-officedocument.presentationml.notesSlide+xml" PartName="/ppt/notesSlides/notesSlide3124.xml"/>
  <Override ContentType="application/vnd.openxmlformats-officedocument.presentationml.notesSlide+xml" PartName="/ppt/notesSlides/notesSlide1337.xml"/>
  <Override ContentType="application/vnd.openxmlformats-officedocument.presentationml.notesSlide+xml" PartName="/ppt/notesSlides/notesSlide1328.xml"/>
  <Override ContentType="application/vnd.openxmlformats-officedocument.presentationml.notesSlide+xml" PartName="/ppt/notesSlides/notesSlide1522.xml"/>
  <Override ContentType="application/vnd.openxmlformats-officedocument.presentationml.notesSlide+xml" PartName="/ppt/notesSlides/notesSlide3018.xml"/>
  <Override ContentType="application/vnd.openxmlformats-officedocument.presentationml.notesSlide+xml" PartName="/ppt/notesSlides/notesSlide5875.xml"/>
  <Override ContentType="application/vnd.openxmlformats-officedocument.presentationml.notesSlide+xml" PartName="/ppt/notesSlides/notesSlide5384.xml"/>
  <Override ContentType="application/vnd.openxmlformats-officedocument.presentationml.notesSlide+xml" PartName="/ppt/notesSlides/notesSlide253.xml"/>
  <Override ContentType="application/vnd.openxmlformats-officedocument.presentationml.notesSlide+xml" PartName="/ppt/notesSlides/notesSlide2001.xml"/>
  <Override ContentType="application/vnd.openxmlformats-officedocument.presentationml.notesSlide+xml" PartName="/ppt/notesSlides/notesSlide3588.xml"/>
  <Override ContentType="application/vnd.openxmlformats-officedocument.presentationml.notesSlide+xml" PartName="/ppt/notesSlides/notesSlide2571.xml"/>
  <Override ContentType="application/vnd.openxmlformats-officedocument.presentationml.notesSlide+xml" PartName="/ppt/notesSlides/notesSlide3097.xml"/>
  <Override ContentType="application/vnd.openxmlformats-officedocument.presentationml.notesSlide+xml" PartName="/ppt/notesSlides/notesSlide4664.xml"/>
  <Override ContentType="application/vnd.openxmlformats-officedocument.presentationml.notesSlide+xml" PartName="/ppt/notesSlides/notesSlide5740.xml"/>
  <Override ContentType="application/vnd.openxmlformats-officedocument.presentationml.notesSlide+xml" PartName="/ppt/notesSlides/notesSlide5546.xml"/>
  <Override ContentType="application/vnd.openxmlformats-officedocument.presentationml.notesSlide+xml" PartName="/ppt/notesSlides/notesSlide985.xml"/>
  <Override ContentType="application/vnd.openxmlformats-officedocument.presentationml.notesSlide+xml" PartName="/ppt/notesSlides/notesSlide2983.xml"/>
  <Override ContentType="application/vnd.openxmlformats-officedocument.presentationml.notesSlide+xml" PartName="/ppt/notesSlides/notesSlide4826.xml"/>
  <Override ContentType="application/vnd.openxmlformats-officedocument.presentationml.notesSlide+xml" PartName="/ppt/notesSlides/notesSlide2377.xml"/>
  <Override ContentType="application/vnd.openxmlformats-officedocument.presentationml.notesSlide+xml" PartName="/ppt/notesSlides/notesSlide2789.xml"/>
  <Override ContentType="application/vnd.openxmlformats-officedocument.presentationml.notesSlide+xml" PartName="/ppt/notesSlides/notesSlide1360.xml"/>
  <Override ContentType="application/vnd.openxmlformats-officedocument.presentationml.notesSlide+xml" PartName="/ppt/notesSlides/notesSlide3944.xml"/>
  <Override ContentType="application/vnd.openxmlformats-officedocument.presentationml.notesSlide+xml" PartName="/ppt/notesSlides/notesSlide906.xml"/>
  <Override ContentType="application/vnd.openxmlformats-officedocument.presentationml.notesSlide+xml" PartName="/ppt/notesSlides/notesSlide415.xml"/>
  <Override ContentType="application/vnd.openxmlformats-officedocument.presentationml.notesSlide+xml" PartName="/ppt/notesSlides/notesSlide3453.xml"/>
  <Override ContentType="application/vnd.openxmlformats-officedocument.presentationml.notesSlide+xml" PartName="/ppt/notesSlides/notesSlide5055.xml"/>
  <Override ContentType="application/vnd.openxmlformats-officedocument.presentationml.notesSlide+xml" PartName="/ppt/notesSlides/notesSlide3365.xml"/>
  <Override ContentType="application/vnd.openxmlformats-officedocument.presentationml.notesSlide+xml" PartName="/ppt/notesSlides/notesSlide647.xml"/>
  <Override ContentType="application/vnd.openxmlformats-officedocument.presentationml.notesSlide+xml" PartName="/ppt/notesSlides/notesSlide2039.xml"/>
  <Override ContentType="application/vnd.openxmlformats-officedocument.presentationml.notesSlide+xml" PartName="/ppt/notesSlides/notesSlide5152.xml"/>
  <Override ContentType="application/vnd.openxmlformats-officedocument.presentationml.notesSlide+xml" PartName="/ppt/notesSlides/notesSlide1819.xml"/>
  <Override ContentType="application/vnd.openxmlformats-officedocument.presentationml.notesSlide+xml" PartName="/ppt/notesSlides/notesSlide1578.xml"/>
  <Override ContentType="application/vnd.openxmlformats-officedocument.presentationml.notesSlide+xml" PartName="/ppt/notesSlides/notesSlide4932.xml"/>
  <Override ContentType="application/vnd.openxmlformats-officedocument.presentationml.notesSlide+xml" PartName="/ppt/notesSlides/notesSlide5411.xml"/>
  <Override ContentType="application/vnd.openxmlformats-officedocument.presentationml.notesSlide+xml" PartName="/ppt/notesSlides/notesSlide3606.xml"/>
  <Override ContentType="application/vnd.openxmlformats-officedocument.presentationml.notesSlide+xml" PartName="/ppt/notesSlides/notesSlide388.xml"/>
  <Override ContentType="application/vnd.openxmlformats-officedocument.presentationml.notesSlide+xml" PartName="/ppt/notesSlides/notesSlide2251.xml"/>
  <Override ContentType="application/vnd.openxmlformats-officedocument.presentationml.notesSlide+xml" PartName="/ppt/notesSlides/notesSlide3268.xml"/>
  <Override ContentType="application/vnd.openxmlformats-officedocument.presentationml.notesSlide+xml" PartName="/ppt/notesSlides/notesSlide4835.xml"/>
  <Override ContentType="application/vnd.openxmlformats-officedocument.presentationml.notesSlide+xml" PartName="/ppt/notesSlides/notesSlide1022.xml"/>
  <Override ContentType="application/vnd.openxmlformats-officedocument.presentationml.notesSlide+xml" PartName="/ppt/notesSlides/notesSlide3527.xml"/>
  <Override ContentType="application/vnd.openxmlformats-officedocument.presentationml.notesSlide+xml" PartName="/ppt/notesSlides/notesSlide5314.xml"/>
  <Override ContentType="application/vnd.openxmlformats-officedocument.presentationml.notesSlide+xml" PartName="/ppt/notesSlides/notesSlide4896.xml"/>
  <Override ContentType="application/vnd.openxmlformats-officedocument.presentationml.notesSlide+xml" PartName="/ppt/notesSlides/notesSlide5375.xml"/>
  <Override ContentType="application/vnd.openxmlformats-officedocument.presentationml.notesSlide+xml" PartName="/ppt/notesSlides/notesSlide3509.xml"/>
  <Override ContentType="application/vnd.openxmlformats-officedocument.presentationml.notesSlide+xml" PartName="/ppt/notesSlides/notesSlide5278.xml"/>
  <Override ContentType="application/vnd.openxmlformats-officedocument.presentationml.notesSlide+xml" PartName="/ppt/notesSlides/notesSlide4799.xml"/>
  <Override ContentType="application/vnd.openxmlformats-officedocument.presentationml.notesSlide+xml" PartName="/ppt/notesSlides/notesSlide3782.xml"/>
  <Override ContentType="application/vnd.openxmlformats-officedocument.presentationml.notesSlide+xml" PartName="/ppt/notesSlides/notesSlide3185.xml"/>
  <Override ContentType="application/vnd.openxmlformats-officedocument.presentationml.notesSlide+xml" PartName="/ppt/notesSlides/notesSlide521.xml"/>
  <Override ContentType="application/vnd.openxmlformats-officedocument.presentationml.notesSlide+xml" PartName="/ppt/notesSlides/notesSlide5787.xml"/>
  <Override ContentType="application/vnd.openxmlformats-officedocument.presentationml.notesSlide+xml" PartName="/ppt/notesSlides/notesSlide4006.xml"/>
  <Override ContentType="application/vnd.openxmlformats-officedocument.presentationml.notesSlide+xml" PartName="/ppt/notesSlides/notesSlide1995.xml"/>
  <Override ContentType="application/vnd.openxmlformats-officedocument.presentationml.notesSlide+xml" PartName="/ppt/notesSlides/notesSlide4770.xml"/>
  <Override ContentType="application/vnd.openxmlformats-officedocument.presentationml.notesSlide+xml" PartName="/ppt/notesSlides/notesSlide503.xml"/>
  <Override ContentType="application/vnd.openxmlformats-officedocument.presentationml.notesSlide+xml" PartName="/ppt/notesSlides/notesSlide5199.xml"/>
  <Override ContentType="application/vnd.openxmlformats-officedocument.presentationml.notesSlide+xml" PartName="/ppt/notesSlides/notesSlide4520.xml"/>
  <Override ContentType="application/vnd.openxmlformats-officedocument.presentationml.notesSlide+xml" PartName="/ppt/notesSlides/notesSlide4673.xml"/>
  <Override ContentType="application/vnd.openxmlformats-officedocument.presentationml.notesSlide+xml" PartName="/ppt/notesSlides/notesSlide485.xml"/>
  <Override ContentType="application/vnd.openxmlformats-officedocument.presentationml.notesSlide+xml" PartName="/ppt/notesSlides/notesSlide3444.xml"/>
  <Override ContentType="application/vnd.openxmlformats-officedocument.presentationml.notesSlide+xml" PartName="/ppt/notesSlides/notesSlide4914.xml"/>
  <Override ContentType="application/vnd.openxmlformats-officedocument.presentationml.notesSlide+xml" PartName="/ppt/notesSlides/notesSlide5537.xml"/>
  <Override ContentType="application/vnd.openxmlformats-officedocument.presentationml.notesSlide+xml" PartName="/ppt/notesSlides/notesSlide424.xml"/>
  <Override ContentType="application/vnd.openxmlformats-officedocument.presentationml.notesSlide+xml" PartName="/ppt/notesSlides/notesSlide4423.xml"/>
  <Override ContentType="application/vnd.openxmlformats-officedocument.presentationml.notesSlide+xml" PartName="/ppt/notesSlides/notesSlide2330.xml"/>
  <Override ContentType="application/vnd.openxmlformats-officedocument.presentationml.notesSlide+xml" PartName="/ppt/notesSlides/notesSlide3347.xml"/>
  <Override ContentType="application/vnd.openxmlformats-officedocument.presentationml.notesSlide+xml" PartName="/ppt/notesSlides/notesSlide1069.xml"/>
  <Override ContentType="application/vnd.openxmlformats-officedocument.presentationml.notesSlide+xml" PartName="/ppt/notesSlides/notesSlide1513.xml"/>
  <Override ContentType="application/vnd.openxmlformats-officedocument.presentationml.notesSlide+xml" PartName="/ppt/notesSlides/notesSlide4238.xml"/>
  <Override ContentType="application/vnd.openxmlformats-officedocument.presentationml.notesSlide+xml" PartName="/ppt/notesSlides/notesSlide2395.xml"/>
  <Override ContentType="application/vnd.openxmlformats-officedocument.presentationml.notesSlide+xml" PartName="/ppt/notesSlides/notesSlide4182.xml"/>
  <Override ContentType="application/vnd.openxmlformats-officedocument.presentationml.notesSlide+xml" PartName="/ppt/notesSlides/notesSlide341.xml"/>
  <Override ContentType="application/vnd.openxmlformats-officedocument.presentationml.notesSlide+xml" PartName="/ppt/notesSlides/notesSlide3300.xml"/>
  <Override ContentType="application/vnd.openxmlformats-officedocument.presentationml.notesSlide+xml" PartName="/ppt/notesSlides/notesSlide5458.xml"/>
  <Override ContentType="application/vnd.openxmlformats-officedocument.presentationml.notesSlide+xml" PartName="/ppt/notesSlides/notesSlide5805.xml"/>
  <Override ContentType="application/vnd.openxmlformats-officedocument.presentationml.notesSlide+xml" PartName="/ppt/notesSlides/notesSlide897.xml"/>
  <Override ContentType="application/vnd.openxmlformats-officedocument.presentationml.notesSlide+xml" PartName="/ppt/notesSlides/notesSlide1272.xml"/>
  <Override ContentType="application/vnd.openxmlformats-officedocument.presentationml.notesSlide+xml" PartName="/ppt/notesSlides/notesSlide3115.xml"/>
  <Override ContentType="application/vnd.openxmlformats-officedocument.presentationml.notesSlide+xml" PartName="/ppt/notesSlides/notesSlide2636.xml"/>
  <Override ContentType="application/vnd.openxmlformats-officedocument.presentationml.notesSlide+xml" PartName="/ppt/notesSlides/notesSlide444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56.xml"/>
  <Override ContentType="application/vnd.openxmlformats-officedocument.presentationml.notesSlide+xml" PartName="/ppt/notesSlides/notesSlide3221.xml"/>
  <Override ContentType="application/vnd.openxmlformats-officedocument.presentationml.notesSlide+xml" PartName="/ppt/notesSlides/notesSlide1434.xml"/>
  <Override ContentType="application/vnd.openxmlformats-officedocument.presentationml.notesSlide+xml" PartName="/ppt/notesSlides/notesSlide4603.xml"/>
  <Override ContentType="application/vnd.openxmlformats-officedocument.presentationml.notesSlide+xml" PartName="/ppt/notesSlides/notesSlide4261.xml"/>
  <Override ContentType="application/vnd.openxmlformats-officedocument.presentationml.notesSlide+xml" PartName="/ppt/notesSlides/notesSlide262.xml"/>
  <Override ContentType="application/vnd.openxmlformats-officedocument.presentationml.notesSlide+xml" PartName="/ppt/notesSlides/notesSlide475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540.xml"/>
  <Override ContentType="application/vnd.openxmlformats-officedocument.presentationml.notesSlide+xml" PartName="/ppt/notesSlides/notesSlide2557.xml"/>
  <Override ContentType="application/vnd.openxmlformats-officedocument.presentationml.notesSlide+xml" PartName="/ppt/notesSlides/notesSlide5769.xml"/>
  <Override ContentType="application/vnd.openxmlformats-officedocument.presentationml.notesSlide+xml" PartName="/ppt/notesSlides/notesSlide1092.xml"/>
  <Override ContentType="application/vnd.openxmlformats-officedocument.presentationml.notesSlide+xml" PartName="/ppt/notesSlides/notesSlide4155.xml"/>
  <Override ContentType="application/vnd.openxmlformats-officedocument.presentationml.notesSlide+xml" PartName="/ppt/notesSlides/notesSlide318.xml"/>
  <Override ContentType="application/vnd.openxmlformats-officedocument.presentationml.notesSlide+xml" PartName="/ppt/notesSlides/notesSlide2965.xml"/>
  <Override ContentType="application/vnd.openxmlformats-officedocument.presentationml.notesSlide+xml" PartName="/ppt/notesSlides/notesSlide3036.xml"/>
  <Override ContentType="application/vnd.openxmlformats-officedocument.presentationml.notesSlide+xml" PartName="/ppt/notesSlides/notesSlide5893.xml"/>
  <Override ContentType="application/vnd.openxmlformats-officedocument.presentationml.notesSlide+xml" PartName="/ppt/notesSlides/notesSlide5722.xml"/>
  <Override ContentType="application/vnd.openxmlformats-officedocument.presentationml.notesSlide+xml" PartName="/ppt/notesSlides/notesSlide2510.xml"/>
  <Override ContentType="application/vnd.openxmlformats-officedocument.presentationml.notesSlide+xml" PartName="/ppt/notesSlides/notesSlide5231.xml"/>
  <Override ContentType="application/vnd.openxmlformats-officedocument.presentationml.notesSlide+xml" PartName="/ppt/notesSlides/notesSlide4567.xml"/>
  <Override ContentType="application/vnd.openxmlformats-officedocument.presentationml.notesSlide+xml" PartName="/ppt/notesSlides/notesSlide2474.xml"/>
  <Override ContentType="application/vnd.openxmlformats-officedocument.presentationml.notesSlide+xml" PartName="/ppt/notesSlides/notesSlide1398.xml"/>
  <Override ContentType="application/vnd.openxmlformats-officedocument.presentationml.notesSlide+xml" PartName="/ppt/notesSlides/notesSlide1889.xml"/>
  <Override ContentType="application/vnd.openxmlformats-officedocument.presentationml.notesSlide+xml" PartName="/ppt/notesSlides/notesSlide2886.xml"/>
  <Override ContentType="application/vnd.openxmlformats-officedocument.presentationml.notesSlide+xml" PartName="/ppt/notesSlides/notesSlide809.xml"/>
  <Override ContentType="application/vnd.openxmlformats-officedocument.presentationml.notesSlide+xml" PartName="/ppt/notesSlides/notesSlide1105.xml"/>
  <Override ContentType="application/vnd.openxmlformats-officedocument.presentationml.notesSlide+xml" PartName="/ppt/notesSlides/notesSlide4317.xml"/>
  <Override ContentType="application/vnd.openxmlformats-officedocument.presentationml.notesSlide+xml" PartName="/ppt/notesSlides/notesSlide4590.xml"/>
  <Override ContentType="application/vnd.openxmlformats-officedocument.presentationml.notesSlide+xml" PartName="/ppt/notesSlides/notesSlide568.xml"/>
  <Override ContentType="application/vnd.openxmlformats-officedocument.presentationml.notesSlide+xml" PartName="/ppt/notesSlides/notesSlide4076.xml"/>
  <Override ContentType="application/vnd.openxmlformats-officedocument.presentationml.notesSlide+xml" PartName="/ppt/notesSlides/notesSlide5643.xml"/>
  <Override ContentType="application/vnd.openxmlformats-officedocument.presentationml.notesSlide+xml" PartName="/ppt/notesSlides/notesSlide3550.xml"/>
  <Override ContentType="application/vnd.openxmlformats-officedocument.presentationml.notesSlide+xml" PartName="/ppt/notesSlides/notesSlide3962.xml"/>
  <Override ContentType="application/vnd.openxmlformats-officedocument.presentationml.notesSlide+xml" PartName="/ppt/notesSlides/notesSlide4488.xml"/>
  <Override ContentType="application/vnd.openxmlformats-officedocument.presentationml.notesSlide+xml" PartName="/ppt/notesSlides/notesSlide4979.xml"/>
  <Override ContentType="application/vnd.openxmlformats-officedocument.presentationml.notesSlide+xml" PartName="/ppt/notesSlides/notesSlide4984.xml"/>
  <Override ContentType="application/vnd.openxmlformats-officedocument.presentationml.notesSlide+xml" PartName="/ppt/notesSlides/notesSlide2895.xml"/>
  <Override ContentType="application/vnd.openxmlformats-officedocument.presentationml.notesSlide+xml" PartName="/ppt/notesSlides/notesSlide3374.xml"/>
  <Override ContentType="application/vnd.openxmlformats-officedocument.presentationml.notesSlide+xml" PartName="/ppt/notesSlides/notesSlide1013.xml"/>
  <Override ContentType="application/vnd.openxmlformats-officedocument.presentationml.notesSlide+xml" PartName="/ppt/notesSlides/notesSlide4941.xml"/>
  <Override ContentType="application/vnd.openxmlformats-officedocument.presentationml.notesSlide+xml" PartName="/ppt/notesSlides/notesSlide239.xml"/>
  <Override ContentType="application/vnd.openxmlformats-officedocument.presentationml.notesSlide+xml" PartName="/ppt/notesSlides/notesSlide3773.xml"/>
  <Override ContentType="application/vnd.openxmlformats-officedocument.presentationml.notesSlide+xml" PartName="/ppt/notesSlides/notesSlide5420.xml"/>
  <Override ContentType="application/vnd.openxmlformats-officedocument.presentationml.notesSlide+xml" PartName="/ppt/notesSlides/notesSlide5463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832.xml"/>
  <Override ContentType="application/vnd.openxmlformats-officedocument.presentationml.notesSlide+xml" PartName="/ppt/notesSlides/notesSlide3633.xml"/>
  <Override ContentType="application/vnd.openxmlformats-officedocument.presentationml.notesSlide+xml" PartName="/ppt/notesSlides/notesSlide1986.xml"/>
  <Override ContentType="application/vnd.openxmlformats-officedocument.presentationml.notesSlide+xml" PartName="/ppt/notesSlides/notesSlide1684.xml"/>
  <Override ContentType="application/vnd.openxmlformats-officedocument.presentationml.notesSlide+xml" PartName="/ppt/notesSlides/notesSlide638.xml"/>
  <Override ContentType="application/vnd.openxmlformats-officedocument.presentationml.notesSlide+xml" PartName="/ppt/notesSlides/notesSlide2062.xml"/>
  <Override ContentType="application/vnd.openxmlformats-officedocument.presentationml.notesSlide+xml" PartName="/ppt/notesSlides/notesSlide2163.xml"/>
  <Override ContentType="application/vnd.openxmlformats-officedocument.presentationml.notesSlide+xml" PartName="/ppt/notesSlides/notesSlide4747.xml"/>
  <Override ContentType="application/vnd.openxmlformats-officedocument.presentationml.notesSlide+xml" PartName="/ppt/notesSlides/notesSlide1587.xml"/>
  <Override ContentType="application/vnd.openxmlformats-officedocument.presentationml.notesSlide+xml" PartName="/ppt/notesSlides/notesSlide5226.xml"/>
  <Override ContentType="application/vnd.openxmlformats-officedocument.presentationml.notesSlide+xml" PartName="/ppt/notesSlides/notesSlide2066.xml"/>
  <Override ContentType="application/vnd.openxmlformats-officedocument.presentationml.notesSlide+xml" PartName="/ppt/notesSlides/notesSlide5269.xml"/>
  <Override ContentType="application/vnd.openxmlformats-officedocument.presentationml.notesSlide+xml" PartName="/ppt/notesSlides/notesSlide3676.xml"/>
  <Override ContentType="application/vnd.openxmlformats-officedocument.presentationml.notesSlide+xml" PartName="/ppt/notesSlides/notesSlide3730.xml"/>
  <Override ContentType="application/vnd.openxmlformats-officedocument.presentationml.notesSlide+xml" PartName="/ppt/notesSlides/notesSlide4252.xml"/>
  <Override ContentType="application/vnd.openxmlformats-officedocument.presentationml.notesSlide+xml" PartName="/ppt/notesSlides/notesSlide1249.xml"/>
  <Override ContentType="application/vnd.openxmlformats-officedocument.presentationml.notesSlide+xml" PartName="/ppt/notesSlides/notesSlide5125.xml"/>
  <Override ContentType="application/vnd.openxmlformats-officedocument.presentationml.notesSlide+xml" PartName="/ppt/notesSlides/notesSlide1443.xml"/>
  <Override ContentType="application/vnd.openxmlformats-officedocument.presentationml.notesSlide+xml" PartName="/ppt/notesSlides/notesSlide1842.xml"/>
  <Override ContentType="application/vnd.openxmlformats-officedocument.presentationml.notesSlide+xml" PartName="/ppt/notesSlides/notesSlide3439.xml"/>
  <Override ContentType="application/vnd.openxmlformats-officedocument.presentationml.notesSlide+xml" PartName="/ppt/notesSlides/notesSlide771.xml"/>
  <Override ContentType="application/vnd.openxmlformats-officedocument.presentationml.notesSlide+xml" PartName="/ppt/notesSlides/notesSlide1508.xml"/>
  <Override ContentType="application/vnd.openxmlformats-officedocument.presentationml.notesSlide+xml" PartName="/ppt/notesSlides/notesSlide2859.xml"/>
  <Override ContentType="application/vnd.openxmlformats-officedocument.presentationml.notesSlide+xml" PartName="/ppt/notesSlides/notesSlide674.xml"/>
  <Override ContentType="application/vnd.openxmlformats-officedocument.presentationml.notesSlide+xml" PartName="/ppt/notesSlides/notesSlide2422.xml"/>
  <Override ContentType="application/vnd.openxmlformats-officedocument.presentationml.notesSlide+xml" PartName="/ppt/notesSlides/notesSlide5028.xml"/>
  <Override ContentType="application/vnd.openxmlformats-officedocument.presentationml.notesSlide+xml" PartName="/ppt/notesSlides/notesSlide2465.xml"/>
  <Override ContentType="application/vnd.openxmlformats-officedocument.presentationml.notesSlide+xml" PartName="/ppt/notesSlides/notesSlide4011.xml"/>
  <Override ContentType="application/vnd.openxmlformats-officedocument.presentationml.notesSlide+xml" PartName="/ppt/notesSlides/notesSlide5560.xml"/>
  <Override ContentType="application/vnd.openxmlformats-officedocument.presentationml.notesSlide+xml" PartName="/ppt/notesSlides/notesSlide1114.xml"/>
  <Override ContentType="application/vnd.openxmlformats-officedocument.presentationml.notesSlide+xml" PartName="/ppt/notesSlides/notesSlide2724.xml"/>
  <Override ContentType="application/vnd.openxmlformats-officedocument.presentationml.notesSlide+xml" PartName="/ppt/notesSlides/notesSlide2816.xml"/>
  <Override ContentType="application/vnd.openxmlformats-officedocument.presentationml.notesSlide+xml" PartName="/ppt/notesSlides/notesSlide2719.xml"/>
  <Override ContentType="application/vnd.openxmlformats-officedocument.presentationml.notesSlide+xml" PartName="/ppt/notesSlides/notesSlide1157.xml"/>
  <Override ContentType="application/vnd.openxmlformats-officedocument.presentationml.notesSlide+xml" PartName="/ppt/notesSlides/notesSlide1745.xml"/>
  <Override ContentType="application/vnd.openxmlformats-officedocument.presentationml.notesSlide+xml" PartName="/ppt/notesSlides/notesSlide4581.xml"/>
  <Override ContentType="application/vnd.openxmlformats-officedocument.presentationml.notesSlide+xml" PartName="/ppt/notesSlides/notesSlide5161.xml"/>
  <Override ContentType="application/vnd.openxmlformats-officedocument.presentationml.notesSlide+xml" PartName="/ppt/notesSlides/notesSlide1702.xml"/>
  <Override ContentType="application/vnd.openxmlformats-officedocument.presentationml.notesSlide+xml" PartName="/ppt/notesSlides/notesSlide1416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5661.xml"/>
  <Override ContentType="application/vnd.openxmlformats-officedocument.presentationml.notesSlide+xml" PartName="/ppt/notesSlides/notesSlide138.xml"/>
  <Override ContentType="application/vnd.openxmlformats-officedocument.presentationml.notesSlide+xml" PartName="/ppt/notesSlides/notesSlide3203.xml"/>
  <Override ContentType="application/vnd.openxmlformats-officedocument.presentationml.notesSlide+xml" PartName="/ppt/notesSlides/notesSlide3009.xml"/>
  <Override ContentType="application/vnd.openxmlformats-officedocument.presentationml.notesSlide+xml" PartName="/ppt/notesSlides/notesSlide1407.xml"/>
  <Override ContentType="application/vnd.openxmlformats-officedocument.presentationml.notesSlide+xml" PartName="/ppt/notesSlides/notesSlide3874.xml"/>
  <Override ContentType="application/vnd.openxmlformats-officedocument.presentationml.notesSlide+xml" PartName="/ppt/notesSlides/notesSlide600.xml"/>
  <Override ContentType="application/vnd.openxmlformats-officedocument.presentationml.notesSlide+xml" PartName="/ppt/notesSlides/notesSlide5296.xml"/>
  <Override ContentType="application/vnd.openxmlformats-officedocument.presentationml.notesSlide+xml" PartName="/ppt/notesSlides/notesSlide5629.xml"/>
  <Override ContentType="application/vnd.openxmlformats-officedocument.presentationml.notesSlide+xml" PartName="/ppt/notesSlides/notesSlide1486.xml"/>
  <Override ContentType="application/vnd.openxmlformats-officedocument.presentationml.notesSlide+xml" PartName="/ppt/notesSlides/notesSlide244.xml"/>
  <Override ContentType="application/vnd.openxmlformats-officedocument.presentationml.notesSlide+xml" PartName="/ppt/notesSlides/notesSlide201.xml"/>
  <Override ContentType="application/vnd.openxmlformats-officedocument.presentationml.notesSlide+xml" PartName="/ppt/notesSlides/notesSlide5490.xml"/>
  <Override ContentType="application/vnd.openxmlformats-officedocument.presentationml.notesSlide+xml" PartName="/ppt/notesSlides/notesSlide2825.xml"/>
  <Override ContentType="application/vnd.openxmlformats-officedocument.presentationml.notesSlide+xml" PartName="/ppt/notesSlides/notesSlide2868.xml"/>
  <Override ContentType="application/vnd.openxmlformats-officedocument.presentationml.notesSlide+xml" PartName="/ppt/notesSlides/notesSlide3532.xml"/>
  <Override ContentType="application/vnd.openxmlformats-officedocument.presentationml.notesSlide+xml" PartName="/ppt/notesSlides/notesSlide4905.xml"/>
  <Override ContentType="application/vnd.openxmlformats-officedocument.presentationml.notesSlide+xml" PartName="/ppt/notesSlides/notesSlide3338.xml"/>
  <Override ContentType="application/vnd.openxmlformats-officedocument.presentationml.notesSlide+xml" PartName="/ppt/notesSlides/notesSlide2618.xml"/>
  <Override ContentType="application/vnd.openxmlformats-officedocument.presentationml.notesSlide+xml" PartName="/ppt/notesSlides/notesSlide4549.xml"/>
  <Override ContentType="application/vnd.openxmlformats-officedocument.presentationml.notesSlide+xml" PartName="/ppt/notesSlides/notesSlide1943.xml"/>
  <Override ContentType="application/vnd.openxmlformats-officedocument.presentationml.notesSlide+xml" PartName="/ppt/notesSlides/notesSlide665.xml"/>
  <Override ContentType="application/vnd.openxmlformats-officedocument.presentationml.notesSlide+xml" PartName="/ppt/notesSlides/notesSlide4506.xml"/>
  <Override ContentType="application/vnd.openxmlformats-officedocument.presentationml.notesSlide+xml" PartName="/ppt/notesSlides/notesSlide5134.xml"/>
  <Override ContentType="application/vnd.openxmlformats-officedocument.presentationml.notesSlide+xml" PartName="/ppt/notesSlides/notesSlide1008.xml"/>
  <Override ContentType="application/vnd.openxmlformats-officedocument.presentationml.notesSlide+xml" PartName="/ppt/notesSlides/notesSlide336.xml"/>
  <Override ContentType="application/vnd.openxmlformats-officedocument.presentationml.notesSlide+xml" PartName="/ppt/notesSlides/notesSlide2321.xml"/>
  <Override ContentType="application/vnd.openxmlformats-officedocument.presentationml.notesSlide+xml" PartName="/ppt/notesSlides/notesSlide1614.xml"/>
  <Override ContentType="application/vnd.openxmlformats-officedocument.presentationml.notesSlide+xml" PartName="/ppt/notesSlides/notesSlide379.xml"/>
  <Override ContentType="application/vnd.openxmlformats-officedocument.presentationml.notesSlide+xml" PartName="/ppt/notesSlides/notesSlide1601.xml"/>
  <Override ContentType="application/vnd.openxmlformats-officedocument.presentationml.notesSlide+xml" PartName="/ppt/notesSlides/notesSlide1657.xml"/>
  <Override ContentType="application/vnd.openxmlformats-officedocument.presentationml.notesSlide+xml" PartName="/ppt/notesSlides/notesSlide573.xml"/>
  <Override ContentType="application/vnd.openxmlformats-officedocument.presentationml.notesSlide+xml" PartName="/ppt/notesSlides/notesSlide1258.xml"/>
  <Override ContentType="application/vnd.openxmlformats-officedocument.presentationml.notesSlide+xml" PartName="/ppt/notesSlides/notesSlide4081.xml"/>
  <Override ContentType="application/vnd.openxmlformats-officedocument.presentationml.notesSlide+xml" PartName="/ppt/notesSlides/notesSlide1851.xml"/>
  <Override ContentType="application/vnd.openxmlformats-officedocument.presentationml.notesSlide+xml" PartName="/ppt/notesSlides/notesSlide2492.xml"/>
  <Override ContentType="application/vnd.openxmlformats-officedocument.presentationml.notesSlide+xml" PartName="/ppt/notesSlides/notesSlide530.xml"/>
  <Override ContentType="application/vnd.openxmlformats-officedocument.presentationml.notesSlide+xml" PartName="/ppt/notesSlides/notesSlide4094.xml"/>
  <Override ContentType="application/vnd.openxmlformats-officedocument.presentationml.notesSlide+xml" PartName="/ppt/notesSlides/notesSlide701.xml"/>
  <Override ContentType="application/vnd.openxmlformats-officedocument.presentationml.notesSlide+xml" PartName="/ppt/notesSlides/notesSlide2136.xml"/>
  <Override ContentType="application/vnd.openxmlformats-officedocument.presentationml.notesSlide+xml" PartName="/ppt/notesSlides/notesSlide1772.xml"/>
  <Override ContentType="application/vnd.openxmlformats-officedocument.presentationml.notesSlide+xml" PartName="/ppt/notesSlides/notesSlide4497.xml"/>
  <Override ContentType="application/vnd.openxmlformats-officedocument.presentationml.notesSlide+xml" PartName="/ppt/notesSlides/notesSlide1837.xml"/>
  <Override ContentType="application/vnd.openxmlformats-officedocument.presentationml.notesSlide+xml" PartName="/ppt/notesSlides/notesSlide3703.xml"/>
  <Override ContentType="application/vnd.openxmlformats-officedocument.presentationml.notesSlide+xml" PartName="/ppt/notesSlides/notesSlide2071.xml"/>
  <Override ContentType="application/vnd.openxmlformats-officedocument.presentationml.notesSlide+xml" PartName="/ppt/notesSlides/notesSlide1693.xml"/>
  <Override ContentType="application/vnd.openxmlformats-officedocument.presentationml.notesSlide+xml" PartName="/ppt/notesSlides/notesSlide2057.xml"/>
  <Override ContentType="application/vnd.openxmlformats-officedocument.presentationml.notesSlide+xml" PartName="/ppt/notesSlides/notesSlide5713.xml"/>
  <Override ContentType="application/vnd.openxmlformats-officedocument.presentationml.notesSlide+xml" PartName="/ppt/notesSlides/notesSlide4146.xml"/>
  <Override ContentType="application/vnd.openxmlformats-officedocument.presentationml.notesSlide+xml" PartName="/ppt/notesSlides/notesSlide4103.xml"/>
  <Override ContentType="application/vnd.openxmlformats-officedocument.presentationml.notesSlide+xml" PartName="/ppt/notesSlides/notesSlide3667.xml"/>
  <Override ContentType="application/vnd.openxmlformats-officedocument.presentationml.notesSlide+xml" PartName="/ppt/notesSlides/notesSlide1040.xml"/>
  <Override ContentType="application/vnd.openxmlformats-officedocument.presentationml.notesSlide+xml" PartName="/ppt/notesSlides/notesSlide1916.xml"/>
  <Override ContentType="application/vnd.openxmlformats-officedocument.presentationml.notesSlide+xml" PartName="/ppt/notesSlides/notesSlide2650.xml"/>
  <Override ContentType="application/vnd.openxmlformats-officedocument.presentationml.notesSlide+xml" PartName="/ppt/notesSlides/notesSlide744.xml"/>
  <Override ContentType="application/vnd.openxmlformats-officedocument.presentationml.notesSlide+xml" PartName="/ppt/notesSlides/notesSlide3624.xml"/>
  <Override ContentType="application/vnd.openxmlformats-officedocument.presentationml.notesSlide+xml" PartName="/ppt/notesSlides/notesSlide1083.xml"/>
  <Override ContentType="application/vnd.openxmlformats-officedocument.presentationml.notesSlide+xml" PartName="/ppt/notesSlides/notesSlide3045.xml"/>
  <Override ContentType="application/vnd.openxmlformats-officedocument.presentationml.notesSlide+xml" PartName="/ppt/notesSlides/notesSlide4405.xml"/>
  <Override ContentType="application/vnd.openxmlformats-officedocument.presentationml.notesSlide+xml" PartName="/ppt/notesSlides/notesSlide4655.xml"/>
  <Override ContentType="application/vnd.openxmlformats-officedocument.presentationml.notesSlide+xml" PartName="/ppt/notesSlides/notesSlide5884.xml"/>
  <Override ContentType="application/vnd.openxmlformats-officedocument.presentationml.notesSlide+xml" PartName="/ppt/notesSlides/notesSlide3088.xml"/>
  <Override ContentType="application/vnd.openxmlformats-officedocument.presentationml.notesSlide+xml" PartName="/ppt/notesSlides/notesSlide165.xml"/>
  <Override ContentType="application/vnd.openxmlformats-officedocument.presentationml.notesSlide+xml" PartName="/ppt/notesSlides/notesSlide5634.xml"/>
  <Override ContentType="application/vnd.openxmlformats-officedocument.presentationml.notesSlide+xml" PartName="/ppt/notesSlides/notesSlide4067.xml"/>
  <Override ContentType="application/vnd.openxmlformats-officedocument.presentationml.notesSlide+xml" PartName="/ppt/notesSlides/notesSlide4612.xml"/>
  <Override ContentType="application/vnd.openxmlformats-officedocument.presentationml.notesSlide+xml" PartName="/ppt/notesSlides/notesSlide1290.xml"/>
  <Override ContentType="application/vnd.openxmlformats-officedocument.presentationml.notesSlide+xml" PartName="/ppt/notesSlides/notesSlide823.xml"/>
  <Override ContentType="application/vnd.openxmlformats-officedocument.presentationml.notesSlide+xml" PartName="/ppt/notesSlides/notesSlide4576.xml"/>
  <Override ContentType="application/vnd.openxmlformats-officedocument.presentationml.notesSlide+xml" PartName="/ppt/notesSlides/notesSlide4024.xml"/>
  <Override ContentType="application/vnd.openxmlformats-officedocument.presentationml.notesSlide+xml" PartName="/ppt/notesSlides/notesSlide170.xml"/>
  <Override ContentType="application/vnd.openxmlformats-officedocument.presentationml.notesSlide+xml" PartName="/ppt/notesSlides/notesSlide3480.xml"/>
  <Override ContentType="application/vnd.openxmlformats-officedocument.presentationml.notesSlide+xml" PartName="/ppt/notesSlides/notesSlide4326.xml"/>
  <Override ContentType="application/vnd.openxmlformats-officedocument.presentationml.notesSlide+xml" PartName="/ppt/notesSlides/notesSlide5555.xml"/>
  <Override ContentType="application/vnd.openxmlformats-officedocument.presentationml.notesSlide+xml" PartName="/ppt/notesSlides/notesSlide309.xml"/>
  <Override ContentType="application/vnd.openxmlformats-officedocument.presentationml.notesSlide+xml" PartName="/ppt/notesSlides/notesSlide2215.xml"/>
  <Override ContentType="application/vnd.openxmlformats-officedocument.presentationml.notesSlide+xml" PartName="/ppt/notesSlides/notesSlide1758.xml"/>
  <Override ContentType="application/vnd.openxmlformats-officedocument.presentationml.notesSlide+xml" PartName="/ppt/notesSlides/notesSlide5598.xml"/>
  <Override ContentType="application/vnd.openxmlformats-officedocument.presentationml.notesSlide+xml" PartName="/ppt/notesSlides/notesSlide2688.xml"/>
  <Override ContentType="application/vnd.openxmlformats-officedocument.presentationml.notesSlide+xml" PartName="/ppt/notesSlides/notesSlide2645.xml"/>
  <Override ContentType="application/vnd.openxmlformats-officedocument.presentationml.notesSlide+xml" PartName="/ppt/notesSlides/notesSlide4475.xml"/>
  <Override ContentType="application/vnd.openxmlformats-officedocument.presentationml.notesSlide+xml" PartName="/ppt/notesSlides/notesSlide5814.xml"/>
  <Override ContentType="application/vnd.openxmlformats-officedocument.presentationml.notesSlide+xml" PartName="/ppt/notesSlides/notesSlide1220.xml"/>
  <Override ContentType="application/vnd.openxmlformats-officedocument.presentationml.notesSlide+xml" PartName="/ppt/notesSlides/notesSlide4432.xml"/>
  <Override ContentType="application/vnd.openxmlformats-officedocument.presentationml.notesSlide+xml" PartName="/ppt/notesSlides/notesSlide5857.xml"/>
  <Override ContentType="application/vnd.openxmlformats-officedocument.presentationml.notesSlide+xml" PartName="/ppt/notesSlides/notesSlide2751.xml"/>
  <Override ContentType="application/vnd.openxmlformats-officedocument.presentationml.notesSlide+xml" PartName="/ppt/notesSlides/notesSlide2794.xml"/>
  <Override ContentType="application/vnd.openxmlformats-officedocument.presentationml.notesSlide+xml" PartName="/ppt/notesSlides/notesSlide1078.xml"/>
  <Override ContentType="application/vnd.openxmlformats-officedocument.presentationml.notesSlide+xml" PartName="/ppt/notesSlides/notesSlide3050.xml"/>
  <Override ContentType="application/vnd.openxmlformats-officedocument.presentationml.notesSlide+xml" PartName="/ppt/notesSlides/notesSlide3768.xml"/>
  <Override ContentType="application/vnd.openxmlformats-officedocument.presentationml.notesSlide+xml" PartName="/ppt/notesSlides/notesSlide888.xml"/>
  <Override ContentType="application/vnd.openxmlformats-officedocument.presentationml.notesSlide+xml" PartName="/ppt/notesSlides/notesSlide4396.xml"/>
  <Override ContentType="application/vnd.openxmlformats-officedocument.presentationml.notesSlide+xml" PartName="/ppt/notesSlides/notesSlide845.xml"/>
  <Override ContentType="application/vnd.openxmlformats-officedocument.presentationml.notesSlide+xml" PartName="/ppt/notesSlides/notesSlide1184.xml"/>
  <Override ContentType="application/vnd.openxmlformats-officedocument.presentationml.notesSlide+xml" PartName="/ppt/notesSlides/notesSlide3689.xml"/>
  <Override ContentType="application/vnd.openxmlformats-officedocument.presentationml.notesSlide+xml" PartName="/ppt/notesSlides/notesSlide4840.xml"/>
  <Override ContentType="application/vnd.openxmlformats-officedocument.presentationml.notesSlide+xml" PartName="/ppt/notesSlides/notesSlide1671.xml"/>
  <Override ContentType="application/vnd.openxmlformats-officedocument.presentationml.notesSlide+xml" PartName="/ppt/notesSlides/notesSlide350.xml"/>
  <Override ContentType="application/vnd.openxmlformats-officedocument.presentationml.notesSlide+xml" PartName="/ppt/notesSlides/notesSlide2566.xml"/>
  <Override ContentType="application/vnd.openxmlformats-officedocument.presentationml.notesSlide+xml" PartName="/ppt/notesSlides/notesSlide3273.xml"/>
  <Override ContentType="application/vnd.openxmlformats-officedocument.presentationml.notesSlide+xml" PartName="/ppt/notesSlides/notesSlide4353.xml"/>
  <Override ContentType="application/vnd.openxmlformats-officedocument.presentationml.notesSlide+xml" PartName="/ppt/notesSlides/notesSlide5778.xml"/>
  <Override ContentType="application/vnd.openxmlformats-officedocument.presentationml.notesSlide+xml" PartName="/ppt/notesSlides/notesSlide5920.xml"/>
  <Override ContentType="application/vnd.openxmlformats-officedocument.presentationml.notesSlide+xml" PartName="/ppt/notesSlides/notesSlide739.xml"/>
  <Override ContentType="application/vnd.openxmlformats-officedocument.presentationml.notesSlide+xml" PartName="/ppt/notesSlides/notesSlide4247.xml"/>
  <Override ContentType="application/vnd.openxmlformats-officedocument.presentationml.notesSlide+xml" PartName="/ppt/notesSlides/notesSlide3230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592.xml"/>
  <Override ContentType="application/vnd.openxmlformats-officedocument.presentationml.notesSlide+xml" PartName="/ppt/notesSlides/notesSlide271.xml"/>
  <Override ContentType="application/vnd.openxmlformats-officedocument.presentationml.notesSlide+xml" PartName="/ppt/notesSlides/notesSlide3023.xml"/>
  <Override ContentType="application/vnd.openxmlformats-officedocument.presentationml.notesSlide+xml" PartName="/ppt/notesSlides/notesSlide5528.xml"/>
  <Override ContentType="application/vnd.openxmlformats-officedocument.presentationml.notesSlide+xml" PartName="/ppt/notesSlides/notesSlide2316.xml"/>
  <Override ContentType="application/vnd.openxmlformats-officedocument.presentationml.notesSlide+xml" PartName="/ppt/notesSlides/notesSlide924.xml"/>
  <Override ContentType="application/vnd.openxmlformats-officedocument.presentationml.notesSlide+xml" PartName="/ppt/notesSlides/notesSlide4761.xml"/>
  <Override ContentType="application/vnd.openxmlformats-officedocument.presentationml.notesSlide+xml" PartName="/ppt/notesSlides/notesSlide4168.xml"/>
  <Override ContentType="application/vnd.openxmlformats-officedocument.presentationml.notesSlide+xml" PartName="/ppt/notesSlides/notesSlide1342.xml"/>
  <Override ContentType="application/vnd.openxmlformats-officedocument.presentationml.notesSlide+xml" PartName="/ppt/notesSlides/notesSlide5735.xml"/>
  <Override ContentType="application/vnd.openxmlformats-officedocument.presentationml.notesSlide+xml" PartName="/ppt/notesSlides/notesSlide3926.xml"/>
  <Override ContentType="application/vnd.openxmlformats-officedocument.presentationml.notesSlide+xml" PartName="/ppt/notesSlides/notesSlide2359.xml"/>
  <Override ContentType="application/vnd.openxmlformats-officedocument.presentationml.notesSlide+xml" PartName="/ppt/notesSlides/notesSlide5449.xml"/>
  <Override ContentType="application/vnd.openxmlformats-officedocument.presentationml.notesSlide+xml" PartName="/ppt/notesSlides/notesSlide2237.xml"/>
  <Override ContentType="application/vnd.openxmlformats-officedocument.presentationml.notesSlide+xml" PartName="/ppt/notesSlides/notesSlide192.xml"/>
  <Override ContentType="application/vnd.openxmlformats-officedocument.presentationml.notesSlide+xml" PartName="/ppt/notesSlides/notesSlide2830.xml"/>
  <Override ContentType="application/vnd.openxmlformats-officedocument.presentationml.notesSlide+xml" PartName="/ppt/notesSlides/notesSlide3804.xml"/>
  <Override ContentType="application/vnd.openxmlformats-officedocument.presentationml.notesSlide+xml" PartName="/ppt/notesSlides/notesSlide4682.xml"/>
  <Override ContentType="application/vnd.openxmlformats-officedocument.presentationml.notesSlide+xml" PartName="/ppt/notesSlides/notesSlide5699.xml"/>
  <Override ContentType="application/vnd.openxmlformats-officedocument.presentationml.notesSlide+xml" PartName="/ppt/notesSlides/notesSlide4511.xml"/>
  <Override ContentType="application/vnd.openxmlformats-officedocument.presentationml.notesSlide+xml" PartName="/ppt/notesSlides/notesSlide5060.xml"/>
  <Override ContentType="application/vnd.openxmlformats-officedocument.presentationml.notesSlide+xml" PartName="/ppt/notesSlides/notesSlide3847.xml"/>
  <Override ContentType="application/vnd.openxmlformats-officedocument.presentationml.notesSlide+xml" PartName="/ppt/notesSlides/notesSlide967.xml"/>
  <Override ContentType="application/vnd.openxmlformats-officedocument.presentationml.notesSlide+xml" PartName="/ppt/notesSlides/notesSlide1263.xml"/>
  <Override ContentType="application/vnd.openxmlformats-officedocument.presentationml.notesSlide+xml" PartName="/ppt/notesSlides/notesSlide354.xml"/>
  <Override ContentType="application/vnd.openxmlformats-officedocument.presentationml.notesSlide+xml" PartName="/ppt/notesSlides/notesSlide4072.xml"/>
  <Override ContentType="application/vnd.openxmlformats-officedocument.presentationml.notesSlide+xml" PartName="/ppt/notesSlides/notesSlide257.xml"/>
  <Override ContentType="application/vnd.openxmlformats-officedocument.presentationml.notesSlide+xml" PartName="/ppt/notesSlides/notesSlide2382.xml"/>
  <Override ContentType="application/vnd.openxmlformats-officedocument.presentationml.notesSlide+xml" PartName="/ppt/notesSlides/notesSlide3852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2285.xml"/>
  <Override ContentType="application/vnd.openxmlformats-officedocument.presentationml.notesSlide+xml" PartName="/ppt/notesSlides/notesSlide1720.xml"/>
  <Override ContentType="application/vnd.openxmlformats-officedocument.presentationml.notesSlide+xml" PartName="/ppt/notesSlides/notesSlide3119.xml"/>
  <Override ContentType="application/vnd.openxmlformats-officedocument.presentationml.notesSlide+xml" PartName="/ppt/notesSlides/notesSlide4331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613.xml"/>
  <Override ContentType="application/vnd.openxmlformats-officedocument.presentationml.notesSlide+xml" PartName="/ppt/notesSlides/notesSlide451.xml"/>
  <Override ContentType="application/vnd.openxmlformats-officedocument.presentationml.notesSlide+xml" PartName="/ppt/notesSlides/notesSlide3690.xml"/>
  <Override ContentType="application/vnd.openxmlformats-officedocument.presentationml.notesSlide+xml" PartName="/ppt/notesSlides/notesSlide5380.xml"/>
  <Override ContentType="application/vnd.openxmlformats-officedocument.presentationml.notesSlide+xml" PartName="/ppt/notesSlides/notesSlide1074.xml"/>
  <Override ContentType="application/vnd.openxmlformats-officedocument.presentationml.notesSlide+xml" PartName="/ppt/notesSlides/notesSlide2641.xml"/>
  <Override ContentType="application/vnd.openxmlformats-officedocument.presentationml.notesSlide+xml" PartName="/ppt/notesSlides/notesSlide5607.xml"/>
  <Override ContentType="application/vnd.openxmlformats-officedocument.presentationml.notesSlide+xml" PartName="/ppt/notesSlides/notesSlide710.xml"/>
  <Override ContentType="application/vnd.openxmlformats-officedocument.presentationml.notesSlide+xml" PartName="/ppt/notesSlides/notesSlide699.xml"/>
  <Override ContentType="application/vnd.openxmlformats-officedocument.presentationml.notesSlide+xml" PartName="/ppt/notesSlides/notesSlide5879.xml"/>
  <Override ContentType="application/vnd.openxmlformats-officedocument.presentationml.notesSlide+xml" PartName="/ppt/notesSlides/notesSlide3120.xml"/>
  <Override ContentType="application/vnd.openxmlformats-officedocument.presentationml.notesSlide+xml" PartName="/ppt/notesSlides/notesSlide796.xml"/>
  <Override ContentType="application/vnd.openxmlformats-officedocument.presentationml.notesSlide+xml" PartName="/ppt/notesSlides/notesSlide2544.xml"/>
  <Override ContentType="application/vnd.openxmlformats-officedocument.presentationml.notesSlide+xml" PartName="/ppt/notesSlides/notesSlide1333.xml"/>
  <Override ContentType="application/vnd.openxmlformats-officedocument.presentationml.notesSlide+xml" PartName="/ppt/notesSlides/notesSlide2672.xml"/>
  <Override ContentType="application/vnd.openxmlformats-officedocument.presentationml.notesSlide+xml" PartName="/ppt/notesSlides/notesSlide3948.xml"/>
  <Override ContentType="application/vnd.openxmlformats-officedocument.presentationml.notesSlide+xml" PartName="/ppt/notesSlides/notesSlide1430.xml"/>
  <Override ContentType="application/vnd.openxmlformats-officedocument.presentationml.notesSlide+xml" PartName="/ppt/notesSlides/notesSlide2900.xml"/>
  <Override ContentType="application/vnd.openxmlformats-officedocument.presentationml.notesSlide+xml" PartName="/ppt/notesSlides/notesSlide1461.xml"/>
  <Override ContentType="application/vnd.openxmlformats-officedocument.presentationml.notesSlide+xml" PartName="/ppt/notesSlides/notesSlide3651.xml"/>
  <Override ContentType="application/vnd.openxmlformats-officedocument.presentationml.notesSlide+xml" PartName="/ppt/notesSlides/notesSlide3910.xml"/>
  <Override ContentType="application/vnd.openxmlformats-officedocument.presentationml.notesSlide+xml" PartName="/ppt/notesSlides/notesSlide498.xml"/>
  <Override ContentType="application/vnd.openxmlformats-officedocument.presentationml.notesSlide+xml" PartName="/ppt/notesSlides/notesSlide516.xml"/>
  <Override ContentType="application/vnd.openxmlformats-officedocument.presentationml.notesSlide+xml" PartName="/ppt/notesSlides/notesSlide595.xml"/>
  <Override ContentType="application/vnd.openxmlformats-officedocument.presentationml.notesSlide+xml" PartName="/ppt/notesSlides/notesSlide2343.xml"/>
  <Override ContentType="application/vnd.openxmlformats-officedocument.presentationml.notesSlide+xml" PartName="/ppt/notesSlides/notesSlide2440.xml"/>
  <Override ContentType="application/vnd.openxmlformats-officedocument.presentationml.notesSlide+xml" PartName="/ppt/notesSlides/notesSlide958.xml"/>
  <Override ContentType="application/vnd.openxmlformats-officedocument.presentationml.notesSlide+xml" PartName="/ppt/notesSlides/notesSlide3996.xml"/>
  <Override ContentType="application/vnd.openxmlformats-officedocument.presentationml.notesSlide+xml" PartName="/ppt/notesSlides/notesSlide2785.xml"/>
  <Override ContentType="application/vnd.openxmlformats-officedocument.presentationml.notesSlide+xml" PartName="/ppt/notesSlides/notesSlide4628.xml"/>
  <Override ContentType="application/vnd.openxmlformats-officedocument.presentationml.notesSlide+xml" PartName="/ppt/notesSlides/notesSlide1132.xml"/>
  <Override ContentType="application/vnd.openxmlformats-officedocument.presentationml.notesSlide+xml" PartName="/ppt/notesSlides/notesSlide3361.xml"/>
  <Override ContentType="application/vnd.openxmlformats-officedocument.presentationml.notesSlide+xml" PartName="/ppt/notesSlides/notesSlide4130.xml"/>
  <Override ContentType="application/vnd.openxmlformats-officedocument.presentationml.notesSlide+xml" PartName="/ppt/notesSlides/notesSlide5309.xml"/>
  <Override ContentType="application/vnd.openxmlformats-officedocument.presentationml.notesSlide+xml" PartName="/ppt/notesSlides/notesSlide3980.xml"/>
  <Override ContentType="application/vnd.openxmlformats-officedocument.presentationml.notesSlide+xml" PartName="/ppt/notesSlides/notesSlide1574.xml"/>
  <Override ContentType="application/vnd.openxmlformats-officedocument.presentationml.notesSlide+xml" PartName="/ppt/notesSlides/notesSlide210.xml"/>
  <Override ContentType="application/vnd.openxmlformats-officedocument.presentationml.notesSlide+xml" PartName="/ppt/notesSlides/notesSlide2084.xml"/>
  <Override ContentType="application/vnd.openxmlformats-officedocument.presentationml.notesSlide+xml" PartName="/ppt/notesSlides/notesSlide3190.xml"/>
  <Override ContentType="application/vnd.openxmlformats-officedocument.presentationml.notesSlide+xml" PartName="/ppt/notesSlides/notesSlide129.xml"/>
  <Override ContentType="application/vnd.openxmlformats-officedocument.presentationml.notesSlide+xml" PartName="/ppt/notesSlides/notesSlide1921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296.xml"/>
  <Override ContentType="application/vnd.openxmlformats-officedocument.presentationml.notesSlide+xml" PartName="/ppt/notesSlides/notesSlide757.xml"/>
  <Override ContentType="application/vnd.openxmlformats-officedocument.presentationml.notesSlide+xml" PartName="/ppt/notesSlides/notesSlide3795.xml"/>
  <Override ContentType="application/vnd.openxmlformats-officedocument.presentationml.notesSlide+xml" PartName="/ppt/notesSlides/notesSlide780.xml"/>
  <Override ContentType="application/vnd.openxmlformats-officedocument.presentationml.notesSlide+xml" PartName="/ppt/notesSlides/notesSlide2400.xml"/>
  <Override ContentType="application/vnd.openxmlformats-officedocument.presentationml.notesSlide+xml" PartName="/ppt/notesSlides/notesSlide814.xml"/>
  <Override ContentType="application/vnd.openxmlformats-officedocument.presentationml.notesSlide+xml" PartName="/ppt/notesSlides/notesSlide1736.xml"/>
  <Override ContentType="application/vnd.openxmlformats-officedocument.presentationml.notesSlide+xml" PartName="/ppt/notesSlides/notesSlide2150.xml"/>
  <Override ContentType="application/vnd.openxmlformats-officedocument.presentationml.notesSlide+xml" PartName="/ppt/notesSlides/notesSlide1930.xml"/>
  <Override ContentType="application/vnd.openxmlformats-officedocument.presentationml.notesSlide+xml" PartName="/ppt/notesSlides/notesSlide4002.xml"/>
  <Override ContentType="application/vnd.openxmlformats-officedocument.presentationml.notesSlide+xml" PartName="/ppt/notesSlides/notesSlide3707.xml"/>
  <Override ContentType="application/vnd.openxmlformats-officedocument.presentationml.notesSlide+xml" PartName="/ppt/notesSlides/notesSlide652.xml"/>
  <Override ContentType="application/vnd.openxmlformats-officedocument.presentationml.notesSlide+xml" PartName="/ppt/notesSlides/notesSlide998.xml"/>
  <Override ContentType="application/vnd.openxmlformats-officedocument.presentationml.notesSlide+xml" PartName="/ppt/notesSlides/notesSlide5582.xml"/>
  <Override ContentType="application/vnd.openxmlformats-officedocument.presentationml.notesSlide+xml" PartName="/ppt/notesSlides/notesSlide2584.xml"/>
  <Override ContentType="application/vnd.openxmlformats-officedocument.presentationml.notesSlide+xml" PartName="/ppt/notesSlides/notesSlide5783.xml"/>
  <Override ContentType="application/vnd.openxmlformats-officedocument.presentationml.notesSlide+xml" PartName="/ppt/notesSlides/notesSlide942.xml"/>
  <Override ContentType="application/vnd.openxmlformats-officedocument.presentationml.notesSlide+xml" PartName="/ppt/notesSlides/notesSlide5638.xml"/>
  <Override ContentType="application/vnd.openxmlformats-officedocument.presentationml.notesSlide+xml" PartName="/ppt/notesSlides/notesSlide2940.xml"/>
  <Override ContentType="application/vnd.openxmlformats-officedocument.presentationml.notesSlide+xml" PartName="/ppt/notesSlides/notesSlide323.xml"/>
  <Override ContentType="application/vnd.openxmlformats-officedocument.presentationml.notesSlide+xml" PartName="/ppt/notesSlides/notesSlide2970.xml"/>
  <Override ContentType="application/vnd.openxmlformats-officedocument.presentationml.notesSlide+xml" PartName="/ppt/notesSlides/notesSlide1864.xml"/>
  <Override ContentType="application/vnd.openxmlformats-officedocument.presentationml.notesSlide+xml" PartName="/ppt/notesSlides/notesSlide458.xml"/>
  <Override ContentType="application/vnd.openxmlformats-officedocument.presentationml.notesSlide+xml" PartName="/ppt/notesSlides/notesSlide1373.xml"/>
  <Override ContentType="application/vnd.openxmlformats-officedocument.presentationml.notesSlide+xml" PartName="/ppt/notesSlides/notesSlide4572.xml"/>
  <Override ContentType="application/vnd.openxmlformats-officedocument.presentationml.notesSlide+xml" PartName="/ppt/notesSlides/notesSlide4918.xml"/>
  <Override ContentType="application/vnd.openxmlformats-officedocument.presentationml.notesSlide+xml" PartName="/ppt/notesSlides/notesSlide586.xml"/>
  <Override ContentType="application/vnd.openxmlformats-officedocument.presentationml.notesSlide+xml" PartName="/ppt/notesSlides/notesSlide4427.xml"/>
  <Override ContentType="application/vnd.openxmlformats-officedocument.presentationml.notesSlide+xml" PartName="/ppt/notesSlides/notesSlide3322.xml"/>
  <Override ContentType="application/vnd.openxmlformats-officedocument.presentationml.notesSlide+xml" PartName="/ppt/notesSlides/notesSlide1535.xml"/>
  <Override ContentType="application/vnd.openxmlformats-officedocument.presentationml.notesSlide+xml" PartName="/ppt/notesSlides/notesSlide5195.xml"/>
  <Override ContentType="application/vnd.openxmlformats-officedocument.presentationml.notesSlide+xml" PartName="/ppt/notesSlides/notesSlide4128.xml"/>
  <Override ContentType="application/vnd.openxmlformats-officedocument.presentationml.notesSlide+xml" PartName="/ppt/notesSlides/notesSlide3649.xml"/>
  <Override ContentType="application/vnd.openxmlformats-officedocument.presentationml.notesSlide+xml" PartName="/ppt/notesSlides/notesSlide3063.xml"/>
  <Override ContentType="application/vnd.openxmlformats-officedocument.presentationml.notesSlide+xml" PartName="/ppt/notesSlides/notesSlide5454.xml"/>
  <Override ContentType="application/vnd.openxmlformats-officedocument.presentationml.notesSlide+xml" PartName="/ppt/notesSlides/notesSlide442.xml"/>
  <Override ContentType="application/vnd.openxmlformats-officedocument.presentationml.notesSlide+xml" PartName="/ppt/notesSlides/notesSlide1004.xml"/>
  <Override ContentType="application/vnd.openxmlformats-officedocument.presentationml.notesSlide+xml" PartName="/ppt/notesSlides/notesSlide3160.xml"/>
  <Override ContentType="application/vnd.openxmlformats-officedocument.presentationml.notesSlide+xml" PartName="/ppt/notesSlides/notesSlide1517.xml"/>
  <Override ContentType="application/vnd.openxmlformats-officedocument.presentationml.notesSlide+xml" PartName="/ppt/notesSlides/notesSlide2294.xml"/>
  <Override ContentType="application/vnd.openxmlformats-officedocument.presentationml.notesSlide+xml" PartName="/ppt/notesSlides/notesSlide981.xml"/>
  <Override ContentType="application/vnd.openxmlformats-officedocument.presentationml.notesSlide+xml" PartName="/ppt/notesSlides/notesSlide3861.xml"/>
  <Override ContentType="application/vnd.openxmlformats-officedocument.presentationml.notesSlide+xml" PartName="/ppt/notesSlides/notesSlide1790.xml"/>
  <Override ContentType="application/vnd.openxmlformats-officedocument.presentationml.notesSlide+xml" PartName="/ppt/notesSlides/notesSlide5809.xml"/>
  <Override ContentType="application/vnd.openxmlformats-officedocument.presentationml.notesSlide+xml" PartName="/ppt/notesSlides/notesSlide629.xml"/>
  <Override ContentType="application/vnd.openxmlformats-officedocument.presentationml.notesSlide+xml" PartName="/ppt/notesSlides/notesSlide726.xml"/>
  <Override ContentType="application/vnd.openxmlformats-officedocument.presentationml.notesSlide+xml" PartName="/ppt/notesSlides/notesSlide4340.xml"/>
  <Override ContentType="application/vnd.openxmlformats-officedocument.presentationml.notesSlide+xml" PartName="/ppt/notesSlides/notesSlide2553.xml"/>
  <Override ContentType="application/vnd.openxmlformats-officedocument.presentationml.notesSlide+xml" PartName="/ppt/notesSlides/notesSlide266.xml"/>
  <Override ContentType="application/vnd.openxmlformats-officedocument.presentationml.notesSlide+xml" PartName="/ppt/notesSlides/notesSlide3189.xml"/>
  <Override ContentType="application/vnd.openxmlformats-officedocument.presentationml.notesSlide+xml" PartName="/ppt/notesSlides/notesSlide4756.xml"/>
  <Override ContentType="application/vnd.openxmlformats-officedocument.presentationml.notesSlide+xml" PartName="/ppt/notesSlides/notesSlide4418.xml"/>
  <Override ContentType="application/vnd.openxmlformats-officedocument.presentationml.notesSlide+xml" PartName="/ppt/notesSlides/notesSlide4502.xml"/>
  <Override ContentType="application/vnd.openxmlformats-officedocument.presentationml.notesSlide+xml" PartName="/ppt/notesSlides/notesSlide152.xml"/>
  <Override ContentType="application/vnd.openxmlformats-officedocument.presentationml.notesSlide+xml" PartName="/ppt/notesSlides/notesSlide2987.xml"/>
  <Override ContentType="application/vnd.openxmlformats-officedocument.presentationml.notesSlide+xml" PartName="/ppt/notesSlides/notesSlide5235.xml"/>
  <Override ContentType="application/vnd.openxmlformats-officedocument.presentationml.notesSlide+xml" PartName="/ppt/notesSlides/notesSlide280.xml"/>
  <Override ContentType="application/vnd.openxmlformats-officedocument.presentationml.notesSlide+xml" PartName="/ppt/notesSlides/notesSlide3523.xml"/>
  <Override ContentType="application/vnd.openxmlformats-officedocument.presentationml.notesSlide+xml" PartName="/ppt/notesSlides/notesSlide3032.xml"/>
  <Override ContentType="application/vnd.openxmlformats-officedocument.presentationml.notesSlide+xml" PartName="/ppt/notesSlides/notesSlide183.xml"/>
  <Override ContentType="application/vnd.openxmlformats-officedocument.presentationml.notesSlide+xml" PartName="/ppt/notesSlides/notesSlide2969.xml"/>
  <Override ContentType="application/vnd.openxmlformats-officedocument.presentationml.notesSlide+xml" PartName="/ppt/notesSlides/notesSlide5253.xml"/>
  <Override ContentType="application/vnd.openxmlformats-officedocument.presentationml.notesSlide+xml" PartName="/ppt/notesSlides/notesSlide1873.xml"/>
  <Override ContentType="application/vnd.openxmlformats-officedocument.presentationml.notesSlide+xml" PartName="/ppt/notesSlides/notesSlide3304.xml"/>
  <Override ContentType="application/vnd.openxmlformats-officedocument.presentationml.notesSlide+xml" PartName="/ppt/notesSlides/notesSlide5792.xml"/>
  <Override ContentType="application/vnd.openxmlformats-officedocument.presentationml.notesSlide+xml" PartName="/ppt/notesSlides/notesSlide4630.xml"/>
  <Override ContentType="application/vnd.openxmlformats-officedocument.presentationml.notesSlide+xml" PartName="/ppt/notesSlides/notesSlide2470.xml"/>
  <Override ContentType="application/vnd.openxmlformats-officedocument.presentationml.notesSlide+xml" PartName="/ppt/notesSlides/notesSlide4975.xml"/>
  <Override ContentType="application/vnd.openxmlformats-officedocument.presentationml.notesSlide+xml" PartName="/ppt/notesSlides/notesSlide314.xml"/>
  <Override ContentType="application/vnd.openxmlformats-officedocument.presentationml.notesSlide+xml" PartName="/ppt/notesSlides/notesSlide1101.xml"/>
  <Override ContentType="application/vnd.openxmlformats-officedocument.presentationml.notesSlide+xml" PartName="/ppt/notesSlides/notesSlide5051.xml"/>
  <Override ContentType="application/vnd.openxmlformats-officedocument.presentationml.notesSlide+xml" PartName="/ppt/notesSlides/notesSlide4957.xml"/>
  <Override ContentType="application/vnd.openxmlformats-officedocument.presentationml.notesSlide+xml" PartName="/ppt/notesSlides/notesSlide467.xml"/>
  <Override ContentType="application/vnd.openxmlformats-officedocument.presentationml.notesSlide+xml" PartName="/ppt/notesSlides/notesSlide2352.xml"/>
  <Override ContentType="application/vnd.openxmlformats-officedocument.presentationml.notesSlide+xml" PartName="/ppt/notesSlides/notesSlide384.xml"/>
  <Override ContentType="application/vnd.openxmlformats-officedocument.presentationml.notesSlide+xml" PartName="/ppt/notesSlides/notesSlide2882.xml"/>
  <Override ContentType="application/vnd.openxmlformats-officedocument.presentationml.notesSlide+xml" PartName="/ppt/notesSlides/notesSlide4484.xml"/>
  <Override ContentType="application/vnd.openxmlformats-officedocument.presentationml.notesSlide+xml" PartName="/ppt/notesSlides/notesSlide3777.xml"/>
  <Override ContentType="application/vnd.openxmlformats-officedocument.presentationml.notesSlide+xml" PartName="/ppt/notesSlides/notesSlide5564.xml"/>
  <Override ContentType="application/vnd.openxmlformats-officedocument.presentationml.notesSlide+xml" PartName="/ppt/notesSlides/notesSlide4831.xml"/>
  <Override ContentType="application/vnd.openxmlformats-officedocument.presentationml.notesSlide+xml" PartName="/ppt/notesSlides/notesSlide1662.xml"/>
  <Override ContentType="application/vnd.openxmlformats-officedocument.presentationml.notesSlide+xml" PartName="/ppt/notesSlides/notesSlide3264.xml"/>
  <Override ContentType="application/vnd.openxmlformats-officedocument.presentationml.notesSlide+xml" PartName="/ppt/notesSlides/notesSlide1718.xml"/>
  <Override ContentType="application/vnd.openxmlformats-officedocument.presentationml.notesSlide+xml" PartName="/ppt/notesSlides/notesSlide1477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5107.xml"/>
  <Override ContentType="application/vnd.openxmlformats-officedocument.presentationml.notesSlide+xml" PartName="/ppt/notesSlides/notesSlide5726.xml"/>
  <Override ContentType="application/vnd.openxmlformats-officedocument.presentationml.notesSlide+xml" PartName="/ppt/notesSlides/notesSlide199.xml"/>
  <Override ContentType="application/vnd.openxmlformats-officedocument.presentationml.notesSlide+xml" PartName="/ppt/notesSlides/notesSlide2514.xml"/>
  <Override ContentType="application/vnd.openxmlformats-officedocument.presentationml.notesSlide+xml" PartName="/ppt/notesSlides/notesSlide2141.xml"/>
  <Override ContentType="application/vnd.openxmlformats-officedocument.presentationml.notesSlide+xml" PartName="/ppt/notesSlides/notesSlide4646.xml"/>
  <Override ContentType="application/vnd.openxmlformats-officedocument.presentationml.notesSlide+xml" PartName="/ppt/notesSlides/notesSlide5310.xml"/>
  <Override ContentType="application/vnd.openxmlformats-officedocument.presentationml.notesSlide+xml" PartName="/ppt/notesSlides/notesSlide5379.xml"/>
  <Override ContentType="application/vnd.openxmlformats-officedocument.presentationml.notesSlide+xml" PartName="/ppt/notesSlides/notesSlide854.xml"/>
  <Override ContentType="application/vnd.openxmlformats-officedocument.presentationml.notesSlide+xml" PartName="/ppt/notesSlides/notesSlide3079.xml"/>
  <Override ContentType="application/vnd.openxmlformats-officedocument.presentationml.notesSlide+xml" PartName="/ppt/notesSlides/notesSlide4159.xml"/>
  <Override ContentType="application/vnd.openxmlformats-officedocument.presentationml.notesSlide+xml" PartName="/ppt/notesSlides/notesSlide3505.xml"/>
  <Override ContentType="application/vnd.openxmlformats-officedocument.presentationml.notesSlide+xml" PartName="/ppt/notesSlides/notesSlide3448.xml"/>
  <Override ContentType="application/vnd.openxmlformats-officedocument.presentationml.notesSlide+xml" PartName="/ppt/notesSlides/notesSlide4198.xml"/>
  <Override ContentType="application/vnd.openxmlformats-officedocument.presentationml.notesSlide+xml" PartName="/ppt/notesSlides/notesSlide911.xml"/>
  <Override ContentType="application/vnd.openxmlformats-officedocument.presentationml.notesSlide+xml" PartName="/ppt/notesSlides/notesSlide4774.xml"/>
  <Override ContentType="application/vnd.openxmlformats-officedocument.presentationml.notesSlide+xml" PartName="/ppt/notesSlides/notesSlide2681.xml"/>
  <Override ContentType="application/vnd.openxmlformats-officedocument.presentationml.notesSlide+xml" PartName="/ppt/notesSlides/notesSlide4112.xml"/>
  <Override ContentType="application/vnd.openxmlformats-officedocument.presentationml.notesSlide+xml" PartName="/ppt/notesSlides/notesSlide3392.xml"/>
  <Override ContentType="application/vnd.openxmlformats-officedocument.presentationml.notesSlide+xml" PartName="/ppt/notesSlides/notesSlide670.xml"/>
  <Override ContentType="application/vnd.openxmlformats-officedocument.presentationml.notesSlide+xml" PartName="/ppt/notesSlides/notesSlide1991.xml"/>
  <Override ContentType="application/vnd.openxmlformats-officedocument.presentationml.notesSlide+xml" PartName="/ppt/notesSlides/notesSlide5850.xml"/>
  <Override ContentType="application/vnd.openxmlformats-officedocument.presentationml.notesSlide+xml" PartName="/ppt/notesSlides/notesSlide1846.xml"/>
  <Override ContentType="application/vnd.openxmlformats-officedocument.presentationml.notesSlide+xml" PartName="/ppt/notesSlides/notesSlide1171.xml"/>
  <Override ContentType="application/vnd.openxmlformats-officedocument.presentationml.notesSlide+xml" PartName="/ppt/notesSlides/notesSlide3939.xml"/>
  <Override ContentType="application/vnd.openxmlformats-officedocument.presentationml.notesSlide+xml" PartName="/ppt/notesSlides/notesSlide3593.xml"/>
  <Override ContentType="application/vnd.openxmlformats-officedocument.presentationml.notesSlide+xml" PartName="/ppt/notesSlides/notesSlide525.xml"/>
  <Override ContentType="application/vnd.openxmlformats-officedocument.presentationml.notesSlide+xml" PartName="/ppt/notesSlides/notesSlide2843.xml"/>
  <Override ContentType="application/vnd.openxmlformats-officedocument.presentationml.notesSlide+xml" PartName="/ppt/notesSlides/notesSlide1276.xml"/>
  <Override ContentType="application/vnd.openxmlformats-officedocument.presentationml.notesSlide+xml" PartName="/ppt/notesSlides/notesSlide5436.xml"/>
  <Override ContentType="application/vnd.openxmlformats-officedocument.presentationml.notesSlide+xml" PartName="/ppt/notesSlides/notesSlide1148.xml"/>
  <Override ContentType="application/vnd.openxmlformats-officedocument.presentationml.notesSlide+xml" PartName="/ppt/notesSlides/notesSlide2224.xml"/>
  <Override ContentType="application/vnd.openxmlformats-officedocument.presentationml.notesSlide+xml" PartName="/ppt/notesSlides/notesSlide2715.xml"/>
  <Override ContentType="application/vnd.openxmlformats-officedocument.presentationml.notesSlide+xml" PartName="/ppt/notesSlides/notesSlide2429.xml"/>
  <Override ContentType="application/vnd.openxmlformats-officedocument.presentationml.notesSlide+xml" PartName="/ppt/notesSlides/notesSlide4887.xml"/>
  <Override ContentType="application/vnd.openxmlformats-officedocument.presentationml.notesSlide+xml" PartName="/ppt/notesSlides/notesSlide4801.xml"/>
  <Override ContentType="application/vnd.openxmlformats-officedocument.presentationml.notesSlide+xml" PartName="/ppt/notesSlides/notesSlide4844.xml"/>
  <Override ContentType="application/vnd.openxmlformats-officedocument.presentationml.notesSlide+xml" PartName="/ppt/notesSlides/notesSlide2526.xml"/>
  <Override ContentType="application/vnd.openxmlformats-officedocument.presentationml.notesSlide+xml" PartName="/ppt/notesSlides/notesSlide4313.xml"/>
  <Override ContentType="application/vnd.openxmlformats-officedocument.presentationml.notesSlide+xml" PartName="/ppt/notesSlides/notesSlide4445.xml"/>
  <Override ContentType="application/vnd.openxmlformats-officedocument.presentationml.notesSlide+xml" PartName="/ppt/notesSlides/notesSlide3277.xml"/>
  <Override ContentType="application/vnd.openxmlformats-officedocument.presentationml.notesSlide+xml" PartName="/ppt/notesSlides/notesSlide1188.xml"/>
  <Override ContentType="application/vnd.openxmlformats-officedocument.presentationml.notesSlide+xml" PartName="/ppt/notesSlides/notesSlide2755.xml"/>
  <Override ContentType="application/vnd.openxmlformats-officedocument.presentationml.notesSlide+xml" PartName="/ppt/notesSlides/notesSlide4216.xml"/>
  <Override ContentType="application/vnd.openxmlformats-officedocument.presentationml.notesSlide+xml" PartName="/ppt/notesSlides/notesSlide2798.xml"/>
  <Override ContentType="application/vnd.openxmlformats-officedocument.presentationml.notesSlide+xml" PartName="/ppt/notesSlides/notesSlide240.xml"/>
  <Override ContentType="application/vnd.openxmlformats-officedocument.presentationml.notesSlide+xml" PartName="/ppt/notesSlides/notesSlide1218.xml"/>
  <Override ContentType="application/vnd.openxmlformats-officedocument.presentationml.notesSlide+xml" PartName="/ppt/notesSlides/notesSlide1447.xml"/>
  <Override ContentType="application/vnd.openxmlformats-officedocument.presentationml.notesSlide+xml" PartName="/ppt/notesSlides/notesSlide1907.xml"/>
  <Override ContentType="application/vnd.openxmlformats-officedocument.presentationml.notesSlide+xml" PartName="/ppt/notesSlides/notesSlide4283.xml"/>
  <Override ContentType="application/vnd.openxmlformats-officedocument.presentationml.notesSlide+xml" PartName="/ppt/notesSlides/notesSlide5323.xml"/>
  <Override ContentType="application/vnd.openxmlformats-officedocument.presentationml.notesSlide+xml" PartName="/ppt/notesSlides/notesSlide3005.xml"/>
  <Override ContentType="application/vnd.openxmlformats-officedocument.presentationml.notesSlide+xml" PartName="/ppt/notesSlides/notesSlide3234.xml"/>
  <Override ContentType="application/vnd.openxmlformats-officedocument.presentationml.notesSlide+xml" PartName="/ppt/notesSlides/notesSlide3579.xml"/>
  <Override ContentType="application/vnd.openxmlformats-officedocument.presentationml.notesSlide+xml" PartName="/ppt/notesSlides/notesSlide5366.xml"/>
  <Override ContentType="application/vnd.openxmlformats-officedocument.presentationml.notesSlide+xml" PartName="/ppt/notesSlides/notesSlide5765.xml"/>
  <Override ContentType="application/vnd.openxmlformats-officedocument.presentationml.notesSlide+xml" PartName="/ppt/notesSlides/notesSlide5222.xml"/>
  <Override ContentType="application/vnd.openxmlformats-officedocument.presentationml.notesSlide+xml" PartName="/ppt/notesSlides/notesSlide3838.xml"/>
  <Override ContentType="application/vnd.openxmlformats-officedocument.presentationml.notesSlide+xml" PartName="/ppt/notesSlides/notesSlide5265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303.xml"/>
  <Override ContentType="application/vnd.openxmlformats-officedocument.presentationml.notesSlide+xml" PartName="/ppt/notesSlides/notesSlide5494.xml"/>
  <Override ContentType="application/vnd.openxmlformats-officedocument.presentationml.notesSlide+xml" PartName="/ppt/notesSlides/notesSlide3978.xml"/>
  <Override ContentType="application/vnd.openxmlformats-officedocument.presentationml.notesSlide+xml" PartName="/ppt/notesSlides/notesSlide2368.xml"/>
  <Override ContentType="application/vnd.openxmlformats-officedocument.presentationml.notesSlide+xml" PartName="/ppt/notesSlides/notesSlide2325.xml"/>
  <Override ContentType="application/vnd.openxmlformats-officedocument.presentationml.notesSlide+xml" PartName="/ppt/notesSlides/notesSlide5897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3935.xml"/>
  <Override ContentType="application/vnd.openxmlformats-officedocument.presentationml.notesSlide+xml" PartName="/ppt/notesSlides/notesSlide3536.xml"/>
  <Override ContentType="application/vnd.openxmlformats-officedocument.presentationml.notesSlide+xml" PartName="/ppt/notesSlides/notesSlide4686.xml"/>
  <Override ContentType="application/vnd.openxmlformats-officedocument.presentationml.notesSlide+xml" PartName="/ppt/notesSlides/notesSlide1389.xml"/>
  <Override ContentType="application/vnd.openxmlformats-officedocument.presentationml.notesSlide+xml" PartName="/ppt/notesSlides/notesSlide2956.xml"/>
  <Override ContentType="application/vnd.openxmlformats-officedocument.presentationml.notesSlide+xml" PartName="/ppt/notesSlides/notesSlide2913.xml"/>
  <Override ContentType="application/vnd.openxmlformats-officedocument.presentationml.notesSlide+xml" PartName="/ppt/notesSlides/notesSlide1346.xml"/>
  <Override ContentType="application/vnd.openxmlformats-officedocument.presentationml.notesSlide+xml" PartName="/ppt/notesSlides/notesSlide2627.xml"/>
  <Override ContentType="application/vnd.openxmlformats-officedocument.presentationml.notesSlide+xml" PartName="/ppt/notesSlides/notesSlide2496.xml"/>
  <Override ContentType="application/vnd.openxmlformats-officedocument.presentationml.notesSlide+xml" PartName="/ppt/notesSlides/notesSlide928.xml"/>
  <Override ContentType="application/vnd.openxmlformats-officedocument.presentationml.notesSlide+xml" PartName="/ppt/notesSlides/notesSlide4988.xml"/>
  <Override ContentType="application/vnd.openxmlformats-officedocument.presentationml.notesSlide+xml" PartName="/ppt/notesSlides/notesSlide5524.xml"/>
  <Override ContentType="application/vnd.openxmlformats-officedocument.presentationml.notesSlide+xml" PartName="/ppt/notesSlides/notesSlide1605.xml"/>
  <Override ContentType="application/vnd.openxmlformats-officedocument.presentationml.notesSlide+xml" PartName="/ppt/notesSlides/notesSlide2228.xml"/>
  <Override ContentType="application/vnd.openxmlformats-officedocument.presentationml.notesSlide+xml" PartName="/ppt/notesSlides/notesSlide5021.xml"/>
  <Override ContentType="application/vnd.openxmlformats-officedocument.presentationml.notesSlide+xml" PartName="/ppt/notesSlides/notesSlide1648.xml"/>
  <Override ContentType="application/vnd.openxmlformats-officedocument.presentationml.notesSlide+xml" PartName="/ppt/notesSlides/notesSlide5064.xml"/>
  <Override ContentType="application/vnd.openxmlformats-officedocument.presentationml.notesSlide+xml" PartName="/ppt/notesSlides/notesSlide3966.xml"/>
  <Override ContentType="application/vnd.openxmlformats-officedocument.presentationml.notesSlide+xml" PartName="/ppt/notesSlides/notesSlide2399.xml"/>
  <Override ContentType="application/vnd.openxmlformats-officedocument.presentationml.notesSlide+xml" PartName="/ppt/notesSlides/notesSlide2298.xml"/>
  <Override ContentType="application/vnd.openxmlformats-officedocument.presentationml.notesSlide+xml" PartName="/ppt/notesSlides/notesSlide4042.xml"/>
  <Override ContentType="application/vnd.openxmlformats-officedocument.presentationml.notesSlide+xml" PartName="/ppt/notesSlides/notesSlide2255.xml"/>
  <Override ContentType="application/vnd.openxmlformats-officedocument.presentationml.notesSlide+xml" PartName="/ppt/notesSlides/notesSlide4085.xml"/>
  <Override ContentType="application/vnd.openxmlformats-officedocument.presentationml.notesSlide+xml" PartName="/ppt/notesSlides/notesSlide5911.xml"/>
  <Override ContentType="application/vnd.openxmlformats-officedocument.presentationml.notesSlide+xml" PartName="/ppt/notesSlides/notesSlide481.xml"/>
  <Override ContentType="application/vnd.openxmlformats-officedocument.presentationml.notesSlide+xml" PartName="/ppt/notesSlides/notesSlide1806.xml"/>
  <Override ContentType="application/vnd.openxmlformats-officedocument.presentationml.notesSlide+xml" PartName="/ppt/notesSlides/notesSlide1017.xml"/>
  <Override ContentType="application/vnd.openxmlformats-officedocument.presentationml.notesSlide+xml" PartName="/ppt/notesSlides/notesSlide438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1947.xml"/>
  <Override ContentType="application/vnd.openxmlformats-officedocument.presentationml.notesSlide+xml" PartName="/ppt/notesSlides/notesSlide4344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3865.xml"/>
  <Override ContentType="application/vnd.openxmlformats-officedocument.presentationml.notesSlide+xml" PartName="/ppt/notesSlides/notesSlide4301.xml"/>
  <Override ContentType="application/vnd.openxmlformats-officedocument.presentationml.notesSlide+xml" PartName="/ppt/notesSlides/notesSlide669.xml"/>
  <Override ContentType="application/vnd.openxmlformats-officedocument.presentationml.notesSlide+xml" PartName="/ppt/notesSlides/notesSlide5424.xml"/>
  <Override ContentType="application/vnd.openxmlformats-officedocument.presentationml.notesSlide+xml" PartName="/ppt/notesSlides/notesSlide5467.xml"/>
  <Override ContentType="application/vnd.openxmlformats-officedocument.presentationml.notesSlide+xml" PartName="/ppt/notesSlides/notesSlide3822.xml"/>
  <Override ContentType="application/vnd.openxmlformats-officedocument.presentationml.notesSlide+xml" PartName="/ppt/notesSlides/notesSlide4700.xml"/>
  <Override ContentType="application/vnd.openxmlformats-officedocument.presentationml.notesSlide+xml" PartName="/ppt/notesSlides/notesSlide1044.xml"/>
  <Override ContentType="application/vnd.openxmlformats-officedocument.presentationml.notesSlide+xml" PartName="/ppt/notesSlides/notesSlide4786.xml"/>
  <Override ContentType="application/vnd.openxmlformats-officedocument.presentationml.notesSlide+xml" PartName="/ppt/notesSlides/notesSlide4299.xml"/>
  <Override ContentType="application/vnd.openxmlformats-officedocument.presentationml.notesSlide+xml" PartName="/ppt/notesSlides/notesSlide1087.xml"/>
  <Override ContentType="application/vnd.openxmlformats-officedocument.presentationml.notesSlide+xml" PartName="/ppt/notesSlides/notesSlide2697.xml"/>
  <Override ContentType="application/vnd.openxmlformats-officedocument.presentationml.notesSlide+xml" PartName="/ppt/notesSlides/notesSlide3176.xml"/>
  <Override ContentType="application/vnd.openxmlformats-officedocument.presentationml.notesSlide+xml" PartName="/ppt/notesSlides/notesSlide3637.xml"/>
  <Override ContentType="application/vnd.openxmlformats-officedocument.presentationml.notesSlide+xml" PartName="/ppt/notesSlides/notesSlide3408.xml"/>
  <Override ContentType="application/vnd.openxmlformats-officedocument.presentationml.notesSlide+xml" PartName="/ppt/notesSlides/notesSlide2654.xml"/>
  <Override ContentType="application/vnd.openxmlformats-officedocument.presentationml.notesSlide+xml" PartName="/ppt/notesSlides/notesSlide5866.xml"/>
  <Override ContentType="application/vnd.openxmlformats-officedocument.presentationml.notesSlide+xml" PartName="/ppt/notesSlides/notesSlide2611.xml"/>
  <Override ContentType="application/vnd.openxmlformats-officedocument.presentationml.notesSlide+xml" PartName="/ppt/notesSlides/notesSlide4256.xml"/>
  <Override ContentType="application/vnd.openxmlformats-officedocument.presentationml.notesSlide+xml" PartName="/ppt/notesSlides/notesSlide3133.xml"/>
  <Override ContentType="application/vnd.openxmlformats-officedocument.presentationml.notesSlide+xml" PartName="/ppt/notesSlides/notesSlide4213.xml"/>
  <Override ContentType="application/vnd.openxmlformats-officedocument.presentationml.notesSlide+xml" PartName="/ppt/notesSlides/notesSlide4743.xml"/>
  <Override ContentType="application/vnd.openxmlformats-officedocument.presentationml.notesSlide+xml" PartName="/ppt/notesSlides/notesSlide5823.xml"/>
  <Override ContentType="application/vnd.openxmlformats-officedocument.presentationml.notesSlide+xml" PartName="/ppt/notesSlides/notesSlide827.xml"/>
  <Override ContentType="application/vnd.openxmlformats-officedocument.presentationml.notesSlide+xml" PartName="/ppt/notesSlides/notesSlide5091.xml"/>
  <Override ContentType="application/vnd.openxmlformats-officedocument.presentationml.notesSlide+xml" PartName="/ppt/notesSlides/notesSlide2812.xml"/>
  <Override ContentType="application/vnd.openxmlformats-officedocument.presentationml.notesSlide+xml" PartName="/ppt/notesSlides/notesSlide4058.xml"/>
  <Override ContentType="application/vnd.openxmlformats-officedocument.presentationml.notesSlide+xml" PartName="/ppt/notesSlides/notesSlide4871.xml"/>
  <Override ContentType="application/vnd.openxmlformats-officedocument.presentationml.notesSlide+xml" PartName="/ppt/notesSlides/notesSlide2855.xml"/>
  <Override ContentType="application/vnd.openxmlformats-officedocument.presentationml.notesSlide+xml" PartName="/ppt/notesSlides/notesSlide2499.xml"/>
  <Override ContentType="application/vnd.openxmlformats-officedocument.presentationml.notesSlide+xml" PartName="/ppt/notesSlides/notesSlide2426.xml"/>
  <Override ContentType="application/vnd.openxmlformats-officedocument.presentationml.notesSlide+xml" PartName="/ppt/notesSlides/notesSlide1288.xml"/>
  <Override ContentType="application/vnd.openxmlformats-officedocument.presentationml.notesSlide+xml" PartName="/ppt/notesSlides/notesSlide2456.xml"/>
  <Override ContentType="application/vnd.openxmlformats-officedocument.presentationml.notesSlide+xml" PartName="/ppt/notesSlides/notesSlide2469.xml"/>
  <Override ContentType="application/vnd.openxmlformats-officedocument.presentationml.notesSlide+xml" PartName="/ppt/notesSlides/notesSlide5668.xml"/>
  <Override ContentType="application/vnd.openxmlformats-officedocument.presentationml.notesSlide+xml" PartName="/ppt/notesSlides/notesSlide5753.xml"/>
  <Override ContentType="application/vnd.openxmlformats-officedocument.presentationml.notesSlide+xml" PartName="/ppt/notesSlides/notesSlide5625.xml"/>
  <Override ContentType="application/vnd.openxmlformats-officedocument.presentationml.notesSlide+xml" PartName="/ppt/notesSlides/notesSlide2413.xml"/>
  <Override ContentType="application/vnd.openxmlformats-officedocument.presentationml.notesSlide+xml" PartName="/ppt/notesSlides/notesSlide5121.xml"/>
  <Override ContentType="application/vnd.openxmlformats-officedocument.presentationml.notesSlide+xml" PartName="/ppt/notesSlides/notesSlide4015.xml"/>
  <Override ContentType="application/vnd.openxmlformats-officedocument.presentationml.notesSlide+xml" PartName="/ppt/notesSlides/notesSlide5796.xml"/>
  <Override ContentType="application/vnd.openxmlformats-officedocument.presentationml.notesSlide+xml" PartName="/ppt/notesSlides/notesSlide4186.xml"/>
  <Override ContentType="application/vnd.openxmlformats-officedocument.presentationml.notesSlide+xml" PartName="/ppt/notesSlides/notesSlide4457.xml"/>
  <Override ContentType="application/vnd.openxmlformats-officedocument.presentationml.notesSlide+xml" PartName="/ppt/notesSlides/notesSlide1245.xml"/>
  <Override ContentType="application/vnd.openxmlformats-officedocument.presentationml.notesSlide+xml" PartName="/ppt/notesSlides/notesSlide2127.xml"/>
  <Override ContentType="application/vnd.openxmlformats-officedocument.presentationml.notesSlide+xml" PartName="/ppt/notesSlides/notesSlide3737.xml"/>
  <Override ContentType="application/vnd.openxmlformats-officedocument.presentationml.notesSlide+xml" PartName="/ppt/notesSlides/notesSlide428.xml"/>
  <Override ContentType="application/vnd.openxmlformats-officedocument.presentationml.notesSlide+xml" PartName="/ppt/notesSlides/notesSlide4585.xml"/>
  <Override ContentType="application/vnd.openxmlformats-officedocument.presentationml.notesSlide+xml" PartName="/ppt/notesSlides/notesSlide1749.xml"/>
  <Override ContentType="application/vnd.openxmlformats-officedocument.presentationml.notesSlide+xml" PartName="/ppt/notesSlides/notesSlide4542.xml"/>
  <Override ContentType="application/vnd.openxmlformats-officedocument.presentationml.notesSlide+xml" PartName="/ppt/notesSlides/notesSlide1706.xml"/>
  <Override ContentType="application/vnd.openxmlformats-officedocument.presentationml.notesSlide+xml" PartName="/ppt/notesSlides/notesSlide1202.xml"/>
  <Override ContentType="application/vnd.openxmlformats-officedocument.presentationml.notesSlide+xml" PartName="/ppt/notesSlides/notesSlide4414.xml"/>
  <Override ContentType="application/vnd.openxmlformats-officedocument.presentationml.notesSlide+xml" PartName="/ppt/notesSlides/notesSlide1675.xml"/>
  <Override ContentType="application/vnd.openxmlformats-officedocument.presentationml.notesSlide+xml" PartName="/ppt/notesSlides/notesSlide1632.xml"/>
  <Override ContentType="application/vnd.openxmlformats-officedocument.presentationml.notesSlide+xml" PartName="/ppt/notesSlides/notesSlide3462.xml"/>
  <Override ContentType="application/vnd.openxmlformats-officedocument.presentationml.notesSlide+xml" PartName="/ppt/notesSlides/notesSlide5594.xml"/>
  <Override ContentType="application/vnd.openxmlformats-officedocument.presentationml.notesSlide+xml" PartName="/ppt/notesSlides/notesSlide884.xml"/>
  <Override ContentType="application/vnd.openxmlformats-officedocument.presentationml.notesSlide+xml" PartName="/ppt/notesSlides/notesSlide5551.xml"/>
  <Override ContentType="application/vnd.openxmlformats-officedocument.presentationml.notesSlide+xml" PartName="/ppt/notesSlides/notesSlide841.xml"/>
  <Override ContentType="application/vnd.openxmlformats-officedocument.presentationml.notesSlide+xml" PartName="/ppt/notesSlides/notesSlide1403.xml"/>
  <Override ContentType="application/vnd.openxmlformats-officedocument.presentationml.notesSlide+xml" PartName="/ppt/notesSlides/notesSlide3908.xml"/>
  <Override ContentType="application/vnd.openxmlformats-officedocument.presentationml.notesSlide+xml" PartName="/ppt/notesSlides/notesSlide3764.xml"/>
  <Override ContentType="application/vnd.openxmlformats-officedocument.presentationml.notesSlide+xml" PartName="/ppt/notesSlides/notesSlide5339.xml"/>
  <Override ContentType="application/vnd.openxmlformats-officedocument.presentationml.notesSlide+xml" PartName="/ppt/notesSlides/notesSlide4357.xml"/>
  <Override ContentType="application/vnd.openxmlformats-officedocument.presentationml.notesSlide+xml" PartName="/ppt/notesSlides/notesSlide5292.xml"/>
  <Override ContentType="application/vnd.openxmlformats-officedocument.presentationml.notesSlide+xml" PartName="/ppt/notesSlides/notesSlide2154.xml"/>
  <Override ContentType="application/vnd.openxmlformats-officedocument.presentationml.notesSlide+xml" PartName="/ppt/notesSlides/notesSlide4659.xml"/>
  <Override ContentType="application/vnd.openxmlformats-officedocument.presentationml.notesSlide+xml" PartName="/ppt/notesSlides/notesSlide2111.xml"/>
  <Override ContentType="application/vnd.openxmlformats-officedocument.presentationml.notesSlide+xml" PartName="/ppt/notesSlides/notesSlide4616.xml"/>
  <Override ContentType="application/vnd.openxmlformats-officedocument.presentationml.notesSlide+xml" PartName="/ppt/notesSlides/notesSlide5810.xml"/>
  <Override ContentType="application/vnd.openxmlformats-officedocument.presentationml.notesSlide+xml" PartName="/ppt/notesSlides/notesSlide5853.xml"/>
  <Override ContentType="application/vnd.openxmlformats-officedocument.presentationml.notesSlide+xml" PartName="/ppt/notesSlides/notesSlide2197.xml"/>
  <Override ContentType="application/vnd.openxmlformats-officedocument.presentationml.notesSlide+xml" PartName="/ppt/notesSlides/notesSlide1934.xml"/>
  <Override ContentType="application/vnd.openxmlformats-officedocument.presentationml.notesSlide+xml" PartName="/ppt/notesSlides/notesSlide1977.xml"/>
  <Override ContentType="application/vnd.openxmlformats-officedocument.presentationml.notesSlide+xml" PartName="/ppt/notesSlides/notesSlide169.xml"/>
  <Override ContentType="application/vnd.openxmlformats-officedocument.presentationml.notesSlide+xml" PartName="/ppt/notesSlides/notesSlide4286.xml"/>
  <Override ContentType="application/vnd.openxmlformats-officedocument.presentationml.notesSlide+xml" PartName="/ppt/notesSlides/notesSlide4200.xml"/>
  <Override ContentType="application/vnd.openxmlformats-officedocument.presentationml.notesSlide+xml" PartName="/ppt/notesSlides/notesSlide3721.xml"/>
  <Override ContentType="application/vnd.openxmlformats-officedocument.presentationml.notesSlide+xml" PartName="/ppt/notesSlides/notesSlide381.xml"/>
  <Override ContentType="application/vnd.openxmlformats-officedocument.presentationml.notesSlide+xml" PartName="/ppt/notesSlides/notesSlide4243.xml"/>
  <Override ContentType="application/vnd.openxmlformats-officedocument.presentationml.notesSlide+xml" PartName="/ppt/notesSlides/notesSlide4371.xml"/>
  <Override ContentType="application/vnd.openxmlformats-officedocument.presentationml.notesSlide+xml" PartName="/ppt/notesSlides/notesSlide3922.xml"/>
  <Override ContentType="application/vnd.openxmlformats-officedocument.presentationml.notesSlide+xml" PartName="/ppt/notesSlides/notesSlide2010.xml"/>
  <Override ContentType="application/vnd.openxmlformats-officedocument.presentationml.notesSlide+xml" PartName="/ppt/notesSlides/notesSlide4515.xml"/>
  <Override ContentType="application/vnd.openxmlformats-officedocument.presentationml.notesSlide+xml" PartName="/ppt/notesSlides/notesSlide5138.xml"/>
  <Override ContentType="application/vnd.openxmlformats-officedocument.presentationml.notesSlide+xml" PartName="/ppt/notesSlides/notesSlide327.xml"/>
  <Override ContentType="application/vnd.openxmlformats-officedocument.presentationml.notesSlide+xml" PartName="/ppt/notesSlides/notesSlide2355.xml"/>
  <Override ContentType="application/vnd.openxmlformats-officedocument.presentationml.notesSlide+xml" PartName="/ppt/notesSlides/notesSlide4558.xml"/>
  <Override ContentType="application/vnd.openxmlformats-officedocument.presentationml.notesSlide+xml" PartName="/ppt/notesSlides/notesSlide5450.xml"/>
  <Override ContentType="application/vnd.openxmlformats-officedocument.presentationml.notesSlide+xml" PartName="/ppt/notesSlides/notesSlide3334.xml"/>
  <Override ContentType="application/vnd.openxmlformats-officedocument.presentationml.notesSlide+xml" PartName="/ppt/notesSlides/notesSlide5839.xml"/>
  <Override ContentType="application/vnd.openxmlformats-officedocument.presentationml.notesSlide+xml" PartName="/ppt/notesSlides/notesSlide582.xml"/>
  <Override ContentType="application/vnd.openxmlformats-officedocument.presentationml.notesSlide+xml" PartName="/ppt/notesSlides/notesSlide2829.xml"/>
  <Override ContentType="application/vnd.openxmlformats-officedocument.presentationml.notesSlide+xml" PartName="/ppt/notesSlides/notesSlide5695.xml"/>
  <Override ContentType="application/vnd.openxmlformats-officedocument.presentationml.notesSlide+xml" PartName="/ppt/notesSlides/notesSlide1776.xml"/>
  <Override ContentType="application/vnd.openxmlformats-officedocument.presentationml.notesSlide+xml" PartName="/ppt/notesSlides/notesSlide2312.xml"/>
  <Override ContentType="application/vnd.openxmlformats-officedocument.presentationml.notesSlide+xml" PartName="/ppt/notesSlides/notesSlide3207.xml"/>
  <Override ContentType="application/vnd.openxmlformats-officedocument.presentationml.notesSlide+xml" PartName="/ppt/notesSlides/notesSlide4817.xml"/>
  <Override ContentType="application/vnd.openxmlformats-officedocument.presentationml.notesSlide+xml" PartName="/ppt/notesSlides/notesSlide5652.xml"/>
  <Override ContentType="application/vnd.openxmlformats-officedocument.presentationml.notesSlide+xml" PartName="/ppt/notesSlides/notesSlide411.xml"/>
  <Override ContentType="application/vnd.openxmlformats-officedocument.presentationml.notesSlide+xml" PartName="/ppt/notesSlides/notesSlide4901.xml"/>
  <Override ContentType="application/vnd.openxmlformats-officedocument.presentationml.notesSlide+xml" PartName="/ppt/notesSlides/notesSlide3106.xml"/>
  <Override ContentType="application/vnd.openxmlformats-officedocument.presentationml.notesSlide+xml" PartName="/ppt/notesSlides/notesSlide3378.xml"/>
  <Override ContentType="application/vnd.openxmlformats-officedocument.presentationml.notesSlide+xml" PartName="/ppt/notesSlides/notesSlide4716.xml"/>
  <Override ContentType="application/vnd.openxmlformats-officedocument.presentationml.notesSlide+xml" PartName="/ppt/notesSlides/notesSlide4945.xml"/>
  <Override ContentType="application/vnd.openxmlformats-officedocument.presentationml.notesSlide+xml" PartName="/ppt/notesSlides/notesSlide1547.xml"/>
  <Override ContentType="application/vnd.openxmlformats-officedocument.presentationml.notesSlide+xml" PartName="/ppt/notesSlides/notesSlide226.xml"/>
  <Override ContentType="application/vnd.openxmlformats-officedocument.presentationml.notesSlide+xml" PartName="/ppt/notesSlides/notesSlide2026.xml"/>
  <Override ContentType="application/vnd.openxmlformats-officedocument.presentationml.notesSlide+xml" PartName="/ppt/notesSlides/notesSlide269.xml"/>
  <Override ContentType="application/vnd.openxmlformats-officedocument.presentationml.notesSlide+xml" PartName="/ppt/notesSlides/notesSlide1504.xml"/>
  <Override ContentType="application/vnd.openxmlformats-officedocument.presentationml.notesSlide+xml" PartName="/ppt/notesSlides/notesSlide3149.xml"/>
  <Override ContentType="application/vnd.openxmlformats-officedocument.presentationml.notesSlide+xml" PartName="/ppt/notesSlides/notesSlide4270.xml"/>
  <Override ContentType="application/vnd.openxmlformats-officedocument.presentationml.notesSlide+xml" PartName="/ppt/notesSlides/notesSlide2999.xml"/>
  <Override ContentType="application/vnd.openxmlformats-officedocument.presentationml.notesSlide+xml" PartName="/ppt/notesSlides/notesSlide3892.xml"/>
  <Override ContentType="application/vnd.openxmlformats-officedocument.presentationml.notesSlide+xml" PartName="/ppt/notesSlides/notesSlide5350.xml"/>
  <Override ContentType="application/vnd.openxmlformats-officedocument.presentationml.notesSlide+xml" PartName="/ppt/notesSlides/notesSlide5393.xml"/>
  <Override ContentType="application/vnd.openxmlformats-officedocument.presentationml.notesSlide+xml" PartName="/ppt/notesSlides/notesSlide2181.xml"/>
  <Override ContentType="application/vnd.openxmlformats-officedocument.presentationml.notesSlide+xml" PartName="/ppt/notesSlides/notesSlide3620.xml"/>
  <Override ContentType="application/vnd.openxmlformats-officedocument.presentationml.notesSlide+xml" PartName="/ppt/notesSlides/notesSlide740.xml"/>
  <Override ContentType="application/vnd.openxmlformats-officedocument.presentationml.notesSlide+xml" PartName="/ppt/notesSlides/notesSlide2096.xml"/>
  <Override ContentType="application/vnd.openxmlformats-officedocument.presentationml.notesSlide+xml" PartName="/ppt/notesSlides/notesSlide1319.xml"/>
  <Override ContentType="application/vnd.openxmlformats-officedocument.presentationml.notesSlide+xml" PartName="/ppt/notesSlides/notesSlide2053.xml"/>
  <Override ContentType="application/vnd.openxmlformats-officedocument.presentationml.notesSlide+xml" PartName="/ppt/notesSlides/notesSlide2929.xml"/>
  <Override ContentType="application/vnd.openxmlformats-officedocument.presentationml.notesSlide+xml" PartName="/ppt/notesSlides/notesSlide3663.xml"/>
  <Override ContentType="application/vnd.openxmlformats-officedocument.presentationml.notesSlide+xml" PartName="/ppt/notesSlides/notesSlide2728.xml"/>
  <Override ContentType="application/vnd.openxmlformats-officedocument.presentationml.notesSlide+xml" PartName="/ppt/notesSlides/notesSlide3435.xml"/>
  <Override ContentType="application/vnd.openxmlformats-officedocument.presentationml.notesSlide+xml" PartName="/ppt/notesSlides/notesSlide683.xml"/>
  <Override ContentType="application/vnd.openxmlformats-officedocument.presentationml.notesSlide+xml" PartName="/ppt/notesSlides/notesSlide4142.xml"/>
  <Override ContentType="application/vnd.openxmlformats-officedocument.presentationml.notesSlide+xml" PartName="/ppt/notesSlides/notesSlide1961.xml"/>
  <Override ContentType="application/vnd.openxmlformats-officedocument.presentationml.notesSlide+xml" PartName="/ppt/notesSlides/notesSlide512.xml"/>
  <Override ContentType="application/vnd.openxmlformats-officedocument.presentationml.notesSlide+xml" PartName="/ppt/notesSlides/notesSlide3049.xml"/>
  <Override ContentType="application/vnd.openxmlformats-officedocument.presentationml.notesSlide+xml" PartName="/ppt/notesSlides/notesSlide1876.xml"/>
  <Override ContentType="application/vnd.openxmlformats-officedocument.presentationml.notesSlide+xml" PartName="/ppt/notesSlides/notesSlide5880.xml"/>
  <Override ContentType="application/vnd.openxmlformats-officedocument.presentationml.notesSlide+xml" PartName="/ppt/notesSlides/notesSlide1833.xml"/>
  <Override ContentType="application/vnd.openxmlformats-officedocument.presentationml.notesSlide+xml" PartName="/ppt/notesSlides/notesSlide555.xml"/>
  <Override ContentType="application/vnd.openxmlformats-officedocument.presentationml.notesSlide+xml" PartName="/ppt/notesSlides/notesSlide3478.xml"/>
  <Override ContentType="application/vnd.openxmlformats-officedocument.presentationml.notesSlide+xml" PartName="/ppt/notesSlides/notesSlide3563.xml"/>
  <Override ContentType="application/vnd.openxmlformats-officedocument.presentationml.notesSlide+xml" PartName="/ppt/notesSlides/notesSlide2899.xml"/>
  <Override ContentType="application/vnd.openxmlformats-officedocument.presentationml.notesSlide+xml" PartName="/ppt/notesSlides/notesSlide503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211.xml"/>
  <Override ContentType="application/vnd.openxmlformats-officedocument.presentationml.notesSlide+xml" PartName="/ppt/notesSlides/notesSlide5165.xml"/>
  <Override ContentType="application/vnd.openxmlformats-officedocument.presentationml.notesSlide+xml" PartName="/ppt/notesSlides/notesSlide640.xml"/>
  <Override ContentType="application/vnd.openxmlformats-officedocument.presentationml.notesSlide+xml" PartName="/ppt/notesSlides/notesSlide1118.xml"/>
  <Override ContentType="application/vnd.openxmlformats-officedocument.presentationml.notesSlide+xml" PartName="/ppt/notesSlides/notesSlide3984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5844.xml"/>
  <Override ContentType="application/vnd.openxmlformats-officedocument.presentationml.notesSlide+xml" PartName="/ppt/notesSlides/notesSlide3895.xml"/>
  <Override ContentType="application/vnd.openxmlformats-officedocument.presentationml.notesSlide+xml" PartName="/ppt/notesSlides/notesSlide4560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2676.xml"/>
  <Override ContentType="application/vnd.openxmlformats-officedocument.presentationml.notesSlide+xml" PartName="/ppt/notesSlides/notesSlide2587.xml"/>
  <Override ContentType="application/vnd.openxmlformats-officedocument.presentationml.notesSlide+xml" PartName="/ppt/notesSlides/notesSlide4277.xml"/>
  <Override ContentType="application/vnd.openxmlformats-officedocument.presentationml.notesSlide+xml" PartName="/ppt/notesSlides/notesSlide2870.xml"/>
  <Override ContentType="application/vnd.openxmlformats-officedocument.presentationml.notesSlide+xml" PartName="/ppt/notesSlides/notesSlide5739.xml"/>
  <Override ContentType="application/vnd.openxmlformats-officedocument.presentationml.notesSlide+xml" PartName="/ppt/notesSlides/notesSlide4366.xml"/>
  <Override ContentType="application/vnd.openxmlformats-officedocument.presentationml.notesSlide+xml" PartName="/ppt/notesSlides/notesSlide3163.xml"/>
  <Override ContentType="application/vnd.openxmlformats-officedocument.presentationml.notesSlide+xml" PartName="/ppt/notesSlides/notesSlide4730.xml"/>
  <Override ContentType="application/vnd.openxmlformats-officedocument.presentationml.notesSlide+xml" PartName="/ppt/notesSlides/notesSlide1570.xml"/>
  <Override ContentType="application/vnd.openxmlformats-officedocument.presentationml.notesSlide+xml" PartName="/ppt/notesSlides/notesSlide3252.xml"/>
  <Override ContentType="application/vnd.openxmlformats-officedocument.presentationml.notesSlide+xml" PartName="/ppt/notesSlides/notesSlide1070.xml"/>
  <Override ContentType="application/vnd.openxmlformats-officedocument.presentationml.notesSlide+xml" PartName="/ppt/notesSlides/notesSlide1279.xml"/>
  <Override ContentType="application/vnd.openxmlformats-officedocument.presentationml.notesSlide+xml" PartName="/ppt/notesSlides/notesSlide3808.xml"/>
  <Override ContentType="application/vnd.openxmlformats-officedocument.presentationml.notesSlide+xml" PartName="/ppt/notesSlides/notesSlide2435.xml"/>
  <Override ContentType="application/vnd.openxmlformats-officedocument.presentationml.notesSlide+xml" PartName="/ppt/notesSlides/notesSlide3058.xml"/>
  <Override ContentType="application/vnd.openxmlformats-officedocument.presentationml.notesSlide+xml" PartName="/ppt/notesSlides/notesSlide1062.xml"/>
  <Override ContentType="application/vnd.openxmlformats-officedocument.presentationml.notesSlide+xml" PartName="/ppt/notesSlides/notesSlide390.xml"/>
  <Override ContentType="application/vnd.openxmlformats-officedocument.presentationml.notesSlide+xml" PartName="/ppt/notesSlides/notesSlide5112.xml"/>
  <Override ContentType="application/vnd.openxmlformats-officedocument.presentationml.notesSlide+xml" PartName="/ppt/notesSlides/notesSlide4036.xml"/>
  <Override ContentType="application/vnd.openxmlformats-officedocument.presentationml.notesSlide+xml" PartName="/ppt/notesSlides/notesSlide3511.xml"/>
  <Override ContentType="application/vnd.openxmlformats-officedocument.presentationml.notesSlide+xml" PartName="/ppt/notesSlides/notesSlide196.xml"/>
  <Override ContentType="application/vnd.openxmlformats-officedocument.presentationml.notesSlide+xml" PartName="/ppt/notesSlides/notesSlide3260.xml"/>
  <Override ContentType="application/vnd.openxmlformats-officedocument.presentationml.notesSlide+xml" PartName="/ppt/notesSlides/notesSlide849.xml"/>
  <Override ContentType="application/vnd.openxmlformats-officedocument.presentationml.notesSlide+xml" PartName="/ppt/notesSlides/notesSlide5409.xml"/>
  <Override ContentType="application/vnd.openxmlformats-officedocument.presentationml.notesSlide+xml" PartName="/ppt/notesSlides/notesSlide2846.xml"/>
  <Override ContentType="application/vnd.openxmlformats-officedocument.presentationml.notesSlide+xml" PartName="/ppt/notesSlides/notesSlide784.xml"/>
  <Override ContentType="application/vnd.openxmlformats-officedocument.presentationml.notesSlide+xml" PartName="/ppt/notesSlides/notesSlide4625.xml"/>
  <Override ContentType="application/vnd.openxmlformats-officedocument.presentationml.notesSlide+xml" PartName="/ppt/notesSlides/notesSlide1321.xml"/>
  <Override ContentType="application/vnd.openxmlformats-officedocument.presentationml.notesSlide+xml" PartName="/ppt/notesSlides/notesSlide3317.xml"/>
  <Override ContentType="application/vnd.openxmlformats-officedocument.presentationml.notesSlide+xml" PartName="/ppt/notesSlides/notesSlide1127.xml"/>
  <Override ContentType="application/vnd.openxmlformats-officedocument.presentationml.notesSlide+xml" PartName="/ppt/notesSlides/notesSlide1538.xml"/>
  <Override ContentType="application/vnd.openxmlformats-officedocument.presentationml.notesSlide+xml" PartName="/ppt/notesSlides/notesSlide4060.xml"/>
  <Override ContentType="application/vnd.openxmlformats-officedocument.presentationml.notesSlide+xml" PartName="/ppt/notesSlides/notesSlide4471.xml"/>
  <Override ContentType="application/vnd.openxmlformats-officedocument.presentationml.notesSlide+xml" PartName="/ppt/notesSlides/notesSlide5174.xml"/>
  <Override ContentType="application/vnd.openxmlformats-officedocument.presentationml.notesSlide+xml" PartName="/ppt/notesSlides/notesSlide5585.xml"/>
  <Override ContentType="application/vnd.openxmlformats-officedocument.presentationml.notesSlide+xml" PartName="/ppt/notesSlides/notesSlide5085.xml"/>
  <Override ContentType="application/vnd.openxmlformats-officedocument.presentationml.notesSlide+xml" PartName="/ppt/notesSlides/notesSlide528.xml"/>
  <Override ContentType="application/vnd.openxmlformats-officedocument.presentationml.notesSlide+xml" PartName="/ppt/notesSlides/notesSlide2114.xml"/>
  <Override ContentType="application/vnd.openxmlformats-officedocument.presentationml.notesSlide+xml" PartName="/ppt/notesSlides/notesSlide4777.xml"/>
  <Override ContentType="application/vnd.openxmlformats-officedocument.presentationml.notesSlide+xml" PartName="/ppt/notesSlides/notesSlide358.xml"/>
  <Override ContentType="application/vnd.openxmlformats-officedocument.presentationml.notesSlide+xml" PartName="/ppt/notesSlides/notesSlide1794.xml"/>
  <Override ContentType="application/vnd.openxmlformats-officedocument.presentationml.notesSlide+xml" PartName="/ppt/notesSlides/notesSlide1964.xml"/>
  <Override ContentType="application/vnd.openxmlformats-officedocument.presentationml.notesSlide+xml" PartName="/ppt/notesSlides/notesSlide3549.xml"/>
  <Override ContentType="application/vnd.openxmlformats-officedocument.presentationml.notesSlide+xml" PartName="/ppt/notesSlides/notesSlide2087.xml"/>
  <Override ContentType="application/vnd.openxmlformats-officedocument.presentationml.notesSlide+xml" PartName="/ppt/notesSlides/notesSlide3654.xml"/>
  <Override ContentType="application/vnd.openxmlformats-officedocument.presentationml.notesSlide+xml" PartName="/ppt/notesSlides/notesSlide3760.xml"/>
  <Override ContentType="application/vnd.openxmlformats-officedocument.presentationml.notesSlide+xml" PartName="/ppt/notesSlides/notesSlide5433.xml"/>
  <Override ContentType="application/vnd.openxmlformats-officedocument.presentationml.notesSlide+xml" PartName="/ppt/notesSlides/notesSlide5603.xml"/>
  <Override ContentType="application/vnd.openxmlformats-officedocument.presentationml.notesSlide+xml" PartName="/ppt/notesSlides/notesSlide2176.xml"/>
  <Override ContentType="application/vnd.openxmlformats-officedocument.presentationml.notesSlide+xml" PartName="/ppt/notesSlides/notesSlide4230.xml"/>
  <Override ContentType="application/vnd.openxmlformats-officedocument.presentationml.notesSlide+xml" PartName="/ppt/notesSlides/notesSlide3752.xml"/>
  <Override ContentType="application/vnd.openxmlformats-officedocument.presentationml.notesSlide+xml" PartName="/ppt/notesSlides/notesSlide3743.xml"/>
  <Override ContentType="application/vnd.openxmlformats-officedocument.presentationml.notesSlide+xml" PartName="/ppt/notesSlides/notesSlide3502.xml"/>
  <Override ContentType="application/vnd.openxmlformats-officedocument.presentationml.notesSlide+xml" PartName="/ppt/notesSlides/notesSlide2185.xml"/>
  <Override ContentType="application/vnd.openxmlformats-officedocument.presentationml.notesSlide+xml" PartName="/ppt/notesSlides/notesSlide5612.xml"/>
  <Override ContentType="application/vnd.openxmlformats-officedocument.presentationml.notesSlide+xml" PartName="/ppt/notesSlides/notesSlide1529.xml"/>
  <Override ContentType="application/vnd.openxmlformats-officedocument.presentationml.notesSlide+xml" PartName="/ppt/notesSlides/notesSlide5418.xml"/>
  <Override ContentType="application/vnd.openxmlformats-officedocument.presentationml.notesSlide+xml" PartName="/ppt/notesSlides/notesSlide2193.xml"/>
  <Override ContentType="application/vnd.openxmlformats-officedocument.presentationml.notesSlide+xml" PartName="/ppt/notesSlides/notesSlide1723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4536.xml"/>
  <Override ContentType="application/vnd.openxmlformats-officedocument.presentationml.notesSlide+xml" PartName="/ppt/notesSlides/notesSlide1779.xml"/>
  <Override ContentType="application/vnd.openxmlformats-officedocument.presentationml.notesSlide+xml" PartName="/ppt/notesSlides/notesSlide4045.xml"/>
  <Override ContentType="application/vnd.openxmlformats-officedocument.presentationml.notesSlide+xml" PartName="/ppt/notesSlides/notesSlide955.xml"/>
  <Override ContentType="application/vnd.openxmlformats-officedocument.presentationml.notesSlide+xml" PartName="/ppt/notesSlides/notesSlide349.xml"/>
  <Override ContentType="application/vnd.openxmlformats-officedocument.presentationml.notesSlide+xml" PartName="/ppt/notesSlides/notesSlide2370.xml"/>
  <Override ContentType="application/vnd.openxmlformats-officedocument.presentationml.notesSlide+xml" PartName="/ppt/notesSlides/notesSlide3558.xml"/>
  <Override ContentType="application/vnd.openxmlformats-officedocument.presentationml.notesSlide+xml" PartName="/ppt/notesSlides/notesSlide4519.xml"/>
  <Override ContentType="application/vnd.openxmlformats-officedocument.presentationml.notesSlide+xml" PartName="/ppt/notesSlides/notesSlide366.xml"/>
  <Override ContentType="application/vnd.openxmlformats-officedocument.presentationml.notesSlide+xml" PartName="/ppt/notesSlides/notesSlide1627.xml"/>
  <Override ContentType="application/vnd.openxmlformats-officedocument.presentationml.notesSlide+xml" PartName="/ppt/notesSlides/notesSlide3011.xml"/>
  <Override ContentType="application/vnd.openxmlformats-officedocument.presentationml.notesSlide+xml" PartName="/ppt/notesSlides/notesSlide1038.xml"/>
  <Override ContentType="application/vnd.openxmlformats-officedocument.presentationml.notesSlide+xml" PartName="/ppt/notesSlides/notesSlide4792.xml"/>
  <Override ContentType="application/vnd.openxmlformats-officedocument.presentationml.notesSlide+xml" PartName="/ppt/notesSlides/notesSlide5909.xml"/>
  <Override ContentType="application/vnd.openxmlformats-officedocument.presentationml.notesSlide+xml" PartName="/ppt/notesSlides/notesSlide2605.xml"/>
  <Override ContentType="application/vnd.openxmlformats-officedocument.presentationml.notesSlide+xml" PartName="/ppt/notesSlides/notesSlide1232.xml"/>
  <Override ContentType="application/vnd.openxmlformats-officedocument.presentationml.notesSlide+xml" PartName="/ppt/notesSlides/notesSlide543.xml"/>
  <Override ContentType="application/vnd.openxmlformats-officedocument.presentationml.notesSlide+xml" PartName="/ppt/notesSlides/notesSlide5183.xml"/>
  <Override ContentType="application/vnd.openxmlformats-officedocument.presentationml.notesSlide+xml" PartName="/ppt/notesSlides/notesSlide560.xml"/>
  <Override ContentType="application/vnd.openxmlformats-officedocument.presentationml.notesSlide+xml" PartName="/ppt/notesSlides/notesSlide5674.xml"/>
  <Override ContentType="application/vnd.openxmlformats-officedocument.presentationml.notesSlide+xml" PartName="/ppt/notesSlides/notesSlide1821.xml"/>
  <Override ContentType="application/vnd.openxmlformats-officedocument.presentationml.notesSlide+xml" PartName="/ppt/notesSlides/notesSlide599.xml"/>
  <Override ContentType="application/vnd.openxmlformats-officedocument.presentationml.notesSlide+xml" PartName="/ppt/notesSlides/notesSlide4598.xml"/>
  <Override ContentType="application/vnd.openxmlformats-officedocument.presentationml.notesSlide+xml" PartName="/ppt/notesSlides/notesSlide4462.xml"/>
  <Override ContentType="application/vnd.openxmlformats-officedocument.presentationml.notesSlide+xml" PartName="/ppt/notesSlides/notesSlide5691.xml"/>
  <Override ContentType="application/vnd.openxmlformats-officedocument.presentationml.notesSlide+xml" PartName="/ppt/notesSlides/notesSlide5827.xml"/>
  <Override ContentType="application/vnd.openxmlformats-officedocument.presentationml.notesSlide+xml" PartName="/ppt/notesSlides/notesSlide1047.xml"/>
  <Override ContentType="application/vnd.openxmlformats-officedocument.presentationml.notesSlide+xml" PartName="/ppt/notesSlides/notesSlide4551.xml"/>
  <Override ContentType="application/vnd.openxmlformats-officedocument.presentationml.notesSlide+xml" PartName="/ppt/notesSlides/notesSlide2578.xml"/>
  <Override ContentType="application/vnd.openxmlformats-officedocument.presentationml.notesSlide+xml" PartName="/ppt/notesSlides/notesSlide302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294.xml"/>
  <Override ContentType="application/vnd.openxmlformats-officedocument.presentationml.notesSlide+xml" PartName="/ppt/notesSlides/notesSlide5489.xml"/>
  <Override ContentType="application/vnd.openxmlformats-officedocument.presentationml.notesSlide+xml" PartName="/ppt/notesSlides/notesSlide213.xml"/>
  <Override ContentType="application/vnd.openxmlformats-officedocument.presentationml.notesSlide+xml" PartName="/ppt/notesSlides/notesSlide2861.xml"/>
  <Override ContentType="application/vnd.openxmlformats-officedocument.presentationml.notesSlide+xml" PartName="/ppt/notesSlides/notesSlide2837.xml"/>
  <Override ContentType="application/vnd.openxmlformats-officedocument.presentationml.notesSlide+xml" PartName="/ppt/notesSlides/notesSlide223.xml"/>
  <Override ContentType="application/vnd.openxmlformats-officedocument.presentationml.notesSlide+xml" PartName="/ppt/notesSlides/notesSlide3243.xml"/>
  <Override ContentType="application/vnd.openxmlformats-officedocument.presentationml.notesSlide+xml" PartName="/ppt/notesSlides/notesSlide5748.xml"/>
  <Override ContentType="application/vnd.openxmlformats-officedocument.presentationml.notesSlide+xml" PartName="/ppt/notesSlides/notesSlide4721.xml"/>
  <Override ContentType="application/vnd.openxmlformats-officedocument.presentationml.notesSlide+xml" PartName="/ppt/notesSlides/notesSlide858.xml"/>
  <Override ContentType="application/vnd.openxmlformats-officedocument.presentationml.notesSlide+xml" PartName="/ppt/notesSlides/notesSlide3154.xml"/>
  <Override ContentType="application/vnd.openxmlformats-officedocument.presentationml.notesSlide+xml" PartName="/ppt/notesSlides/notesSlide5659.xml"/>
  <Override ContentType="application/vnd.openxmlformats-officedocument.presentationml.notesSlide+xml" PartName="/ppt/notesSlides/notesSlide2685.xml"/>
  <Override ContentType="application/vnd.openxmlformats-officedocument.presentationml.notesSlide+xml" PartName="/ppt/notesSlides/notesSlide3799.xml"/>
  <Override ContentType="application/vnd.openxmlformats-officedocument.presentationml.notesSlide+xml" PartName="/ppt/notesSlides/notesSlide2509.xml"/>
  <Override ContentType="application/vnd.openxmlformats-officedocument.presentationml.notesSlide+xml" PartName="/ppt/notesSlides/notesSlide4810.xml"/>
  <Override ContentType="application/vnd.openxmlformats-officedocument.presentationml.notesSlide+xml" PartName="/ppt/notesSlides/notesSlide134.xml"/>
  <Override ContentType="application/vnd.openxmlformats-officedocument.presentationml.notesSlide+xml" PartName="/ppt/notesSlides/notesSlide1306.xml"/>
  <Override ContentType="application/vnd.openxmlformats-officedocument.presentationml.notesSlide+xml" PartName="/ppt/notesSlides/notesSlide2782.xml"/>
  <Override ContentType="application/vnd.openxmlformats-officedocument.presentationml.notesSlide+xml" PartName="/ppt/notesSlides/notesSlide3219.xml"/>
  <Override ContentType="application/vnd.openxmlformats-officedocument.presentationml.notesSlide+xml" PartName="/ppt/notesSlides/notesSlide5701.xml"/>
  <Override ContentType="application/vnd.openxmlformats-officedocument.presentationml.notesSlide+xml" PartName="/ppt/notesSlides/notesSlide1868.xml"/>
  <Override ContentType="application/vnd.openxmlformats-officedocument.presentationml.notesSlide+xml" PartName="/ppt/notesSlides/notesSlide3075.xml"/>
  <Override ContentType="application/vnd.openxmlformats-officedocument.presentationml.notesSlide+xml" PartName="/ppt/notesSlides/notesSlide4642.xml"/>
  <Override ContentType="application/vnd.openxmlformats-officedocument.presentationml.notesSlide+xml" PartName="/ppt/notesSlides/notesSlide1618.xml"/>
  <Override ContentType="application/vnd.openxmlformats-officedocument.presentationml.notesSlide+xml" PartName="/ppt/notesSlides/notesSlide3469.xml"/>
  <Override ContentType="application/vnd.openxmlformats-officedocument.presentationml.notesSlide+xml" PartName="/ppt/notesSlides/notesSlide1223.xml"/>
  <Override ContentType="application/vnd.openxmlformats-officedocument.presentationml.notesSlide+xml" PartName="/ppt/notesSlides/notesSlide810.xml"/>
  <Override ContentType="application/vnd.openxmlformats-officedocument.presentationml.notesSlide+xml" PartName="/ppt/notesSlides/notesSlide1359.xml"/>
  <Override ContentType="application/vnd.openxmlformats-officedocument.presentationml.notesSlide+xml" PartName="/ppt/notesSlides/notesSlide2452.xml"/>
  <Override ContentType="application/vnd.openxmlformats-officedocument.presentationml.notesSlide+xml" PartName="/ppt/notesSlides/notesSlide4134.xml"/>
  <Override ContentType="application/vnd.openxmlformats-officedocument.presentationml.notesSlide+xml" PartName="/ppt/notesSlides/notesSlide4545.xml"/>
  <Override ContentType="application/vnd.openxmlformats-officedocument.presentationml.notesSlide+xml" PartName="/ppt/notesSlides/notesSlide5210.xml"/>
  <Override ContentType="application/vnd.openxmlformats-officedocument.presentationml.notesSlide+xml" PartName="/ppt/notesSlides/notesSlide2711.xml"/>
  <Override ContentType="application/vnd.openxmlformats-officedocument.presentationml.notesSlide+xml" PartName="/ppt/notesSlides/notesSlide2614.xml"/>
  <Override ContentType="application/vnd.openxmlformats-officedocument.presentationml.notesSlide+xml" PartName="/ppt/notesSlides/notesSlide2926.xml"/>
  <Override ContentType="application/vnd.openxmlformats-officedocument.presentationml.notesSlide+xml" PartName="/ppt/notesSlides/notesSlide3237.xml"/>
  <Override ContentType="application/vnd.openxmlformats-officedocument.presentationml.notesSlide+xml" PartName="/ppt/notesSlides/notesSlide4804.xml"/>
  <Override ContentType="application/vnd.openxmlformats-officedocument.presentationml.notesSlide+xml" PartName="/ppt/notesSlides/notesSlide1377.xml"/>
  <Override ContentType="application/vnd.openxmlformats-officedocument.presentationml.notesSlide+xml" PartName="/ppt/notesSlides/notesSlide3020.xml"/>
  <Override ContentType="application/vnd.openxmlformats-officedocument.presentationml.notesSlide+xml" PartName="/ppt/notesSlides/notesSlide1144.xml"/>
  <Override ContentType="application/vnd.openxmlformats-officedocument.presentationml.notesSlide+xml" PartName="/ppt/notesSlides/notesSlide5191.xml"/>
  <Override ContentType="application/vnd.openxmlformats-officedocument.presentationml.notesSlide+xml" PartName="/ppt/notesSlides/notesSlide5568.xml"/>
  <Override ContentType="application/vnd.openxmlformats-officedocument.presentationml.notesSlide+xml" PartName="/ppt/notesSlides/notesSlide4098.xml"/>
  <Override ContentType="application/vnd.openxmlformats-officedocument.presentationml.notesSlide+xml" PartName="/ppt/notesSlides/notesSlide2944.xml"/>
  <Override ContentType="application/vnd.openxmlformats-officedocument.presentationml.notesSlide+xml" PartName="/ppt/notesSlides/notesSlide3728.xml"/>
  <Override ContentType="application/vnd.openxmlformats-officedocument.presentationml.notesSlide+xml" PartName="/ppt/notesSlides/notesSlide5665.xml"/>
  <Override ContentType="application/vnd.openxmlformats-officedocument.presentationml.notesSlide+xml" PartName="/ppt/notesSlides/notesSlide5094.xml"/>
  <Override ContentType="application/vnd.openxmlformats-officedocument.presentationml.notesSlide+xml" PartName="/ppt/notesSlides/notesSlide4857.xml"/>
  <Override ContentType="application/vnd.openxmlformats-officedocument.presentationml.notesSlide+xml" PartName="/ppt/notesSlides/notesSlide2220.xml"/>
  <Override ContentType="application/vnd.openxmlformats-officedocument.presentationml.notesSlide+xml" PartName="/ppt/notesSlides/notesSlide4768.xml"/>
  <Override ContentType="application/vnd.openxmlformats-officedocument.presentationml.notesSlide+xml" PartName="/ppt/notesSlides/notesSlide2203.xml"/>
  <Override ContentType="application/vnd.openxmlformats-officedocument.presentationml.notesSlide+xml" PartName="/ppt/notesSlides/notesSlide3493.xml"/>
  <Override ContentType="application/vnd.openxmlformats-officedocument.presentationml.notesSlide+xml" PartName="/ppt/notesSlides/notesSlide775.xml"/>
  <Override ContentType="application/vnd.openxmlformats-officedocument.presentationml.notesSlide+xml" PartName="/ppt/notesSlides/notesSlide792.xml"/>
  <Override ContentType="application/vnd.openxmlformats-officedocument.presentationml.notesSlide+xml" PartName="/ppt/notesSlides/notesSlide881.xml"/>
  <Override ContentType="application/vnd.openxmlformats-officedocument.presentationml.notesSlide+xml" PartName="/ppt/notesSlides/notesSlide5353.xml"/>
  <Override ContentType="application/vnd.openxmlformats-officedocument.presentationml.notesSlide+xml" PartName="/ppt/notesSlides/notesSlide2167.xml"/>
  <Override ContentType="application/vnd.openxmlformats-officedocument.presentationml.notesSlide+xml" PartName="/ppt/notesSlides/notesSlide608.xml"/>
  <Override ContentType="application/vnd.openxmlformats-officedocument.presentationml.notesSlide+xml" PartName="/ppt/notesSlides/notesSlide3734.xml"/>
  <Override ContentType="application/vnd.openxmlformats-officedocument.presentationml.notesSlide+xml" PartName="/ppt/notesSlides/notesSlide5442.xml"/>
  <Override ContentType="application/vnd.openxmlformats-officedocument.presentationml.notesSlide+xml" PartName="/ppt/notesSlides/notesSlide519.xml"/>
  <Override ContentType="application/vnd.openxmlformats-officedocument.presentationml.notesSlide+xml" PartName="/ppt/notesSlides/notesSlide1903.xml"/>
  <Override ContentType="application/vnd.openxmlformats-officedocument.presentationml.notesSlide+xml" PartName="/ppt/notesSlides/notesSlide4027.xml"/>
  <Override ContentType="application/vnd.openxmlformats-officedocument.presentationml.notesSlide+xml" PartName="/ppt/notesSlides/notesSlide2531.xml"/>
  <Override ContentType="application/vnd.openxmlformats-officedocument.presentationml.notesSlide+xml" PartName="/ppt/notesSlides/notesSlide625.xml"/>
  <Override ContentType="application/vnd.openxmlformats-officedocument.presentationml.notesSlide+xml" PartName="/ppt/notesSlides/notesSlide2040.xml"/>
  <Override ContentType="application/vnd.openxmlformats-officedocument.presentationml.notesSlide+xml" PartName="/ppt/notesSlides/notesSlide696.xml"/>
  <Override ContentType="application/vnd.openxmlformats-officedocument.presentationml.notesSlide+xml" PartName="/ppt/notesSlides/notesSlide5257.xml"/>
  <Override ContentType="application/vnd.openxmlformats-officedocument.presentationml.notesSlide+xml" PartName="/ppt/notesSlides/notesSlide284.xml"/>
  <Override ContentType="application/vnd.openxmlformats-officedocument.presentationml.notesSlide+xml" PartName="/ppt/notesSlides/notesSlide5103.xml"/>
  <Override ContentType="application/vnd.openxmlformats-officedocument.presentationml.notesSlide+xml" PartName="/ppt/notesSlides/notesSlide1562.xml"/>
  <Override ContentType="application/vnd.openxmlformats-officedocument.presentationml.notesSlide+xml" PartName="/ppt/notesSlides/notesSlide1312.xml"/>
  <Override ContentType="application/vnd.openxmlformats-officedocument.presentationml.notesSlide+xml" PartName="/ppt/notesSlides/notesSlide1974.xml"/>
  <Override ContentType="application/vnd.openxmlformats-officedocument.presentationml.notesSlide+xml" PartName="/ppt/notesSlides/notesSlide3817.xml"/>
  <Override ContentType="application/vnd.openxmlformats-officedocument.presentationml.notesSlide+xml" PartName="/ppt/notesSlides/notesSlide704.xml"/>
  <Override ContentType="application/vnd.openxmlformats-officedocument.presentationml.notesSlide+xml" PartName="/ppt/notesSlides/notesSlide1803.xml"/>
  <Override ContentType="application/vnd.openxmlformats-officedocument.presentationml.notesSlide+xml" PartName="/ppt/notesSlides/notesSlide3913.xml"/>
  <Override ContentType="application/vnd.openxmlformats-officedocument.presentationml.notesSlide+xml" PartName="/ppt/notesSlides/notesSlide2329.xml"/>
  <Override ContentType="application/vnd.openxmlformats-officedocument.presentationml.notesSlide+xml" PartName="/ppt/notesSlides/notesSlide3422.xml"/>
  <Override ContentType="application/vnd.openxmlformats-officedocument.presentationml.notesSlide+xml" PartName="/ppt/notesSlides/notesSlide4383.xml"/>
  <Override ContentType="application/vnd.openxmlformats-officedocument.presentationml.notesSlide+xml" PartName="/ppt/notesSlides/notesSlide2346.xml"/>
  <Override ContentType="application/vnd.openxmlformats-officedocument.presentationml.notesSlide+xml" PartName="/ppt/notesSlides/notesSlide4953.xml"/>
  <Override ContentType="application/vnd.openxmlformats-officedocument.presentationml.notesSlide+xml" PartName="/ppt/notesSlides/notesSlide5007.xml"/>
  <Override ContentType="application/vnd.openxmlformats-officedocument.presentationml.notesSlide+xml" PartName="/ppt/notesSlides/notesSlide3326.xml"/>
  <Override ContentType="application/vnd.openxmlformats-officedocument.presentationml.notesSlide+xml" PartName="/ppt/notesSlides/notesSlide3386.xml"/>
  <Override ContentType="application/vnd.openxmlformats-officedocument.presentationml.notesSlide+xml" PartName="/ppt/notesSlides/notesSlide3834.xml"/>
  <Override ContentType="application/vnd.openxmlformats-officedocument.presentationml.notesSlide+xml" PartName="/ppt/notesSlides/notesSlide2267.xml"/>
  <Override ContentType="application/vnd.openxmlformats-officedocument.presentationml.notesSlide+xml" PartName="/ppt/notesSlides/notesSlide4119.xml"/>
  <Override ContentType="application/vnd.openxmlformats-officedocument.presentationml.notesSlide+xml" PartName="/ppt/notesSlides/notesSlide4712.xml"/>
  <Override ContentType="application/vnd.openxmlformats-officedocument.presentationml.notesSlide+xml" PartName="/ppt/notesSlides/notesSlide1242.xml"/>
  <Override ContentType="application/vnd.openxmlformats-officedocument.presentationml.notesSlide+xml" PartName="/ppt/notesSlides/notesSlide1285.xml"/>
  <Override ContentType="application/vnd.openxmlformats-officedocument.presentationml.notesSlide+xml" PartName="/ppt/notesSlides/notesSlide1390.xml"/>
  <Override ContentType="application/vnd.openxmlformats-officedocument.presentationml.notesSlide+xml" PartName="/ppt/notesSlides/notesSlide2259.xml"/>
  <Override ContentType="application/vnd.openxmlformats-officedocument.presentationml.notesSlide+xml" PartName="/ppt/notesSlides/notesSlide3145.xml"/>
  <Override ContentType="application/vnd.openxmlformats-officedocument.presentationml.notesSlide+xml" PartName="/ppt/notesSlides/notesSlide2852.xml"/>
  <Override ContentType="application/vnd.openxmlformats-officedocument.presentationml.notesSlide+xml" PartName="/ppt/notesSlides/notesSlide5729.xml"/>
  <Override ContentType="application/vnd.openxmlformats-officedocument.presentationml.notesSlide+xml" PartName="/ppt/notesSlides/notesSlide875.xml"/>
  <Override ContentType="application/vnd.openxmlformats-officedocument.presentationml.notesSlide+xml" PartName="/ppt/notesSlides/notesSlide3080.xml"/>
  <Override ContentType="application/vnd.openxmlformats-officedocument.presentationml.notesSlide+xml" PartName="/ppt/notesSlides/notesSlide186.xml"/>
  <Override ContentType="application/vnd.openxmlformats-officedocument.presentationml.notesSlide+xml" PartName="/ppt/notesSlides/notesSlide143.xml"/>
  <Override ContentType="application/vnd.openxmlformats-officedocument.presentationml.notesSlide+xml" PartName="/ppt/notesSlides/notesSlide1501.xml"/>
  <Override ContentType="application/vnd.openxmlformats-officedocument.presentationml.notesSlide+xml" PartName="/ppt/notesSlides/notesSlide3137.xml"/>
  <Override ContentType="application/vnd.openxmlformats-officedocument.presentationml.notesSlide+xml" PartName="/ppt/notesSlides/notesSlide4194.xml"/>
  <Override ContentType="application/vnd.openxmlformats-officedocument.presentationml.notesSlide+xml" PartName="/ppt/notesSlides/notesSlide3102.xml"/>
  <Override ContentType="application/vnd.openxmlformats-officedocument.presentationml.notesSlide+xml" PartName="/ppt/notesSlides/notesSlide3404.xml"/>
  <Override ContentType="application/vnd.openxmlformats-officedocument.presentationml.notesSlide+xml" PartName="/ppt/notesSlides/notesSlide4151.xml"/>
  <Override ContentType="application/vnd.openxmlformats-officedocument.presentationml.notesSlide+xml" PartName="/ppt/notesSlides/notesSlide5498.xml"/>
  <Override ContentType="application/vnd.openxmlformats-officedocument.presentationml.notesSlide+xml" PartName="/ppt/notesSlides/notesSlide2120.xml"/>
  <Override ContentType="application/vnd.openxmlformats-officedocument.presentationml.notesSlide+xml" PartName="/ppt/notesSlides/notesSlide2518.xml"/>
  <Override ContentType="application/vnd.openxmlformats-officedocument.presentationml.notesSlide+xml" PartName="/ppt/notesSlides/notesSlide1544.xml"/>
  <Override ContentType="application/vnd.openxmlformats-officedocument.presentationml.notesSlide+xml" PartName="/ppt/notesSlides/notesSlide2291.xml"/>
  <Override ContentType="application/vnd.openxmlformats-officedocument.presentationml.notesSlide+xml" PartName="/ppt/notesSlides/notesSlide4704.xml"/>
  <Override ContentType="application/vnd.openxmlformats-officedocument.presentationml.notesSlide+xml" PartName="/ppt/notesSlides/notesSlide1206.xml"/>
  <Override ContentType="application/vnd.openxmlformats-officedocument.presentationml.notesSlide+xml" PartName="/ppt/notesSlides/notesSlide1885.xml"/>
  <Override ContentType="application/vnd.openxmlformats-officedocument.presentationml.notesSlide+xml" PartName="/ppt/notesSlides/notesSlide3567.xml"/>
  <Override ContentType="application/vnd.openxmlformats-officedocument.presentationml.notesSlide+xml" PartName="/ppt/notesSlides/notesSlide5591.xml"/>
  <Override ContentType="application/vnd.openxmlformats-officedocument.presentationml.notesSlide+xml" PartName="/ppt/notesSlides/notesSlide5761.xml"/>
  <Override ContentType="application/vnd.openxmlformats-officedocument.presentationml.notesSlide+xml" PartName="/ppt/notesSlides/notesSlide5168.xml"/>
  <Override ContentType="application/vnd.openxmlformats-officedocument.presentationml.notesSlide+xml" PartName="/ppt/notesSlides/notesSlide4783.xml"/>
  <Override ContentType="application/vnd.openxmlformats-officedocument.presentationml.notesSlide+xml" PartName="/ppt/notesSlides/notesSlide1714.xml"/>
  <Override ContentType="application/vnd.openxmlformats-officedocument.presentationml.notesSlide+xml" PartName="/ppt/notesSlides/notesSlide4740.xml"/>
  <Override ContentType="application/vnd.openxmlformats-officedocument.presentationml.notesSlide+xml" PartName="/ppt/notesSlides/notesSlide5757.xml"/>
  <Override ContentType="application/vnd.openxmlformats-officedocument.presentationml.notesSlide+xml" PartName="/ppt/notesSlides/notesSlide4449.xml"/>
  <Override ContentType="application/vnd.openxmlformats-officedocument.presentationml.notesSlide+xml" PartName="/ppt/notesSlides/notesSlide2593.xml"/>
  <Override ContentType="application/vnd.openxmlformats-officedocument.presentationml.notesSlide+xml" PartName="/ppt/notesSlides/notesSlide2767.xml"/>
  <Override ContentType="application/vnd.openxmlformats-officedocument.presentationml.notesSlide+xml" PartName="/ppt/notesSlides/notesSlide3826.xml"/>
  <Override ContentType="application/vnd.openxmlformats-officedocument.presentationml.notesSlide+xml" PartName="/ppt/notesSlides/notesSlide3869.xml"/>
  <Override ContentType="application/vnd.openxmlformats-officedocument.presentationml.notesSlide+xml" PartName="/ppt/notesSlides/notesSlide2550.xml"/>
  <Override ContentType="application/vnd.openxmlformats-officedocument.presentationml.notesSlide+xml" PartName="/ppt/notesSlides/notesSlide4410.xml"/>
  <Override ContentType="application/vnd.openxmlformats-officedocument.presentationml.notesSlide+xml" PartName="/ppt/notesSlides/notesSlide4453.xml"/>
  <Override ContentType="application/vnd.openxmlformats-officedocument.presentationml.notesSlide+xml" PartName="/ppt/notesSlides/notesSlide5033.xml"/>
  <Override ContentType="application/vnd.openxmlformats-officedocument.presentationml.notesSlide+xml" PartName="/ppt/notesSlides/notesSlide3475.xml"/>
  <Override ContentType="application/vnd.openxmlformats-officedocument.presentationml.notesSlide+xml" PartName="/ppt/notesSlides/notesSlide5427.xml"/>
  <Override ContentType="application/vnd.openxmlformats-officedocument.presentationml.notesSlide+xml" PartName="/ppt/notesSlides/notesSlide5335.xml"/>
  <Override ContentType="application/vnd.openxmlformats-officedocument.presentationml.notesSlide+xml" PartName="/ppt/notesSlides/notesSlide5025.xml"/>
  <Override ContentType="application/vnd.openxmlformats-officedocument.presentationml.notesSlide+xml" PartName="/ppt/notesSlides/notesSlide473.xml"/>
  <Override ContentType="application/vnd.openxmlformats-officedocument.presentationml.notesSlide+xml" PartName="/ppt/notesSlides/notesSlide3432.xml"/>
  <Override ContentType="application/vnd.openxmlformats-officedocument.presentationml.notesSlide+xml" PartName="/ppt/notesSlides/notesSlide3645.xml"/>
  <Override ContentType="application/vnd.openxmlformats-officedocument.presentationml.notesSlide+xml" PartName="/ppt/notesSlides/notesSlide3602.xml"/>
  <Override ContentType="application/vnd.openxmlformats-officedocument.presentationml.notesSlide+xml" PartName="/ppt/notesSlides/notesSlide5512.xml"/>
  <Override ContentType="application/vnd.openxmlformats-officedocument.presentationml.notesSlide+xml" PartName="/ppt/notesSlides/notesSlide1459.xml"/>
  <Override ContentType="application/vnd.openxmlformats-officedocument.presentationml.notesSlide+xml" PartName="/ppt/notesSlides/notesSlide2272.xml"/>
  <Override ContentType="application/vnd.openxmlformats-officedocument.presentationml.notesSlide+xml" PartName="/ppt/notesSlides/notesSlide3539.xml"/>
  <Override ContentType="application/vnd.openxmlformats-officedocument.presentationml.notesSlide+xml" PartName="/ppt/notesSlides/notesSlide4619.xml"/>
  <Override ContentType="application/vnd.openxmlformats-officedocument.presentationml.notesSlide+xml" PartName="/ppt/notesSlides/notesSlide5076.xml"/>
  <Override ContentType="application/vnd.openxmlformats-officedocument.presentationml.notesSlide+xml" PartName="/ppt/notesSlides/notesSlide2050.xml"/>
  <Override ContentType="application/vnd.openxmlformats-officedocument.presentationml.notesSlide+xml" PartName="/ppt/notesSlides/notesSlide2078.xml"/>
  <Override ContentType="application/vnd.openxmlformats-officedocument.presentationml.notesSlide+xml" PartName="/ppt/notesSlides/notesSlide1785.xml"/>
  <Override ContentType="application/vnd.openxmlformats-officedocument.presentationml.notesSlide+xml" PartName="/ppt/notesSlides/notesSlide464.xml"/>
  <Override ContentType="application/vnd.openxmlformats-officedocument.presentationml.notesSlide+xml" PartName="/ppt/notesSlides/notesSlide1679.xml"/>
  <Override ContentType="application/vnd.openxmlformats-officedocument.presentationml.notesSlide+xml" PartName="/ppt/notesSlides/notesSlide1636.xml"/>
  <Override ContentType="application/vnd.openxmlformats-officedocument.presentationml.notesSlide+xml" PartName="/ppt/notesSlides/notesSlide1742.xml"/>
  <Override ContentType="application/vnd.openxmlformats-officedocument.presentationml.notesSlide+xml" PartName="/ppt/notesSlides/notesSlide2093.xml"/>
  <Override ContentType="application/vnd.openxmlformats-officedocument.presentationml.notesSlide+xml" PartName="/ppt/notesSlides/notesSlide3173.xml"/>
  <Override ContentType="application/vnd.openxmlformats-officedocument.presentationml.notesSlide+xml" PartName="/ppt/notesSlides/notesSlide2035.xml"/>
  <Override ContentType="application/vnd.openxmlformats-officedocument.presentationml.notesSlide+xml" PartName="/ppt/notesSlides/notesSlide643.xml"/>
  <Override ContentType="application/vnd.openxmlformats-officedocument.presentationml.notesSlide+xml" PartName="/ppt/notesSlides/notesSlide686.xml"/>
  <Override ContentType="application/vnd.openxmlformats-officedocument.presentationml.notesSlide+xml" PartName="/ppt/notesSlides/notesSlide279.xml"/>
  <Override ContentType="application/vnd.openxmlformats-officedocument.presentationml.notesSlide+xml" PartName="/ppt/notesSlides/notesSlide2522.xml"/>
  <Override ContentType="application/vnd.openxmlformats-officedocument.presentationml.notesSlide+xml" PartName="/ppt/notesSlides/notesSlide4875.xml"/>
  <Override ContentType="application/vnd.openxmlformats-officedocument.presentationml.notesSlide+xml" PartName="/ppt/notesSlides/notesSlide3575.xml"/>
  <Override ContentType="application/vnd.openxmlformats-officedocument.presentationml.notesSlide+xml" PartName="/ppt/notesSlides/notesSlide402.xml"/>
  <Override ContentType="application/vnd.openxmlformats-officedocument.presentationml.notesSlide+xml" PartName="/ppt/notesSlides/notesSlide4634.xml"/>
  <Override ContentType="application/vnd.openxmlformats-officedocument.presentationml.notesSlide+xml" PartName="/ppt/notesSlides/notesSlide445.xml"/>
  <Override ContentType="application/vnd.openxmlformats-officedocument.presentationml.notesSlide+xml" PartName="/ppt/notesSlides/notesSlide208.xml"/>
  <Override ContentType="application/vnd.openxmlformats-officedocument.presentationml.notesSlide+xml" PartName="/ppt/notesSlides/notesSlide3673.xml"/>
  <Override ContentType="application/vnd.openxmlformats-officedocument.presentationml.notesSlide+xml" PartName="/ppt/notesSlides/notesSlide5770.xml"/>
  <Override ContentType="application/vnd.openxmlformats-officedocument.presentationml.notesSlide+xml" PartName="/ppt/notesSlides/notesSlide3067.xml"/>
  <Override ContentType="application/vnd.openxmlformats-officedocument.presentationml.notesSlide+xml" PartName="/ppt/notesSlides/notesSlide4677.xml"/>
  <Override ContentType="application/vnd.openxmlformats-officedocument.presentationml.notesSlide+xml" PartName="/ppt/notesSlides/notesSlide2759.xml"/>
  <Override ContentType="application/vnd.openxmlformats-officedocument.presentationml.notesSlide+xml" PartName="/ppt/notesSlides/notesSlide5576.xml"/>
  <Override ContentType="application/vnd.openxmlformats-officedocument.presentationml.notesSlide+xml" PartName="/ppt/notesSlides/notesSlide3660.xml"/>
  <Override ContentType="application/vnd.openxmlformats-officedocument.presentationml.notesSlide+xml" PartName="/ppt/notesSlides/notesSlide1608.xml"/>
  <Override ContentType="application/vnd.openxmlformats-officedocument.presentationml.notesSlide+xml" PartName="/ppt/notesSlides/notesSlide1687.xml"/>
  <Override ContentType="application/vnd.openxmlformats-officedocument.presentationml.notesSlide+xml" PartName="/ppt/notesSlides/notesSlide1644.xml"/>
  <Override ContentType="application/vnd.openxmlformats-officedocument.presentationml.notesSlide+xml" PartName="/ppt/notesSlides/notesSlide1894.xml"/>
  <Override ContentType="application/vnd.openxmlformats-officedocument.presentationml.notesSlide+xml" PartName="/ppt/notesSlides/notesSlide4051.xml"/>
  <Override ContentType="application/vnd.openxmlformats-officedocument.presentationml.notesSlide+xml" PartName="/ppt/notesSlides/notesSlide5520.xml"/>
  <Override ContentType="application/vnd.openxmlformats-officedocument.presentationml.notesSlide+xml" PartName="/ppt/notesSlides/notesSlide5068.xml"/>
  <Override ContentType="application/vnd.openxmlformats-officedocument.presentationml.notesSlide+xml" PartName="/ppt/notesSlides/notesSlide5533.xml"/>
  <Override ContentType="application/vnd.openxmlformats-officedocument.presentationml.notesSlide+xml" PartName="/ppt/notesSlides/notesSlide5012.xml"/>
  <Override ContentType="application/vnd.openxmlformats-officedocument.presentationml.notesSlide+xml" PartName="/ppt/notesSlides/notesSlide973.xml"/>
  <Override ContentType="application/vnd.openxmlformats-officedocument.presentationml.notesSlide+xml" PartName="/ppt/notesSlides/notesSlide2772.xml"/>
  <Override ContentType="application/vnd.openxmlformats-officedocument.presentationml.notesSlide+xml" PartName="/ppt/notesSlides/notesSlide3039.xml"/>
  <Override ContentType="application/vnd.openxmlformats-officedocument.presentationml.notesSlide+xml" PartName="/ppt/notesSlides/notesSlide1179.xml"/>
  <Override ContentType="application/vnd.openxmlformats-officedocument.presentationml.notesSlide+xml" PartName="/ppt/notesSlides/notesSlide4606.xml"/>
  <Override ContentType="application/vnd.openxmlformats-officedocument.presentationml.notesSlide+xml" PartName="/ppt/notesSlides/notesSlide2365.xml"/>
  <Override ContentType="application/vnd.openxmlformats-officedocument.presentationml.notesSlide+xml" PartName="/ppt/notesSlides/notesSlide5683.xml"/>
  <Override ContentType="application/vnd.openxmlformats-officedocument.presentationml.notesSlide+xml" PartName="/ppt/notesSlides/notesSlide3932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62.xml"/>
  <Override ContentType="application/vnd.openxmlformats-officedocument.presentationml.notesSlide+xml" PartName="/ppt/notesSlides/notesSlide371.xml"/>
  <Override ContentType="application/vnd.openxmlformats-officedocument.presentationml.notesSlide+xml" PartName="/ppt/notesSlides/notesSlide1136.xml"/>
  <Override ContentType="application/vnd.openxmlformats-officedocument.presentationml.notesSlide+xml" PartName="/ppt/notesSlides/notesSlide2746.xml"/>
  <Override ContentType="application/vnd.openxmlformats-officedocument.presentationml.notesSlide+xml" PartName="/ppt/notesSlides/notesSlide4268.xml"/>
  <Override ContentType="application/vnd.openxmlformats-officedocument.presentationml.notesSlide+xml" PartName="/ppt/notesSlides/notesSlide4225.xml"/>
  <Override ContentType="application/vnd.openxmlformats-officedocument.presentationml.notesSlide+xml" PartName="/ppt/notesSlides/notesSlide5835.xml"/>
  <Override ContentType="application/vnd.openxmlformats-officedocument.presentationml.notesSlide+xml" PartName="/ppt/notesSlides/notesSlide2703.xml"/>
  <Override ContentType="application/vnd.openxmlformats-officedocument.presentationml.notesSlide+xml" PartName="/ppt/notesSlides/notesSlide1057.xml"/>
  <Override ContentType="application/vnd.openxmlformats-officedocument.presentationml.notesSlide+xml" PartName="/ppt/notesSlides/notesSlide2022.xml"/>
  <Override ContentType="application/vnd.openxmlformats-officedocument.presentationml.notesSlide+xml" PartName="/ppt/notesSlides/notesSlide3071.xml"/>
  <Override ContentType="application/vnd.openxmlformats-officedocument.presentationml.notesSlide+xml" PartName="/ppt/notesSlides/notesSlide4527.xml"/>
  <Override ContentType="application/vnd.openxmlformats-officedocument.presentationml.notesSlide+xml" PartName="/ppt/notesSlides/notesSlide2693.xml"/>
  <Override ContentType="application/vnd.openxmlformats-officedocument.presentationml.notesSlide+xml" PartName="/ppt/notesSlides/notesSlide630.xml"/>
  <Override ContentType="application/vnd.openxmlformats-officedocument.presentationml.notesSlide+xml" PartName="/ppt/notesSlides/notesSlide292.xml"/>
  <Override ContentType="application/vnd.openxmlformats-officedocument.presentationml.notesSlide+xml" PartName="/ppt/notesSlides/notesSlide4375.xml"/>
  <Override ContentType="application/vnd.openxmlformats-officedocument.presentationml.notesSlide+xml" PartName="/ppt/notesSlides/notesSlide1421.xml"/>
  <Override ContentType="application/vnd.openxmlformats-officedocument.presentationml.notesSlide+xml" PartName="/ppt/notesSlides/notesSlide1959.xml"/>
  <Override ContentType="application/vnd.openxmlformats-officedocument.presentationml.notesSlide+xml" PartName="/ppt/notesSlides/notesSlide2667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1464.xml"/>
  <Override ContentType="application/vnd.openxmlformats-officedocument.presentationml.notesSlide+xml" PartName="/ppt/notesSlides/notesSlide2014.xml"/>
  <Override ContentType="application/vnd.openxmlformats-officedocument.presentationml.notesSlide+xml" PartName="/ppt/notesSlides/notesSlide2624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4698.xml"/>
  <Override ContentType="application/vnd.openxmlformats-officedocument.presentationml.notesSlide+xml" PartName="/ppt/notesSlides/notesSlide5248.xml"/>
  <Override ContentType="application/vnd.openxmlformats-officedocument.presentationml.notesSlide+xml" PartName="/ppt/notesSlides/notesSlide551.xml"/>
  <Override ContentType="application/vnd.openxmlformats-officedocument.presentationml.notesSlide+xml" PartName="/ppt/notesSlides/notesSlide866.xml"/>
  <Override ContentType="application/vnd.openxmlformats-officedocument.presentationml.notesSlide+xml" PartName="/ppt/notesSlides/notesSlide2337.xml"/>
  <Override ContentType="application/vnd.openxmlformats-officedocument.presentationml.notesSlide+xml" PartName="/ppt/notesSlides/notesSlide4019.xml"/>
  <Override ContentType="application/vnd.openxmlformats-officedocument.presentationml.notesSlide+xml" PartName="/ppt/notesSlides/notesSlide3002.xml"/>
  <Override ContentType="application/vnd.openxmlformats-officedocument.presentationml.notesSlide+xml" PartName="/ppt/notesSlides/notesSlide1108.xml"/>
  <Override ContentType="application/vnd.openxmlformats-officedocument.presentationml.notesSlide+xml" PartName="/ppt/notesSlides/notesSlide4660.xml"/>
  <Override ContentType="application/vnd.openxmlformats-officedocument.presentationml.notesSlide+xml" PartName="/ppt/notesSlides/notesSlide902.xml"/>
  <Override ContentType="application/vnd.openxmlformats-officedocument.presentationml.notesSlide+xml" PartName="/ppt/notesSlides/notesSlide945.xml"/>
  <Override ContentType="application/vnd.openxmlformats-officedocument.presentationml.notesSlide+xml" PartName="/ppt/notesSlides/notesSlide1492.xml"/>
  <Override ContentType="application/vnd.openxmlformats-officedocument.presentationml.notesSlide+xml" PartName="/ppt/notesSlides/notesSlide5507.xml"/>
  <Override ContentType="application/vnd.openxmlformats-officedocument.presentationml.notesSlide+xml" PartName="/ppt/notesSlides/notesSlide1029.xml"/>
  <Override ContentType="application/vnd.openxmlformats-officedocument.presentationml.notesSlide+xml" PartName="/ppt/notesSlides/notesSlide1938.xml"/>
  <Override ContentType="application/vnd.openxmlformats-officedocument.presentationml.notesSlide+xml" PartName="/ppt/notesSlides/notesSlide617.xml"/>
  <Override ContentType="application/vnd.openxmlformats-officedocument.presentationml.notesSlide+xml" PartName="/ppt/notesSlides/notesSlide2416.xml"/>
  <Override ContentType="application/vnd.openxmlformats-officedocument.presentationml.notesSlide+xml" PartName="/ppt/notesSlides/notesSlide3395.xml"/>
  <Override ContentType="application/vnd.openxmlformats-officedocument.presentationml.notesSlide+xml" PartName="/ppt/notesSlides/notesSlide766.xml"/>
  <Override ContentType="application/vnd.openxmlformats-officedocument.presentationml.notesSlide+xml" PartName="/ppt/notesSlides/notesSlide723.xml"/>
  <Override ContentType="application/vnd.openxmlformats-officedocument.presentationml.notesSlide+xml" PartName="/ppt/notesSlides/notesSlide3352.xml"/>
  <Override ContentType="application/vnd.openxmlformats-officedocument.presentationml.notesSlide+xml" PartName="/ppt/notesSlides/notesSlide4962.xml"/>
  <Override ContentType="application/vnd.openxmlformats-officedocument.presentationml.notesSlide+xml" PartName="/ppt/notesSlides/notesSlide2009.xml"/>
  <Override ContentType="application/vnd.openxmlformats-officedocument.presentationml.notesSlide+xml" PartName="/ppt/notesSlides/notesSlide5327.xml"/>
  <Override ContentType="application/vnd.openxmlformats-officedocument.presentationml.notesSlide+xml" PartName="/ppt/notesSlides/notesSlide3580.xml"/>
  <Override ContentType="application/vnd.openxmlformats-officedocument.presentationml.notesSlide+xml" PartName="/ppt/notesSlides/notesSlide3093.xml"/>
  <Override ContentType="application/vnd.openxmlformats-officedocument.presentationml.notesSlide+xml" PartName="/ppt/notesSlides/notesSlide3904.xml"/>
  <Override ContentType="application/vnd.openxmlformats-officedocument.presentationml.notesSlide+xml" PartName="/ppt/notesSlides/notesSlide4204.xml"/>
  <Override ContentType="application/vnd.openxmlformats-officedocument.presentationml.notesSlide+xml" PartName="/ppt/notesSlides/notesSlide802.xml"/>
  <Override ContentType="application/vnd.openxmlformats-officedocument.presentationml.notesSlide+xml" PartName="/ppt/notesSlides/notesSlide4310.xml"/>
  <Override ContentType="application/vnd.openxmlformats-officedocument.presentationml.notesSlide+xml" PartName="/ppt/notesSlides/notesSlide4883.xml"/>
  <Override ContentType="application/vnd.openxmlformats-officedocument.presentationml.notesSlide+xml" PartName="/ppt/notesSlides/notesSlide3619.xml"/>
  <Override ContentType="application/vnd.openxmlformats-officedocument.presentationml.notesSlide+xml" PartName="/ppt/notesSlides/notesSlide5261.xml"/>
  <Override ContentType="application/vnd.openxmlformats-officedocument.presentationml.notesSlide+xml" PartName="/ppt/notesSlides/notesSlide2952.xml"/>
  <Override ContentType="application/vnd.openxmlformats-officedocument.presentationml.notesSlide+xml" PartName="/ppt/notesSlides/notesSlide4125.xml"/>
  <Override ContentType="application/vnd.openxmlformats-officedocument.presentationml.notesSlide+xml" PartName="/ppt/notesSlides/notesSlide4481.xml"/>
  <Override ContentType="application/vnd.openxmlformats-officedocument.presentationml.notesSlide+xml" PartName="/ppt/notesSlides/notesSlide2487.xml"/>
  <Override ContentType="application/vnd.openxmlformats-officedocument.presentationml.notesSlide+xml" PartName="/ppt/notesSlides/notesSlide4296.xml"/>
  <Override ContentType="application/vnd.openxmlformats-officedocument.presentationml.notesSlide+xml" PartName="/ppt/notesSlides/notesSlide1214.xml"/>
  <Override ContentType="application/vnd.openxmlformats-officedocument.presentationml.notesSlide+xml" PartName="/ppt/notesSlides/notesSlide5863.xml"/>
  <Override ContentType="application/vnd.openxmlformats-officedocument.presentationml.notesSlide+xml" PartName="/ppt/notesSlides/notesSlide717.xml"/>
  <Override ContentType="application/vnd.openxmlformats-officedocument.presentationml.notesSlide+xml" PartName="/ppt/notesSlides/notesSlide2995.xml"/>
  <Override ContentType="application/vnd.openxmlformats-officedocument.presentationml.notesSlide+xml" PartName="/ppt/notesSlides/notesSlide1385.xml"/>
  <Override ContentType="application/vnd.openxmlformats-officedocument.presentationml.notesSlide+xml" PartName="/ppt/notesSlides/notesSlide3969.xml"/>
  <Override ContentType="application/vnd.openxmlformats-officedocument.presentationml.notesSlide+xml" PartName="/ppt/notesSlides/notesSlide4347.xml"/>
  <Override ContentType="application/vnd.openxmlformats-officedocument.presentationml.notesSlide+xml" PartName="/ppt/notesSlides/notesSlide4304.xml"/>
  <Override ContentType="application/vnd.openxmlformats-officedocument.presentationml.notesSlide+xml" PartName="/ppt/notesSlides/notesSlide1859.xml"/>
  <Override ContentType="application/vnd.openxmlformats-officedocument.presentationml.notesSlide+xml" PartName="/ppt/notesSlides/notesSlide538.xml"/>
  <Override ContentType="application/vnd.openxmlformats-officedocument.presentationml.notesSlide+xml" PartName="/ppt/notesSlides/notesSlide2444.xml"/>
  <Override ContentType="application/vnd.openxmlformats-officedocument.presentationml.notesSlide+xml" PartName="/ppt/notesSlides/notesSlide4949.xml"/>
  <Override ContentType="application/vnd.openxmlformats-officedocument.presentationml.notesSlide+xml" PartName="/ppt/notesSlides/notesSlide1470.xml"/>
  <Override ContentType="application/vnd.openxmlformats-officedocument.presentationml.notesSlide+xml" PartName="/ppt/notesSlides/notesSlide1816.xml"/>
  <Override ContentType="application/vnd.openxmlformats-officedocument.presentationml.notesSlide+xml" PartName="/ppt/notesSlides/notesSlide3975.xml"/>
  <Override ContentType="application/vnd.openxmlformats-officedocument.presentationml.notesSlide+xml" PartName="/ppt/notesSlides/notesSlide5914.xml"/>
  <Override ContentType="application/vnd.openxmlformats-officedocument.presentationml.notesSlide+xml" PartName="/ppt/notesSlides/notesSlide2109.xml"/>
  <Override ContentType="application/vnd.openxmlformats-officedocument.presentationml.notesSlide+xml" PartName="/ppt/notesSlides/notesSlide3719.xml"/>
  <Override ContentType="application/vnd.openxmlformats-officedocument.presentationml.notesSlide+xml" PartName="/ppt/notesSlides/notesSlide3330.xml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348.xml"/>
  <Override ContentType="application/vnd.openxmlformats-officedocument.presentationml.notesSlide+xml" PartName="/ppt/notesSlides/notesSlide990.xml"/>
  <Override ContentType="application/vnd.openxmlformats-officedocument.presentationml.notesSlide+xml" PartName="/ppt/notesSlides/notesSlide1429.xml"/>
  <Override ContentType="application/vnd.openxmlformats-officedocument.presentationml.notesSlide+xml" PartName="/ppt/notesSlides/notesSlide5631.xml"/>
  <Override ContentType="application/vnd.openxmlformats-officedocument.presentationml.notesSlide+xml" PartName="/ppt/notesSlides/notesSlide3658.xml"/>
  <Override ContentType="application/vnd.openxmlformats-officedocument.presentationml.notesSlide+xml" PartName="/ppt/notesSlides/notesSlide1798.xml"/>
  <Override ContentType="application/vnd.openxmlformats-officedocument.presentationml.notesSlide+xml" PartName="/ppt/notesSlides/notesSlide2374.xml"/>
  <Override ContentType="application/vnd.openxmlformats-officedocument.presentationml.notesSlide+xml" PartName="/ppt/notesSlides/notesSlide362.xml"/>
  <Override ContentType="application/vnd.openxmlformats-officedocument.presentationml.notesSlide+xml" PartName="/ppt/notesSlides/notesSlide788.xml"/>
  <Override ContentType="application/vnd.openxmlformats-officedocument.presentationml.notesSlide+xml" PartName="/ppt/notesSlides/notesSlide3917.xml"/>
  <Override ContentType="application/vnd.openxmlformats-officedocument.presentationml.notesSlide+xml" PartName="/ppt/notesSlides/notesSlide5887.xml"/>
  <Override ContentType="application/vnd.openxmlformats-officedocument.presentationml.notesSlide+xml" PartName="/ppt/notesSlides/notesSlide1623.xml"/>
  <Override ContentType="application/vnd.openxmlformats-officedocument.presentationml.notesSlide+xml" PartName="/ppt/notesSlides/notesSlide3941.xml"/>
  <Override ContentType="application/vnd.openxmlformats-officedocument.presentationml.notesSlide+xml" PartName="/ppt/notesSlides/notesSlide5372.xml"/>
  <Override ContentType="application/vnd.openxmlformats-officedocument.presentationml.notesSlide+xml" PartName="/ppt/notesSlides/notesSlide4323.xml"/>
  <Override ContentType="application/vnd.openxmlformats-officedocument.presentationml.notesSlide+xml" PartName="/ppt/notesSlides/notesSlide5283.xml"/>
  <Override ContentType="application/vnd.openxmlformats-officedocument.presentationml.notesSlide+xml" PartName="/ppt/notesSlides/notesSlide2633.xml"/>
  <Override ContentType="application/vnd.openxmlformats-officedocument.presentationml.notesSlide+xml" PartName="/ppt/notesSlides/notesSlide2907.xml"/>
  <Override ContentType="application/vnd.openxmlformats-officedocument.presentationml.notesSlide+xml" PartName="/ppt/notesSlides/notesSlide4234.xml"/>
  <Override ContentType="application/vnd.openxmlformats-officedocument.presentationml.notesSlide+xml" PartName="/ppt/notesSlides/notesSlide4579.xml"/>
  <Override ContentType="application/vnd.openxmlformats-officedocument.presentationml.notesSlide+xml" PartName="/ppt/notesSlides/notesSlide1066.xml"/>
  <Override ContentType="application/vnd.openxmlformats-officedocument.presentationml.notesSlide+xml" PartName="/ppt/notesSlides/notesSlide5801.xml"/>
  <Override ContentType="application/vnd.openxmlformats-officedocument.presentationml.notesSlide+xml" PartName="/ppt/notesSlides/notesSlide621.xml"/>
  <Override ContentType="application/vnd.openxmlformats-officedocument.presentationml.notesSlide+xml" PartName="/ppt/notesSlides/notesSlide2005.xml"/>
  <Override ContentType="application/vnd.openxmlformats-officedocument.presentationml.notesSlide+xml" PartName="/ppt/notesSlides/notesSlide3295.xml"/>
  <Override ContentType="application/vnd.openxmlformats-officedocument.presentationml.notesSlide+xml" PartName="/ppt/notesSlides/notesSlide1968.xml"/>
  <Override ContentType="application/vnd.openxmlformats-officedocument.presentationml.notesSlide+xml" PartName="/ppt/notesSlides/notesSlide4862.xml"/>
  <Override ContentType="application/vnd.openxmlformats-officedocument.presentationml.notesSlide+xml" PartName="/ppt/notesSlides/notesSlide2478.xml"/>
  <Override ContentType="application/vnd.openxmlformats-officedocument.presentationml.notesSlide+xml" PartName="/ppt/notesSlides/notesSlide5905.xml"/>
  <Override ContentType="application/vnd.openxmlformats-officedocument.presentationml.notesSlide+xml" PartName="/ppt/notesSlides/notesSlide1236.xml"/>
  <Override ContentType="application/vnd.openxmlformats-officedocument.presentationml.notesSlide+xml" PartName="/ppt/notesSlides/notesSlide2609.xml"/>
  <Override ContentType="application/vnd.openxmlformats-officedocument.presentationml.notesSlide+xml" PartName="/ppt/notesSlides/notesSlide4990.xml"/>
  <Override ContentType="application/vnd.openxmlformats-officedocument.presentationml.notesSlide+xml" PartName="/ppt/notesSlides/notesSlide5155.xml"/>
  <Override ContentType="application/vnd.openxmlformats-officedocument.presentationml.notesSlide+xml" PartName="/ppt/notesSlides/notesSlide2803.xml"/>
  <Override ContentType="application/vnd.openxmlformats-officedocument.presentationml.notesSlide+xml" PartName="/ppt/notesSlides/notesSlide2889.xml"/>
  <Override ContentType="application/vnd.openxmlformats-officedocument.presentationml.notesSlide+xml" PartName="/ppt/notesSlides/notesSlide806.xml"/>
  <Override ContentType="application/vnd.openxmlformats-officedocument.presentationml.notesSlide+xml" PartName="/ppt/notesSlides/notesSlide3554.xml"/>
  <Override ContentType="application/vnd.openxmlformats-officedocument.presentationml.notesSlide+xml" PartName="/ppt/notesSlides/notesSlide4668.xml"/>
  <Override ContentType="application/vnd.openxmlformats-officedocument.presentationml.notesSlide+xml" PartName="/ppt/notesSlides/notesSlide3015.xml"/>
  <Override ContentType="application/vnd.openxmlformats-officedocument.presentationml.notesSlide+xml" PartName="/ppt/notesSlides/notesSlide4796.xml"/>
  <Override ContentType="application/vnd.openxmlformats-officedocument.presentationml.notesSlide+xml" PartName="/ppt/notesSlides/notesSlide3899.xml"/>
  <Override ContentType="application/vnd.openxmlformats-officedocument.presentationml.notesSlide+xml" PartName="/ppt/notesSlides/notesSlide419.xml"/>
  <Override ContentType="application/vnd.openxmlformats-officedocument.presentationml.notesSlide+xml" PartName="/ppt/notesSlides/notesSlide5414.xml"/>
  <Override ContentType="application/vnd.openxmlformats-officedocument.presentationml.notesSlide+xml" PartName="/ppt/notesSlides/notesSlide3813.xml"/>
  <Override ContentType="application/vnd.openxmlformats-officedocument.presentationml.notesSlide+xml" PartName="/ppt/notesSlides/notesSlide1727.xml"/>
  <Override ContentType="application/vnd.openxmlformats-officedocument.presentationml.notesSlide+xml" PartName="/ppt/notesSlides/notesSlide5872.xml"/>
  <Override ContentType="application/vnd.openxmlformats-officedocument.presentationml.notesSlide+xml" PartName="/ppt/notesSlides/notesSlide3682.xml"/>
  <Override ContentType="application/vnd.openxmlformats-officedocument.presentationml.notesSlide+xml" PartName="/ppt/notesSlides/notesSlide5089.xml"/>
  <Override ContentType="application/vnd.openxmlformats-officedocument.presentationml.notesSlide+xml" PartName="/ppt/notesSlides/notesSlide1364.xml"/>
  <Override ContentType="application/vnd.openxmlformats-officedocument.presentationml.notesSlide+xml" PartName="/ppt/notesSlides/notesSlide2737.xml"/>
  <Override ContentType="application/vnd.openxmlformats-officedocument.presentationml.notesSlide+xml" PartName="/ppt/notesSlides/notesSlide3488.xml"/>
  <Override ContentType="application/vnd.openxmlformats-officedocument.presentationml.notesSlide+xml" PartName="/ppt/notesSlides/notesSlide5670.xml"/>
  <Override ContentType="application/vnd.openxmlformats-officedocument.presentationml.notesSlide+xml" PartName="/ppt/notesSlides/notesSlide4338.xml"/>
  <Override ContentType="application/vnd.openxmlformats-officedocument.presentationml.notesSlide+xml" PartName="/ppt/notesSlides/notesSlide5003.xml"/>
  <Override ContentType="application/vnd.openxmlformats-officedocument.presentationml.notesSlide+xml" PartName="/ppt/notesSlides/notesSlide3224.xml"/>
  <Override ContentType="application/vnd.openxmlformats-officedocument.presentationml.notesSlide+xml" PartName="/ppt/notesSlides/notesSlide2931.xml"/>
  <Override ContentType="application/vnd.openxmlformats-officedocument.presentationml.notesSlide+xml" PartName="/ppt/notesSlides/notesSlide547.xml"/>
  <Override ContentType="application/vnd.openxmlformats-officedocument.presentationml.notesSlide+xml" PartName="/ppt/notesSlides/notesSlide4927.xml"/>
  <Override ContentType="application/vnd.openxmlformats-officedocument.presentationml.notesSlide+xml" PartName="/ppt/notesSlides/notesSlide5131.xml"/>
  <Override ContentType="application/vnd.openxmlformats-officedocument.presentationml.notesSlide+xml" PartName="/ppt/notesSlides/notesSlide692.xml"/>
  <Override ContentType="application/vnd.openxmlformats-officedocument.presentationml.notesSlide+xml" PartName="/ppt/notesSlides/notesSlide5542.xml"/>
  <Override ContentType="application/vnd.openxmlformats-officedocument.presentationml.notesSlide+xml" PartName="/ppt/notesSlides/notesSlide2874.xml"/>
  <Override ContentType="application/vnd.openxmlformats-officedocument.presentationml.notesSlide+xml" PartName="/ppt/notesSlides/notesSlide5042.xml"/>
  <Override ContentType="application/vnd.openxmlformats-officedocument.presentationml.notesSlide+xml" PartName="/ppt/notesSlides/notesSlide1123.xml"/>
  <Override ContentType="application/vnd.openxmlformats-officedocument.presentationml.notesSlide+xml" PartName="/ppt/notesSlides/notesSlide1140.xml"/>
  <Override ContentType="application/vnd.openxmlformats-officedocument.presentationml.notesSlide+xml" PartName="/ppt/notesSlides/notesSlide2407.xml"/>
  <Override ContentType="application/vnd.openxmlformats-officedocument.presentationml.notesSlide+xml" PartName="/ppt/notesSlides/notesSlide4564.xml"/>
  <Override ContentType="application/vnd.openxmlformats-officedocument.presentationml.notesSlide+xml" PartName="/ppt/notesSlides/notesSlide490.xml"/>
  <Override ContentType="application/vnd.openxmlformats-officedocument.presentationml.notesSlide+xml" PartName="/ppt/notesSlides/notesSlide951.xml"/>
  <Override ContentType="application/vnd.openxmlformats-officedocument.presentationml.notesSlide+xml" PartName="/ppt/notesSlides/notesSlide1751.xml"/>
  <Override ContentType="application/vnd.openxmlformats-officedocument.presentationml.notesSlide+xml" PartName="/ppt/notesSlides/notesSlide3182.xml"/>
  <Override ContentType="application/vnd.openxmlformats-officedocument.presentationml.notesSlide+xml" PartName="/ppt/notesSlides/notesSlide5476.xml"/>
  <Override ContentType="application/vnd.openxmlformats-officedocument.presentationml.notesSlide+xml" PartName="/ppt/notesSlides/notesSlide3700.xml"/>
  <Override ContentType="application/vnd.openxmlformats-officedocument.presentationml.notesSlide+xml" PartName="/ppt/notesSlides/notesSlide3417.xml"/>
  <Override ContentType="application/vnd.openxmlformats-officedocument.presentationml.notesSlide+xml" PartName="/ppt/notesSlides/notesSlide3786.xml"/>
  <Override ContentType="application/vnd.openxmlformats-officedocument.presentationml.notesSlide+xml" PartName="/ppt/notesSlides/notesSlide5646.xml"/>
  <Override ContentType="application/vnd.openxmlformats-officedocument.presentationml.notesSlide+xml" PartName="/ppt/notesSlides/notesSlide3167.xml"/>
  <Override ContentType="application/vnd.openxmlformats-officedocument.presentationml.notesSlide+xml" PartName="/ppt/notesSlides/notesSlide3697.xml"/>
  <Override ContentType="application/vnd.openxmlformats-officedocument.presentationml.notesSlide+xml" PartName="/ppt/notesSlides/notesSlide4734.xml"/>
  <Override ContentType="application/vnd.openxmlformats-officedocument.presentationml.notesSlide+xml" PartName="/ppt/notesSlides/notesSlide2044.xml"/>
  <Override ContentType="application/vnd.openxmlformats-officedocument.presentationml.notesSlide+xml" PartName="/ppt/notesSlides/notesSlide4079.xml"/>
  <Override ContentType="application/vnd.openxmlformats-officedocument.presentationml.notesSlide+xml" PartName="/ppt/notesSlides/notesSlide1557.xml"/>
  <Override ContentType="application/vnd.openxmlformats-officedocument.presentationml.notesSlide+xml" PartName="/ppt/notesSlides/notesSlide2172.xml"/>
  <Override ContentType="application/vnd.openxmlformats-officedocument.presentationml.notesSlide+xml" PartName="/ppt/notesSlides/notesSlide3611.xml"/>
  <Override ContentType="application/vnd.openxmlformats-officedocument.presentationml.notesSlide+xml" PartName="/ppt/notesSlides/notesSlide2133.xml"/>
  <Override ContentType="application/vnd.openxmlformats-officedocument.presentationml.notesSlide+xml" PartName="/ppt/notesSlides/notesSlide2505.xml"/>
  <Override ContentType="application/vnd.openxmlformats-officedocument.presentationml.notesSlide+xml" PartName="/ppt/notesSlides/notesSlide1766.xml"/>
  <Override ContentType="application/vnd.openxmlformats-officedocument.presentationml.notesSlide+xml" PartName="/ppt/notesSlides/notesSlide3515.xml"/>
  <Override ContentType="application/vnd.openxmlformats-officedocument.presentationml.notesSlide+xml" PartName="/ppt/notesSlides/notesSlide5405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4032.xml"/>
  <Override ContentType="application/vnd.openxmlformats-officedocument.presentationml.notesSlide+xml" PartName="/ppt/notesSlides/notesSlide4621.xml"/>
  <Override ContentType="application/vnd.openxmlformats-officedocument.presentationml.notesSlide+xml" PartName="/ppt/notesSlides/notesSlide306.xml"/>
  <Override ContentType="application/vnd.openxmlformats-officedocument.presentationml.notesSlide+xml" PartName="/ppt/notesSlides/notesSlide3545.xml"/>
  <Override ContentType="application/vnd.openxmlformats-officedocument.presentationml.notesSlide+xml" PartName="/ppt/notesSlides/notesSlide3054.xml"/>
  <Override ContentType="application/vnd.openxmlformats-officedocument.presentationml.notesSlide+xml" PartName="/ppt/notesSlides/notesSlide5503.xml"/>
  <Override ContentType="application/vnd.openxmlformats-officedocument.presentationml.notesSlide+xml" PartName="/ppt/notesSlides/notesSlide5170.xml"/>
  <Override ContentType="application/vnd.openxmlformats-officedocument.presentationml.notesSlide+xml" PartName="/ppt/notesSlides/notesSlide5589.xml"/>
  <Override ContentType="application/vnd.openxmlformats-officedocument.presentationml.notesSlide+xml" PartName="/ppt/notesSlides/notesSlide5140.xml"/>
  <Override ContentType="application/vnd.openxmlformats-officedocument.presentationml.notesSlide+xml" PartName="/ppt/notesSlides/notesSlide949.xml"/>
  <Override ContentType="application/vnd.openxmlformats-officedocument.presentationml.notesSlide+xml" PartName="/ppt/notesSlides/notesSlide2776.xml"/>
  <Override ContentType="application/vnd.openxmlformats-officedocument.presentationml.notesSlide+xml" PartName="/ppt/notesSlides/notesSlide919.xml"/>
  <Override ContentType="application/vnd.openxmlformats-officedocument.presentationml.notesSlide+xml" PartName="/ppt/notesSlides/notesSlide2648.xml"/>
  <Override ContentType="application/vnd.openxmlformats-officedocument.presentationml.notesSlide+xml" PartName="/ppt/notesSlides/notesSlide4064.xml"/>
  <Override ContentType="application/vnd.openxmlformats-officedocument.presentationml.notesSlide+xml" PartName="/ppt/notesSlides/notesSlide3497.xml"/>
  <Override ContentType="application/vnd.openxmlformats-officedocument.presentationml.notesSlide+xml" PartName="/ppt/notesSlides/notesSlide1640.xml"/>
  <Override ContentType="application/vnd.openxmlformats-officedocument.presentationml.notesSlide+xml" PartName="/ppt/notesSlides/notesSlide4594.xml"/>
  <Override ContentType="application/vnd.openxmlformats-officedocument.presentationml.notesSlide+xml" PartName="/ppt/notesSlides/notesSlide5098.xml"/>
  <Override ContentType="application/vnd.openxmlformats-officedocument.presentationml.notesSlide+xml" PartName="/ppt/notesSlides/notesSlide604.xml"/>
  <Override ContentType="application/vnd.openxmlformats-officedocument.presentationml.notesSlide+xml" PartName="/ppt/notesSlides/notesSlide779.xml"/>
  <Override ContentType="application/vnd.openxmlformats-officedocument.presentationml.notesSlide+xml" PartName="/ppt/notesSlides/notesSlide5357.xml"/>
  <Override ContentType="application/vnd.openxmlformats-officedocument.presentationml.notesSlide+xml" PartName="/ppt/notesSlides/notesSlide345.xml"/>
  <Override ContentType="application/vnd.openxmlformats-officedocument.presentationml.notesSlide+xml" PartName="/ppt/notesSlides/notesSlide1251.xml"/>
  <Override ContentType="application/vnd.openxmlformats-officedocument.presentationml.notesSlide+xml" PartName="/ppt/notesSlides/notesSlide4160.xml"/>
  <Override ContentType="application/vnd.openxmlformats-officedocument.presentationml.notesSlide+xml" PartName="/ppt/notesSlides/notesSlide3197.xml"/>
  <Override ContentType="application/vnd.openxmlformats-officedocument.presentationml.notesSlide+xml" PartName="/ppt/notesSlides/notesSlide3111.xml"/>
  <Override ContentType="application/vnd.openxmlformats-officedocument.presentationml.notesSlide+xml" PartName="/ppt/notesSlides/notesSlide4853.xml"/>
  <Override ContentType="application/vnd.openxmlformats-officedocument.presentationml.notesSlide+xml" PartName="/ppt/notesSlides/notesSlide5616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4764.xml"/>
  <Override ContentType="application/vnd.openxmlformats-officedocument.presentationml.notesSlide+xml" PartName="/ppt/notesSlides/notesSlide3286.xml"/>
  <Override ContentType="application/vnd.openxmlformats-officedocument.presentationml.notesSlide+xml" PartName="/ppt/notesSlides/notesSlide5446.xml"/>
  <Override ContentType="application/vnd.openxmlformats-officedocument.presentationml.notesSlide+xml" PartName="/ppt/notesSlides/notesSlide177.xml"/>
  <Override ContentType="application/vnd.openxmlformats-officedocument.presentationml.notesSlide+xml" PartName="/ppt/notesSlides/notesSlide5274.xml"/>
  <Override ContentType="application/vnd.openxmlformats-officedocument.presentationml.notesSlide+xml" PartName="/ppt/notesSlides/notesSlide2535.xml"/>
  <Override ContentType="application/vnd.openxmlformats-officedocument.presentationml.notesSlide+xml" PartName="/ppt/notesSlides/notesSlide3756.xml"/>
  <Override ContentType="application/vnd.openxmlformats-officedocument.presentationml.notesSlide+xml" PartName="/ppt/notesSlides/notesSlide2189.xml"/>
  <Override ContentType="application/vnd.openxmlformats-officedocument.presentationml.notesSlide+xml" PartName="/ppt/notesSlides/notesSlide5146.xml"/>
  <Override ContentType="application/vnd.openxmlformats-officedocument.presentationml.notesSlide+xml" PartName="/ppt/notesSlides/notesSlide1438.xml"/>
  <Override ContentType="application/vnd.openxmlformats-officedocument.presentationml.notesSlide+xml" PartName="/ppt/notesSlides/notesSlide320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64.xml"/>
  <Override ContentType="application/vnd.openxmlformats-officedocument.presentationml.notesSlide+xml" PartName="/ppt/notesSlides/notesSlide5744.xml"/>
  <Override ContentType="application/vnd.openxmlformats-officedocument.presentationml.notesSlide+xml" PartName="/ppt/notesSlides/notesSlide1825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4049.xml"/>
  <Override ContentType="application/vnd.openxmlformats-officedocument.presentationml.notesSlide+xml" PartName="/ppt/notesSlides/notesSlide217.xml"/>
  <Override ContentType="application/vnd.openxmlformats-officedocument.presentationml.notesSlide+xml" PartName="/ppt/notesSlides/notesSlide4177.xml"/>
  <Override ContentType="application/vnd.openxmlformats-officedocument.presentationml.notesSlide+xml" PartName="/ppt/notesSlides/notesSlide708.xml"/>
  <Override ContentType="application/vnd.openxmlformats-officedocument.presentationml.notesSlide+xml" PartName="/ppt/notesSlides/notesSlide2833.xml"/>
  <Override ContentType="application/vnd.openxmlformats-officedocument.presentationml.notesSlide+xml" PartName="/ppt/notesSlides/notesSlide3571.xml"/>
  <Override ContentType="application/vnd.openxmlformats-officedocument.presentationml.notesSlide+xml" PartName="/ppt/notesSlides/notesSlide1266.xml"/>
  <Override ContentType="application/vnd.openxmlformats-officedocument.presentationml.notesSlide+xml" PartName="/ppt/notesSlides/notesSlide3426.xml"/>
  <Override ContentType="application/vnd.openxmlformats-officedocument.presentationml.notesSlide+xml" PartName="/ppt/notesSlides/notesSlide1970.xml"/>
  <Override ContentType="application/vnd.openxmlformats-officedocument.presentationml.notesSlide+xml" PartName="/ppt/notesSlides/notesSlide2118.xml"/>
  <Override ContentType="application/vnd.openxmlformats-officedocument.presentationml.notesSlide+xml" PartName="/ppt/notesSlides/notesSlide436.xml"/>
  <Override ContentType="application/vnd.openxmlformats-officedocument.presentationml.notesSlide+xml" PartName="/ppt/notesSlides/notesSlide2391.xml"/>
  <Override ContentType="application/vnd.openxmlformats-officedocument.presentationml.notesSlide+xml" PartName="/ppt/notesSlides/notesSlide3830.xml"/>
  <Override ContentType="application/vnd.openxmlformats-officedocument.presentationml.notesSlide+xml" PartName="/ppt/notesSlides/notesSlide4466.xml"/>
  <Override ContentType="application/vnd.openxmlformats-officedocument.presentationml.notesSlide+xml" PartName="/ppt/notesSlides/notesSlide960.xml"/>
  <Override ContentType="application/vnd.openxmlformats-officedocument.presentationml.notesSlide+xml" PartName="/ppt/notesSlides/notesSlide1298.xml"/>
  <Override ContentType="application/vnd.openxmlformats-officedocument.presentationml.notesSlide+xml" PartName="/ppt/notesSlides/notesSlide4106.xml"/>
  <Override ContentType="application/vnd.openxmlformats-officedocument.presentationml.notesSlide+xml" PartName="/ppt/notesSlides/notesSlide4725.xml"/>
  <Override ContentType="application/vnd.openxmlformats-officedocument.presentationml.notesSlide+xml" PartName="/ppt/notesSlides/notesSlide2263.xml"/>
  <Override ContentType="application/vnd.openxmlformats-officedocument.presentationml.notesSlide+xml" PartName="/ppt/notesSlides/notesSlide2246.xml"/>
  <Override ContentType="application/vnd.openxmlformats-officedocument.presentationml.notesSlide+xml" PartName="/ppt/notesSlides/notesSlide2865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5848.xml"/>
  <Override ContentType="application/vnd.openxmlformats-officedocument.presentationml.notesSlide+xml" PartName="/ppt/notesSlides/notesSlide3158.xml"/>
  <Override ContentType="application/vnd.openxmlformats-officedocument.presentationml.notesSlide+xml" PartName="/ppt/notesSlides/notesSlide5229.xml"/>
  <Override ContentType="application/vnd.openxmlformats-officedocument.presentationml.notesSlide+xml" PartName="/ppt/notesSlides/notesSlide732.xml"/>
  <Override ContentType="application/vnd.openxmlformats-officedocument.presentationml.notesSlide+xml" PartName="/ppt/notesSlides/notesSlide2574.xml"/>
  <Override ContentType="application/vnd.openxmlformats-officedocument.presentationml.notesSlide+xml" PartName="/ppt/notesSlides/notesSlide1566.xml"/>
  <Override ContentType="application/vnd.openxmlformats-officedocument.presentationml.notesSlide+xml" PartName="/ppt/notesSlides/notesSlide288.xml"/>
  <Override ContentType="application/vnd.openxmlformats-officedocument.presentationml.notesSlide+xml" PartName="/ppt/notesSlides/notesSlide5485.xml"/>
  <Override ContentType="application/vnd.openxmlformats-officedocument.presentationml.notesSlide+xml" PartName="/ppt/notesSlides/notesSlide1929.xml"/>
  <Override ContentType="application/vnd.openxmlformats-officedocument.presentationml.notesSlide+xml" PartName="/ppt/notesSlides/notesSlide4981.xml"/>
  <Override ContentType="application/vnd.openxmlformats-officedocument.presentationml.notesSlide+xml" PartName="/ppt/notesSlides/notesSlide4362.xml"/>
  <Override ContentType="application/vnd.openxmlformats-officedocument.presentationml.notesSlide+xml" PartName="/ppt/notesSlides/notesSlide130.xml"/>
  <Override ContentType="application/vnd.openxmlformats-officedocument.presentationml.notesSlide+xml" PartName="/ppt/notesSlides/notesSlide4708.xml"/>
  <Override ContentType="application/vnd.openxmlformats-officedocument.presentationml.notesSlide+xml" PartName="/ppt/notesSlides/notesSlide1583.xml"/>
  <Override ContentType="application/vnd.openxmlformats-officedocument.presentationml.notesSlide+xml" PartName="/ppt/notesSlides/notesSlide4490.xml"/>
  <Override ContentType="application/vnd.openxmlformats-officedocument.presentationml.notesSlide+xml" PartName="/ppt/notesSlides/notesSlide2303.xml"/>
  <Override ContentType="application/vnd.openxmlformats-officedocument.presentationml.notesSlide+xml" PartName="/ppt/notesSlides/notesSlide4808.xml"/>
  <Override ContentType="application/vnd.openxmlformats-officedocument.presentationml.notesSlide+xml" PartName="/ppt/notesSlides/notesSlide2389.xml"/>
  <Override ContentType="application/vnd.openxmlformats-officedocument.presentationml.notesSlide+xml" PartName="/ppt/notesSlides/notesSlide4138.xml"/>
  <Override ContentType="application/vnd.openxmlformats-officedocument.presentationml.notesSlide+xml" PartName="/ppt/notesSlides/notesSlide2922.xml"/>
  <Override ContentType="application/vnd.openxmlformats-officedocument.presentationml.notesSlide+xml" PartName="/ppt/notesSlides/notesSlide747.xml"/>
  <Override ContentType="application/vnd.openxmlformats-officedocument.presentationml.notesSlide+xml" PartName="/ppt/notesSlides/notesSlide1355.xml"/>
  <Override ContentType="application/vnd.openxmlformats-officedocument.presentationml.notesSlide+xml" PartName="/ppt/notesSlides/notesSlide5214.xml"/>
  <Override ContentType="application/vnd.openxmlformats-officedocument.presentationml.notesSlide+xml" PartName="/ppt/notesSlides/notesSlide3956.xml"/>
  <Override ContentType="application/vnd.openxmlformats-officedocument.presentationml.notesSlide+xml" PartName="/ppt/notesSlides/notesSlide5705.xml"/>
  <Override ContentType="application/vnd.openxmlformats-officedocument.presentationml.notesSlide+xml" PartName="/ppt/notesSlides/notesSlide1227.xml"/>
  <Override ContentType="application/vnd.openxmlformats-officedocument.presentationml.notesSlide+xml" PartName="/ppt/notesSlides/notesSlide4996.xml"/>
  <Override ContentType="application/vnd.openxmlformats-officedocument.presentationml.notesSlide+xml" PartName="/ppt/notesSlides/notesSlide162.xml"/>
  <Override ContentType="application/vnd.openxmlformats-officedocument.presentationml.notesSlide+xml" PartName="/ppt/notesSlides/notesSlide4910.xml"/>
  <Override ContentType="application/vnd.openxmlformats-officedocument.presentationml.notesSlide+xml" PartName="/ppt/notesSlides/notesSlide3369.xml"/>
  <Override ContentType="application/vnd.openxmlformats-officedocument.presentationml.notesSlide+xml" PartName="/ppt/notesSlides/notesSlide1483.xml"/>
  <Override ContentType="application/vnd.openxmlformats-officedocument.presentationml.notesSlide+xml" PartName="/ppt/notesSlides/notesSlide3988.xml"/>
  <Override ContentType="application/vnd.openxmlformats-officedocument.presentationml.notesSlide+xml" PartName="/ppt/notesSlides/notesSlide2207.xml"/>
  <Override ContentType="application/vnd.openxmlformats-officedocument.presentationml.notesSlide+xml" PartName="/ppt/notesSlides/notesSlide2431.xml"/>
  <Override ContentType="application/vnd.openxmlformats-officedocument.presentationml.notesSlide+xml" PartName="/ppt/notesSlides/notesSlide4936.xml"/>
  <Override ContentType="application/vnd.openxmlformats-officedocument.presentationml.notesSlide+xml" PartName="/ppt/notesSlides/notesSlide2948.xml"/>
  <Override ContentType="application/vnd.openxmlformats-officedocument.presentationml.notesSlide+xml" PartName="/ppt/notesSlides/notesSlide3343.xml"/>
  <Override ContentType="application/vnd.openxmlformats-officedocument.presentationml.notesSlide+xml" PartName="/ppt/notesSlides/notesSlide3215.xml"/>
  <Override ContentType="application/vnd.openxmlformats-officedocument.presentationml.notesSlide+xml" PartName="/ppt/notesSlides/notesSlide1110.xml"/>
  <Override ContentType="application/vnd.openxmlformats-officedocument.presentationml.notesSlide+xml" PartName="/ppt/notesSlides/notesSlide1196.xml"/>
  <Override ContentType="application/vnd.openxmlformats-officedocument.presentationml.notesSlide+xml" PartName="/ppt/notesSlides/notesSlide5072.xml"/>
  <Override ContentType="application/vnd.openxmlformats-officedocument.presentationml.notesSlide+xml" PartName="/ppt/notesSlides/notesSlide3471.xml"/>
  <Override ContentType="application/vnd.openxmlformats-officedocument.presentationml.notesSlide+xml" PartName="/ppt/notesSlides/notesSlide1153.xml"/>
  <Override ContentType="application/vnd.openxmlformats-officedocument.presentationml.notesSlide+xml" PartName="/ppt/notesSlides/notesSlide4208.xml"/>
  <Override ContentType="application/vnd.openxmlformats-officedocument.presentationml.notesSlide+xml" PartName="/ppt/notesSlides/notesSlide5818.xml"/>
  <Override ContentType="application/vnd.openxmlformats-officedocument.presentationml.notesSlide+xml" PartName="/ppt/notesSlides/notesSlide2720.xml"/>
  <Override ContentType="application/vnd.openxmlformats-officedocument.presentationml.notesSlide+xml" PartName="/ppt/notesSlides/notesSlide5331.xml"/>
  <Override ContentType="application/vnd.openxmlformats-officedocument.presentationml.notesSlide+xml" PartName="/ppt/notesSlides/notesSlide1781.xml"/>
  <Override ContentType="application/vnd.openxmlformats-officedocument.presentationml.notesSlide+xml" PartName="/ppt/notesSlides/notesSlide3641.xml"/>
  <Override ContentType="application/vnd.openxmlformats-officedocument.presentationml.notesSlide+xml" PartName="/ppt/notesSlides/notesSlide232.xml"/>
  <Override ContentType="application/vnd.openxmlformats-officedocument.presentationml.notesSlide+xml" PartName="/ppt/notesSlides/notesSlide275.xml"/>
  <Override ContentType="application/vnd.openxmlformats-officedocument.presentationml.notesSlide+xml" PartName="/ppt/notesSlides/notesSlide964.xml"/>
  <Override ContentType="application/vnd.openxmlformats-officedocument.presentationml.notesSlide+xml" PartName="/ppt/notesSlides/notesSlide921.xml"/>
  <Override ContentType="application/vnd.openxmlformats-officedocument.presentationml.notesSlide+xml" PartName="/ppt/notesSlides/notesSlide2074.xml"/>
  <Override ContentType="application/vnd.openxmlformats-officedocument.presentationml.notesSlide+xml" PartName="/ppt/notesSlides/notesSlide5129.xml"/>
  <Override ContentType="application/vnd.openxmlformats-officedocument.presentationml.notesSlide+xml" PartName="/ppt/notesSlides/notesSlide1498.xml"/>
  <Override ContentType="application/vnd.openxmlformats-officedocument.presentationml.notesSlide+xml" PartName="/ppt/notesSlides/notesSlide2031.xml"/>
  <Override ContentType="application/vnd.openxmlformats-officedocument.presentationml.notesSlide+xml" PartName="/ppt/notesSlides/notesSlide4879.xml"/>
  <Override ContentType="application/vnd.openxmlformats-officedocument.presentationml.notesSlide+xml" PartName="/ppt/notesSlides/notesSlide1455.xml"/>
  <Override ContentType="application/vnd.openxmlformats-officedocument.presentationml.notesSlide+xml" PartName="/ppt/notesSlides/notesSlide1412.xml"/>
  <Override ContentType="application/vnd.openxmlformats-officedocument.presentationml.notesSlide+xml" PartName="/ppt/notesSlides/notesSlide506.xml"/>
  <Override ContentType="application/vnd.openxmlformats-officedocument.presentationml.notesSlide+xml" PartName="/ppt/notesSlides/notesSlide3400.xml"/>
  <Override ContentType="application/vnd.openxmlformats-officedocument.presentationml.notesSlide+xml" PartName="/ppt/notesSlides/notesSlide534.xml"/>
  <Override ContentType="application/vnd.openxmlformats-officedocument.presentationml.notesSlide+xml" PartName="/ppt/notesSlides/notesSlide4392.xml"/>
  <Override ContentType="application/vnd.openxmlformats-officedocument.presentationml.notesSlide+xml" PartName="/ppt/notesSlides/notesSlide577.xml"/>
  <Override ContentType="application/vnd.openxmlformats-officedocument.presentationml.notesSlide+xml" PartName="/ppt/notesSlides/notesSlide836.xml"/>
  <Override ContentType="application/vnd.openxmlformats-officedocument.presentationml.notesSlide+xml" PartName="/ppt/notesSlides/notesSlide2961.xml"/>
  <Override ContentType="application/vnd.openxmlformats-officedocument.presentationml.notesSlide+xml" PartName="/ppt/notesSlides/notesSlide879.xml"/>
  <Override ContentType="application/vnd.openxmlformats-officedocument.presentationml.notesSlide+xml" PartName="/ppt/notesSlides/notesSlide4638.xml"/>
  <Override ContentType="application/vnd.openxmlformats-officedocument.presentationml.notesSlide+xml" PartName="/ppt/notesSlides/notesSlide1394.xml"/>
  <Override ContentType="application/vnd.openxmlformats-officedocument.presentationml.notesSlide+xml" PartName="/ppt/notesSlides/notesSlide4090.xml"/>
  <Override ContentType="application/vnd.openxmlformats-officedocument.presentationml.notesSlide+xml" PartName="/ppt/notesSlides/notesSlide204.xml"/>
  <Override ContentType="application/vnd.openxmlformats-officedocument.presentationml.notesSlide+xml" PartName="/ppt/notesSlides/notesSlide247.xml"/>
  <Override ContentType="application/vnd.openxmlformats-officedocument.presentationml.notesSlide+xml" PartName="/ppt/notesSlides/notesSlide1351.xml"/>
  <Override ContentType="application/vnd.openxmlformats-officedocument.presentationml.notesSlide+xml" PartName="/ppt/notesSlides/notesSlide3382.xml"/>
  <Override ContentType="application/vnd.openxmlformats-officedocument.presentationml.notesSlide+xml" PartName="/ppt/notesSlides/notesSlide662.xml"/>
  <Override ContentType="application/vnd.openxmlformats-officedocument.presentationml.notesSlide+xml" PartName="/ppt/notesSlides/notesSlide5572.xml"/>
  <Override ContentType="application/vnd.openxmlformats-officedocument.presentationml.notesSlide+xml" PartName="/ppt/notesSlides/notesSlide5318.xml"/>
  <Override ContentType="application/vnd.openxmlformats-officedocument.presentationml.notesSlide+xml" PartName="/ppt/notesSlides/notesSlide3628.xml"/>
  <Override ContentType="application/vnd.openxmlformats-officedocument.presentationml.notesSlide+xml" PartName="/ppt/notesSlides/notesSlide1696.xml"/>
  <Override ContentType="application/vnd.openxmlformats-officedocument.presentationml.notesSlide+xml" PartName="/ppt/notesSlides/notesSlide375.xml"/>
  <Override ContentType="application/vnd.openxmlformats-officedocument.presentationml.notesSlide+xml" PartName="/ppt/notesSlides/notesSlide4190.xml"/>
  <Override ContentType="application/vnd.openxmlformats-officedocument.presentationml.notesSlide+xml" PartName="/ppt/notesSlides/notesSlide1653.xml"/>
  <Override ContentType="application/vnd.openxmlformats-officedocument.presentationml.notesSlide+xml" PartName="/ppt/notesSlides/notesSlide2891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610.xml"/>
  <Override ContentType="application/vnd.openxmlformats-officedocument.presentationml.notesSlide+xml" PartName="/ppt/notesSlides/notesSlide332.xml"/>
  <Override ContentType="application/vnd.openxmlformats-officedocument.presentationml.notesSlide+xml" PartName="/ppt/notesSlides/notesSlide3041.xml"/>
  <Override ContentType="application/vnd.openxmlformats-officedocument.presentationml.notesSlide+xml" PartName="/ppt/notesSlides/notesSlide3084.xml"/>
  <Override ContentType="application/vnd.openxmlformats-officedocument.presentationml.notesSlide+xml" PartName="/ppt/notesSlides/notesSlide3141.xml"/>
  <Override ContentType="application/vnd.openxmlformats-officedocument.presentationml.notesSlide+xml" PartName="/ppt/notesSlides/notesSlide5270.xml"/>
  <Override ContentType="application/vnd.openxmlformats-officedocument.presentationml.notesSlide+xml" PartName="/ppt/notesSlides/notesSlide1181.xml"/>
  <Override ContentType="application/vnd.openxmlformats-officedocument.presentationml.notesSlide+xml" PartName="/ppt/notesSlides/notesSlide2018.xml"/>
  <Override ContentType="application/vnd.openxmlformats-officedocument.presentationml.notesSlide+xml" PartName="/ppt/notesSlides/notesSlide1096.xml"/>
  <Override ContentType="application/vnd.openxmlformats-officedocument.presentationml.notesSlide+xml" PartName="/ppt/notesSlides/notesSlide4892.xml"/>
  <Override ContentType="application/vnd.openxmlformats-officedocument.presentationml.notesSlide+xml" PartName="/ppt/notesSlides/notesSlide1053.xml"/>
  <Override ContentType="application/vnd.openxmlformats-officedocument.presentationml.notesSlide+xml" PartName="/ppt/notesSlides/notesSlide2620.xml"/>
  <Override ContentType="application/vnd.openxmlformats-officedocument.presentationml.notesSlide+xml" PartName="/ppt/notesSlides/notesSlide2663.xml"/>
  <Override ContentType="application/vnd.openxmlformats-officedocument.presentationml.notesSlide+xml" PartName="/ppt/notesSlides/notesSlide2791.xml"/>
  <Override ContentType="application/vnd.openxmlformats-officedocument.presentationml.notesSlide+xml" PartName="/ppt/notesSlides/notesSlide1710.xml"/>
  <Override ContentType="application/vnd.openxmlformats-officedocument.presentationml.notesSlide+xml" PartName="/ppt/notesSlides/notesSlide1010.xml"/>
  <Override ContentType="application/vnd.openxmlformats-officedocument.presentationml.notesSlide+xml" PartName="/ppt/notesSlides/notesSlide3282.xml"/>
  <Override ContentType="application/vnd.openxmlformats-officedocument.presentationml.notesSlide+xml" PartName="/ppt/notesSlides/notesSlide4523.xml"/>
  <Override ContentType="application/vnd.openxmlformats-officedocument.presentationml.notesSlide+xml" PartName="/ppt/notesSlides/notesSlide4651.xml"/>
  <Override ContentType="application/vnd.openxmlformats-officedocument.presentationml.notesSlide+xml" PartName="/ppt/notesSlides/notesSlide4694.xml"/>
  <Override ContentType="application/vnd.openxmlformats-officedocument.presentationml.notesSlide+xml" PartName="/ppt/notesSlides/notesSlide5516.xml"/>
  <Override ContentType="application/vnd.openxmlformats-officedocument.presentationml.notesSlide+xml" PartName="/ppt/notesSlides/notesSlide1281.xml"/>
  <Override ContentType="application/vnd.openxmlformats-officedocument.presentationml.notesSlide+xml" PartName="/ppt/notesSlides/notesSlide979.xml"/>
  <Override ContentType="application/vnd.openxmlformats-officedocument.presentationml.notesSlide+xml" PartName="/ppt/notesSlides/notesSlide936.xml"/>
  <Override ContentType="application/vnd.openxmlformats-officedocument.presentationml.notesSlide+xml" PartName="/ppt/notesSlides/notesSlide1881.xml"/>
  <Override ContentType="application/vnd.openxmlformats-officedocument.presentationml.notesSlide+xml" PartName="/ppt/notesSlides/notesSlide2763.xml"/>
  <Override ContentType="application/vnd.openxmlformats-officedocument.presentationml.notesSlide+xml" PartName="/ppt/notesSlides/notesSlide5687.xml"/>
  <Override ContentType="application/vnd.openxmlformats-officedocument.presentationml.notesSlide+xml" PartName="/ppt/notesSlides/notesSlide1025.xml"/>
  <Override ContentType="application/vnd.openxmlformats-officedocument.presentationml.notesSlide+xml" PartName="/ppt/notesSlides/notesSlide5559.xml"/>
  <Override ContentType="application/vnd.openxmlformats-officedocument.presentationml.notesSlide+xml" PartName="/ppt/notesSlides/notesSlide2233.xml"/>
  <Override ContentType="application/vnd.openxmlformats-officedocument.presentationml.notesSlide+xml" PartName="/ppt/notesSlides/notesSlide4738.xml"/>
  <Override ContentType="application/vnd.openxmlformats-officedocument.presentationml.notesSlide+xml" PartName="/ppt/notesSlides/notesSlide3128.xml"/>
  <Override ContentType="application/vnd.openxmlformats-officedocument.presentationml.notesSlide+xml" PartName="/ppt/notesSlides/notesSlide477.xml"/>
  <Override ContentType="application/vnd.openxmlformats-officedocument.presentationml.notesSlide+xml" PartName="/ppt/notesSlides/notesSlide460.xml"/>
  <Override ContentType="application/vnd.openxmlformats-officedocument.presentationml.notesSlide+xml" PartName="/ppt/notesSlides/notesSlide4292.xml"/>
  <Override ContentType="application/vnd.openxmlformats-officedocument.presentationml.notesSlide+xml" PartName="/ppt/notesSlides/notesSlide762.xml"/>
  <Override ContentType="application/vnd.openxmlformats-officedocument.presentationml.notesSlide+xml" PartName="/ppt/notesSlides/notesSlide1510.xml"/>
  <Override ContentType="application/vnd.openxmlformats-officedocument.presentationml.notesSlide+xml" PartName="/ppt/notesSlides/notesSlide1553.xml"/>
  <Override ContentType="application/vnd.openxmlformats-officedocument.presentationml.notesSlide+xml" PartName="/ppt/notesSlides/notesSlide3871.xml"/>
  <Override ContentType="application/vnd.openxmlformats-officedocument.presentationml.notesSlide+xml" PartName="/ppt/notesSlides/notesSlide1596.xml"/>
  <Override ContentType="application/vnd.openxmlformats-officedocument.presentationml.notesSlide+xml" PartName="/ppt/notesSlides/notesSlide1855.xml"/>
  <Override ContentType="application/vnd.openxmlformats-officedocument.presentationml.notesSlide+xml" PartName="/ppt/notesSlides/notesSlide1898.xml"/>
  <Override ContentType="application/vnd.openxmlformats-officedocument.presentationml.notesSlide+xml" PartName="/ppt/notesSlides/notesSlide2448.xml"/>
  <Override ContentType="application/vnd.openxmlformats-officedocument.presentationml.notesSlide+xml" PartName="/ppt/notesSlides/notesSlide5774.xml"/>
  <Override ContentType="application/vnd.openxmlformats-officedocument.presentationml.notesSlide+xml" PartName="/ppt/notesSlides/notesSlide1812.xml"/>
  <Override ContentType="application/vnd.openxmlformats-officedocument.presentationml.notesSlide+xml" PartName="/ppt/notesSlides/notesSlide3456.xml"/>
  <Override ContentType="application/vnd.openxmlformats-officedocument.presentationml.notesSlide+xml" PartName="/ppt/notesSlides/notesSlide1681.xml"/>
  <Override ContentType="application/vnd.openxmlformats-officedocument.presentationml.notesSlide+xml" PartName="/ppt/notesSlides/notesSlide1210.xml"/>
  <Override ContentType="application/vnd.openxmlformats-officedocument.presentationml.notesSlide+xml" PartName="/ppt/notesSlides/notesSlide2991.xml"/>
  <Override ContentType="application/vnd.openxmlformats-officedocument.presentationml.notesSlide+xml" PartName="/ppt/notesSlides/notesSlide3541.xml"/>
  <Override ContentType="application/vnd.openxmlformats-officedocument.presentationml.notesSlide+xml" PartName="/ppt/notesSlides/notesSlide4164.xml"/>
  <Override ContentType="application/vnd.openxmlformats-officedocument.presentationml.notesSlide+xml" PartName="/ppt/notesSlides/notesSlide2707.xml"/>
  <Override ContentType="application/vnd.openxmlformats-officedocument.presentationml.notesSlide+xml" PartName="/ppt/notesSlides/notesSlide4121.xml"/>
  <Override ContentType="application/vnd.openxmlformats-officedocument.presentationml.notesSlide+xml" PartName="/ppt/notesSlides/notesSlide3413.xml"/>
  <Override ContentType="application/vnd.openxmlformats-officedocument.presentationml.notesSlide+xml" PartName="/ppt/notesSlides/notesSlide5731.xml"/>
  <Override ContentType="application/vnd.openxmlformats-officedocument.presentationml.notesSlide+xml" PartName="/ppt/notesSlides/notesSlide3584.xml"/>
  <Override ContentType="application/vnd.openxmlformats-officedocument.presentationml.notesSlide+xml" PartName="/ppt/notesSlides/notesSlide2105.xml"/>
  <Override ContentType="application/vnd.openxmlformats-officedocument.presentationml.notesSlide+xml" PartName="/ppt/notesSlides/notesSlide449.xml"/>
  <Override ContentType="application/vnd.openxmlformats-officedocument.presentationml.notesSlide+xml" PartName="/ppt/notesSlides/notesSlide1381.xml"/>
  <Override ContentType="application/vnd.openxmlformats-officedocument.presentationml.notesSlide+xml" PartName="/ppt/notesSlides/notesSlide3886.xml"/>
  <Override ContentType="application/vnd.openxmlformats-officedocument.presentationml.notesSlide+xml" PartName="/ppt/notesSlides/notesSlide4436.xml"/>
  <Override ContentType="application/vnd.openxmlformats-officedocument.presentationml.notesSlide+xml" PartName="/ppt/notesSlides/notesSlide5059.xml"/>
  <Override ContentType="application/vnd.openxmlformats-officedocument.presentationml.notesSlide+xml" PartName="/ppt/notesSlides/notesSlide3843.xml"/>
  <Override ContentType="application/vnd.openxmlformats-officedocument.presentationml.notesSlide+xml" PartName="/ppt/notesSlides/notesSlide3800.xml"/>
  <Override ContentType="application/vnd.openxmlformats-officedocument.presentationml.notesSlide+xml" PartName="/ppt/notesSlides/notesSlide406.xml"/>
  <Override ContentType="application/vnd.openxmlformats-officedocument.presentationml.notesSlide+xml" PartName="/ppt/notesSlides/notesSlide1525.xml"/>
  <Override ContentType="application/vnd.openxmlformats-officedocument.presentationml.notesSlide+xml" PartName="/ppt/notesSlides/notesSlide3715.xml"/>
  <Override ContentType="application/vnd.openxmlformats-officedocument.presentationml.notesSlide+xml" PartName="/ppt/notesSlides/notesSlide2276.xml"/>
  <Override ContentType="application/vnd.openxmlformats-officedocument.presentationml.notesSlide+xml" PartName="/ppt/notesSlides/notesSlide1983.xml"/>
  <Override ContentType="application/vnd.openxmlformats-officedocument.presentationml.notesSlide+xml" PartName="/ppt/notesSlides/notesSlide5016.xml"/>
  <Override ContentType="application/vnd.openxmlformats-officedocument.presentationml.notesSlide+xml" PartName="/ppt/notesSlides/notesSlide5918.xml"/>
  <Override ContentType="application/vnd.openxmlformats-officedocument.presentationml.notesSlide+xml" PartName="/ppt/notesSlides/notesSlide4308.xml"/>
  <Override ContentType="application/vnd.openxmlformats-officedocument.presentationml.notesSlide+xml" PartName="/ppt/notesSlides/notesSlide1940.xml"/>
  <Override ContentType="application/vnd.openxmlformats-officedocument.presentationml.notesSlide+xml" PartName="/ppt/notesSlides/notesSlide2148.xml"/>
  <Override ContentType="application/vnd.openxmlformats-officedocument.presentationml.notesSlide+xml" PartName="/ppt/notesSlides/notesSlide4479.xml"/>
  <Override ContentType="application/vnd.openxmlformats-officedocument.presentationml.notesSlide+xml" PartName="/ppt/notesSlides/notesSlide5187.xml"/>
  <Override ContentType="application/vnd.openxmlformats-officedocument.presentationml.notesSlide+xml" PartName="/ppt/notesSlides/notesSlide3971.xml"/>
  <Override ContentType="application/vnd.openxmlformats-officedocument.presentationml.notesSlide+xml" PartName="/ppt/notesSlides/notesSlide1998.xml"/>
  <Override ContentType="application/vnd.openxmlformats-officedocument.presentationml.notesSlide+xml" PartName="/ppt/notesSlides/notesSlide634.xml"/>
  <Override ContentType="application/vnd.openxmlformats-officedocument.presentationml.notesSlide+xml" PartName="/ppt/notesSlides/notesSlide3484.xml"/>
  <Override ContentType="application/vnd.openxmlformats-officedocument.presentationml.notesSlide+xml" PartName="/ppt/notesSlides/notesSlide5831.xml"/>
  <Override ContentType="application/vnd.openxmlformats-officedocument.presentationml.notesSlide+xml" PartName="/ppt/notesSlides/notesSlide2361.xml"/>
  <Override ContentType="application/vnd.openxmlformats-officedocument.presentationml.notesSlide+xml" PartName="/ppt/notesSlides/notesSlide3441.xml"/>
  <Override ContentType="application/vnd.openxmlformats-officedocument.presentationml.notesSlide+xml" PartName="/ppt/notesSlides/notesSlide5344.xml"/>
  <Override ContentType="application/vnd.openxmlformats-officedocument.presentationml.notesSlide+xml" PartName="/ppt/notesSlides/notesSlide862.xml"/>
  <Override ContentType="application/vnd.openxmlformats-officedocument.presentationml.notesSlide+xml" PartName="/ppt/notesSlides/notesSlide5387.xml"/>
  <Override ContentType="application/vnd.openxmlformats-officedocument.presentationml.notesSlide+xml" PartName="/ppt/notesSlides/notesSlide3299.xml"/>
  <Override ContentType="application/vnd.openxmlformats-officedocument.presentationml.notesSlide+xml" PartName="/ppt/notesSlides/notesSlide4221.xml"/>
  <Override ContentType="application/vnd.openxmlformats-officedocument.presentationml.notesSlide+xml" PartName="/ppt/notesSlides/notesSlide4264.xml"/>
  <Override ContentType="application/vnd.openxmlformats-officedocument.presentationml.notesSlide+xml" PartName="/ppt/notesSlides/notesSlide3256.xml"/>
  <Override ContentType="application/vnd.openxmlformats-officedocument.presentationml.notesSlide+xml" PartName="/ppt/notesSlides/notesSlide4379.xml"/>
  <Override ContentType="application/vnd.openxmlformats-officedocument.presentationml.notesSlide+xml" PartName="/ppt/notesSlides/notesSlide5301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1468.xml"/>
  <Override ContentType="application/vnd.openxmlformats-officedocument.presentationml.notesSlide+xml" PartName="/ppt/notesSlides/notesSlide5159.xml"/>
  <Override ContentType="application/vnd.openxmlformats-officedocument.presentationml.notesSlide+xml" PartName="/ppt/notesSlides/notesSlide147.xml"/>
  <Override ContentType="application/vnd.openxmlformats-officedocument.presentationml.notesSlide+xml" PartName="/ppt/notesSlides/notesSlide5116.xml"/>
  <Override ContentType="application/vnd.openxmlformats-officedocument.presentationml.notesSlide+xml" PartName="/ppt/notesSlides/notesSlide1912.xml"/>
  <Override ContentType="application/vnd.openxmlformats-officedocument.presentationml.notesSlide+xml" PartName="/ppt/notesSlides/notesSlide4866.xml"/>
  <Override ContentType="application/vnd.openxmlformats-officedocument.presentationml.notesSlide+xml" PartName="/ppt/notesSlides/notesSlide677.xml"/>
  <Override ContentType="application/vnd.openxmlformats-officedocument.presentationml.notesSlide+xml" PartName="/ppt/notesSlides/notesSlide4823.xml"/>
  <Override ContentType="application/vnd.openxmlformats-officedocument.presentationml.notesSlide+xml" PartName="/ppt/notesSlides/notesSlide1425.xml"/>
  <Override ContentType="application/vnd.openxmlformats-officedocument.presentationml.notesSlide+xml" PartName="/ppt/notesSlides/notesSlide1955.xml"/>
  <Override ContentType="application/vnd.openxmlformats-officedocument.presentationml.notesSlide+xml" PartName="/ppt/notesSlides/notesSlide1325.xml"/>
  <Override ContentType="application/vnd.openxmlformats-officedocument.presentationml.notesSlide+xml" PartName="/ppt/notesSlides/notesSlide1368.xml"/>
  <Override ContentType="application/vnd.openxmlformats-officedocument.presentationml.notesSlide+xml" PartName="/ppt/notesSlides/notesSlide2935.xml"/>
  <Override ContentType="application/vnd.openxmlformats-officedocument.presentationml.notesSlide+xml" PartName="/ppt/notesSlides/notesSlide5287.xml"/>
  <Override ContentType="application/vnd.openxmlformats-officedocument.presentationml.notesSlide+xml" PartName="/ppt/notesSlides/notesSlide5472.xml"/>
  <Override ContentType="application/vnd.openxmlformats-officedocument.presentationml.notesSlide+xml" PartName="/ppt/notesSlides/notesSlide5201.xml"/>
  <Override ContentType="application/vnd.openxmlformats-officedocument.presentationml.notesSlide+xml" PartName="/ppt/notesSlides/notesSlide2978.xml"/>
  <Override ContentType="application/vnd.openxmlformats-officedocument.presentationml.notesSlide+xml" PartName="/ppt/notesSlides/notesSlide5244.xml"/>
  <Override ContentType="application/vnd.openxmlformats-officedocument.presentationml.notesSlide+xml" PartName="/ppt/notesSlides/notesSlide890.xml"/>
  <Override ContentType="application/vnd.openxmlformats-officedocument.presentationml.notesSlide+xml" PartName="/ppt/notesSlides/notesSlide2333.xml"/>
  <Override ContentType="application/vnd.openxmlformats-officedocument.presentationml.notesSlide+xml" PartName="/ppt/notesSlides/notesSlide3900.xml"/>
  <Override ContentType="application/vnd.openxmlformats-officedocument.presentationml.notesSlide+xml" PartName="/ppt/notesSlides/notesSlide4923.xml"/>
  <Override ContentType="application/vnd.openxmlformats-officedocument.presentationml.notesSlide+xml" PartName="/ppt/notesSlides/notesSlide1496.xml"/>
  <Override ContentType="application/vnd.openxmlformats-officedocument.presentationml.notesSlide+xml" PartName="/ppt/notesSlides/notesSlide2461.xml"/>
  <Override ContentType="application/vnd.openxmlformats-officedocument.presentationml.notesSlide+xml" PartName="/ppt/notesSlides/notesSlide4966.xml"/>
  <Override ContentType="application/vnd.openxmlformats-officedocument.presentationml.notesSlide+xml" PartName="/ppt/notesSlides/notesSlide2807.xml"/>
  <Override ContentType="application/vnd.openxmlformats-officedocument.presentationml.notesSlide+xml" PartName="/ppt/notesSlides/notesSlide3313.xml"/>
  <Override ContentType="application/vnd.openxmlformats-officedocument.presentationml.notesSlide+xml" PartName="/ppt/notesSlides/notesSlide3356.xml"/>
  <Override ContentType="application/vnd.openxmlformats-officedocument.presentationml.notesSlide+xml" PartName="/ppt/notesSlides/notesSlide3228.xml"/>
  <Override ContentType="application/vnd.openxmlformats-officedocument.presentationml.notesSlide+xml" PartName="/ppt/notesSlides/notesSlide4838.xml"/>
  <Override ContentType="application/vnd.openxmlformats-officedocument.presentationml.notesSlide+xml" PartName="/ppt/notesSlides/notesSlide3399.xml"/>
  <Override ContentType="application/vnd.openxmlformats-officedocument.presentationml.notesSlide+xml" PartName="/ppt/notesSlides/notesSlide2250.xml"/>
  <Override ContentType="application/vnd.openxmlformats-officedocument.presentationml.notesSlide+xml" PartName="/ppt/notesSlides/notesSlide3429.xml"/>
  <Override ContentType="application/vnd.openxmlformats-officedocument.presentationml.notesSlide+xml" PartName="/ppt/notesSlides/notesSlide680.xml"/>
  <Override ContentType="application/vnd.openxmlformats-officedocument.presentationml.notesSlide+xml" PartName="/ppt/notesSlides/notesSlide5119.xml"/>
  <Override ContentType="application/vnd.openxmlformats-officedocument.presentationml.notesSlide+xml" PartName="/ppt/notesSlides/notesSlide3720.xml"/>
  <Override ContentType="application/vnd.openxmlformats-officedocument.presentationml.notesSlide+xml" PartName="/ppt/notesSlides/notesSlide1739.xml"/>
  <Override ContentType="application/vnd.openxmlformats-officedocument.presentationml.notesSlide+xml" PartName="/ppt/notesSlides/notesSlide2153.xml"/>
  <Override ContentType="application/vnd.openxmlformats-officedocument.presentationml.notesSlide+xml" PartName="/ppt/notesSlides/notesSlide1852.xml"/>
  <Override ContentType="application/vnd.openxmlformats-officedocument.presentationml.notesSlide+xml" PartName="/ppt/notesSlides/notesSlide1917.xml"/>
  <Override ContentType="application/vnd.openxmlformats-officedocument.presentationml.notesSlide+xml" PartName="/ppt/notesSlides/notesSlide2331.xml"/>
  <Override ContentType="application/vnd.openxmlformats-officedocument.presentationml.notesSlide+xml" PartName="/ppt/notesSlides/notesSlide745.xml"/>
  <Override ContentType="application/vnd.openxmlformats-officedocument.presentationml.notesSlide+xml" PartName="/ppt/notesSlides/notesSlide5054.xml"/>
  <Override ContentType="application/vnd.openxmlformats-officedocument.presentationml.notesSlide+xml" PartName="/ppt/notesSlides/notesSlide2315.xml"/>
  <Override ContentType="application/vnd.openxmlformats-officedocument.presentationml.notesSlide+xml" PartName="/ppt/notesSlides/notesSlide2218.xml"/>
  <Override ContentType="application/vnd.openxmlformats-officedocument.presentationml.notesSlide+xml" PartName="/ppt/notesSlides/notesSlide4005.xml"/>
  <Override ContentType="application/vnd.openxmlformats-officedocument.presentationml.notesSlide+xml" PartName="/ppt/notesSlides/notesSlide842.xml"/>
  <Override ContentType="application/vnd.openxmlformats-officedocument.presentationml.notesSlide+xml" PartName="/ppt/notesSlides/notesSlide4818.xml"/>
  <Override ContentType="application/vnd.openxmlformats-officedocument.presentationml.notesSlide+xml" PartName="/ppt/notesSlides/notesSlide4897.xml"/>
  <Override ContentType="application/vnd.openxmlformats-officedocument.presentationml.notesSlide+xml" PartName="/ppt/notesSlides/notesSlide567.xml"/>
  <Override ContentType="application/vnd.openxmlformats-officedocument.presentationml.notesSlide+xml" PartName="/ppt/notesSlides/notesSlide3380.xml"/>
  <Override ContentType="application/vnd.openxmlformats-officedocument.presentationml.notesSlide+xml" PartName="/ppt/notesSlides/notesSlide3607.xml"/>
  <Override ContentType="application/vnd.openxmlformats-officedocument.presentationml.notesSlide+xml" PartName="/ppt/notesSlides/notesSlide5070.xml"/>
  <Override ContentType="application/vnd.openxmlformats-officedocument.presentationml.notesSlide+xml" PartName="/ppt/notesSlides/notesSlide2137.xml"/>
  <Override ContentType="application/vnd.openxmlformats-officedocument.presentationml.notesSlide+xml" PartName="/ppt/notesSlides/notesSlide3704.xml"/>
  <Override ContentType="application/vnd.openxmlformats-officedocument.presentationml.notesSlide+xml" PartName="/ppt/notesSlides/notesSlide389.xml"/>
  <Override ContentType="application/vnd.openxmlformats-officedocument.presentationml.notesSlide+xml" PartName="/ppt/notesSlides/notesSlide4994.xml"/>
  <Override ContentType="application/vnd.openxmlformats-officedocument.presentationml.notesSlide+xml" PartName="/ppt/notesSlides/notesSlide664.xml"/>
  <Override ContentType="application/vnd.openxmlformats-officedocument.presentationml.notesSlide+xml" PartName="/ppt/notesSlides/notesSlide5198.xml"/>
  <Override ContentType="application/vnd.openxmlformats-officedocument.presentationml.notesSlide+xml" PartName="/ppt/notesSlides/notesSlide5473.xml"/>
  <Override ContentType="application/vnd.openxmlformats-officedocument.presentationml.notesSlide+xml" PartName="/ppt/notesSlides/notesSlide5867.xml"/>
  <Override ContentType="application/vnd.openxmlformats-officedocument.presentationml.notesSlide+xml" PartName="/ppt/notesSlides/notesSlide5651.xml"/>
  <Override ContentType="application/vnd.openxmlformats-officedocument.presentationml.notesSlide+xml" PartName="/ppt/notesSlides/notesSlide423.xml"/>
  <Override ContentType="application/vnd.openxmlformats-officedocument.presentationml.notesSlide+xml" PartName="/ppt/notesSlides/notesSlide4753.xml"/>
  <Override ContentType="application/vnd.openxmlformats-officedocument.presentationml.notesSlide+xml" PartName="/ppt/notesSlides/notesSlide148.xml"/>
  <Override ContentType="application/vnd.openxmlformats-officedocument.presentationml.notesSlide+xml" PartName="/ppt/notesSlides/notesSlide4478.xml"/>
  <Override ContentType="application/vnd.openxmlformats-officedocument.presentationml.notesSlide+xml" PartName="/ppt/notesSlides/notesSlide3186.xml"/>
  <Override ContentType="application/vnd.openxmlformats-officedocument.presentationml.notesSlide+xml" PartName="/ppt/notesSlides/notesSlide3089.xml"/>
  <Override ContentType="application/vnd.openxmlformats-officedocument.presentationml.notesSlide+xml" PartName="/ppt/notesSlides/notesSlide5635.xml"/>
  <Override ContentType="application/vnd.openxmlformats-officedocument.presentationml.notesSlide+xml" PartName="/ppt/notesSlides/notesSlide5538.xml"/>
  <Override ContentType="application/vnd.openxmlformats-officedocument.presentationml.notesSlide+xml" PartName="/ppt/notesSlides/notesSlide3364.xml"/>
  <Override ContentType="application/vnd.openxmlformats-officedocument.presentationml.notesSlide+xml" PartName="/ppt/notesSlides/notesSlide326.xml"/>
  <Override ContentType="application/vnd.openxmlformats-officedocument.presentationml.notesSlide+xml" PartName="/ppt/notesSlides/notesSlide1996.xml"/>
  <Override ContentType="application/vnd.openxmlformats-officedocument.presentationml.notesSlide+xml" PartName="/ppt/notesSlides/notesSlide3542.xml"/>
  <Override ContentType="application/vnd.openxmlformats-officedocument.presentationml.notesSlide+xml" PartName="/ppt/notesSlides/notesSlide4656.xml"/>
  <Override ContentType="application/vnd.openxmlformats-officedocument.presentationml.notesSlide+xml" PartName="/ppt/notesSlides/notesSlide601.xml"/>
  <Override ContentType="application/vnd.openxmlformats-officedocument.presentationml.notesSlide+xml" PartName="/ppt/notesSlides/notesSlide4931.xml"/>
  <Override ContentType="application/vnd.openxmlformats-officedocument.presentationml.notesSlide+xml" PartName="/ppt/notesSlides/notesSlide504.xml"/>
  <Override ContentType="application/vnd.openxmlformats-officedocument.presentationml.notesSlide+xml" PartName="/ppt/notesSlides/notesSlide4834.xml"/>
  <Override ContentType="application/vnd.openxmlformats-officedocument.presentationml.notesSlide+xml" PartName="/ppt/notesSlides/notesSlide3267.xml"/>
  <Override ContentType="application/vnd.openxmlformats-officedocument.presentationml.notesSlide+xml" PartName="/ppt/notesSlides/notesSlide4068.xml"/>
  <Override ContentType="application/vnd.openxmlformats-officedocument.presentationml.notesSlide+xml" PartName="/ppt/notesSlides/notesSlide2556.xml"/>
  <Override ContentType="application/vnd.openxmlformats-officedocument.presentationml.notesSlide+xml" PartName="/ppt/notesSlides/notesSlide1158.xml"/>
  <Override ContentType="application/vnd.openxmlformats-officedocument.presentationml.notesSlide+xml" PartName="/ppt/notesSlides/notesSlide1433.xml"/>
  <Override ContentType="application/vnd.openxmlformats-officedocument.presentationml.notesSlide+xml" PartName="/ppt/notesSlides/notesSlide2725.xml"/>
  <Override ContentType="application/vnd.openxmlformats-officedocument.presentationml.notesSlide+xml" PartName="/ppt/notesSlides/notesSlide4246.xml"/>
  <Override ContentType="application/vnd.openxmlformats-officedocument.presentationml.notesSlide+xml" PartName="/ppt/notesSlides/notesSlide3301.xml"/>
  <Override ContentType="application/vnd.openxmlformats-officedocument.presentationml.notesSlide+xml" PartName="/ppt/notesSlides/notesSlide261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3026.xml"/>
  <Override ContentType="application/vnd.openxmlformats-officedocument.presentationml.notesSlide+xml" PartName="/ppt/notesSlides/notesSlide4262.xml"/>
  <Override ContentType="application/vnd.openxmlformats-officedocument.presentationml.notesSlide+xml" PartName="/ppt/notesSlides/notesSlide5813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3848.xml"/>
  <Override ContentType="application/vnd.openxmlformats-officedocument.presentationml.notesSlide+xml" PartName="/ppt/notesSlides/notesSlide1093.xml"/>
  <Override ContentType="application/vnd.openxmlformats-officedocument.presentationml.notesSlide+xml" PartName="/ppt/notesSlides/notesSlide1345.xml"/>
  <Override ContentType="application/vnd.openxmlformats-officedocument.presentationml.notesSlide+xml" PartName="/ppt/notesSlides/notesSlide5883.xml"/>
  <Override ContentType="application/vnd.openxmlformats-officedocument.presentationml.notesSlide+xml" PartName="/ppt/notesSlides/notesSlide3310.xml"/>
  <Override ContentType="application/vnd.openxmlformats-officedocument.presentationml.notesSlide+xml" PartName="/ppt/notesSlides/notesSlide4181.xml"/>
  <Override ContentType="application/vnd.openxmlformats-officedocument.presentationml.notesSlide+xml" PartName="/ppt/notesSlides/notesSlide270.xml"/>
  <Override ContentType="application/vnd.openxmlformats-officedocument.presentationml.notesSlide+xml" PartName="/ppt/notesSlides/notesSlide1620.xml"/>
  <Override ContentType="application/vnd.openxmlformats-officedocument.presentationml.notesSlide+xml" PartName="/ppt/notesSlides/notesSlide977.xml"/>
  <Override ContentType="application/vnd.openxmlformats-officedocument.presentationml.notesSlide+xml" PartName="/ppt/notesSlides/notesSlide3035.xml"/>
  <Override ContentType="application/vnd.openxmlformats-officedocument.presentationml.notesSlide+xml" PartName="/ppt/notesSlides/notesSlide4350.xml"/>
  <Override ContentType="application/vnd.openxmlformats-officedocument.presentationml.notesSlide+xml" PartName="/ppt/notesSlides/notesSlide2912.xml"/>
  <Override ContentType="application/vnd.openxmlformats-officedocument.presentationml.notesSlide+xml" PartName="/ppt/notesSlides/notesSlide4075.xml"/>
  <Override ContentType="application/vnd.openxmlformats-officedocument.presentationml.notesSlide+xml" PartName="/ppt/notesSlides/notesSlide5892.xml"/>
  <Override ContentType="application/vnd.openxmlformats-officedocument.presentationml.notesSlide+xml" PartName="/ppt/notesSlides/notesSlide4602.xml"/>
  <Override ContentType="application/vnd.openxmlformats-officedocument.presentationml.notesSlide+xml" PartName="/ppt/notesSlides/notesSlide5689.xml"/>
  <Override ContentType="application/vnd.openxmlformats-officedocument.presentationml.notesSlide+xml" PartName="/ppt/notesSlides/notesSlide5642.xml"/>
  <Override ContentType="application/vnd.openxmlformats-officedocument.presentationml.notesSlide+xml" PartName="/ppt/notesSlides/notesSlide1104.xml"/>
  <Override ContentType="application/vnd.openxmlformats-officedocument.presentationml.notesSlide+xml" PartName="/ppt/notesSlides/notesSlide157.xml"/>
  <Override ContentType="application/vnd.openxmlformats-officedocument.presentationml.notesSlide+xml" PartName="/ppt/notesSlides/notesSlide5448.xml"/>
  <Override ContentType="application/vnd.openxmlformats-officedocument.presentationml.notesSlide+xml" PartName="/ppt/notesSlides/notesSlide5779.xml"/>
  <Override ContentType="application/vnd.openxmlformats-officedocument.presentationml.notesSlide+xml" PartName="/ppt/notesSlides/notesSlide513.xml"/>
  <Override ContentType="application/vnd.openxmlformats-officedocument.presentationml.notesSlide+xml" PartName="/ppt/notesSlides/notesSlide4591.xml"/>
  <Override ContentType="application/vnd.openxmlformats-officedocument.presentationml.notesSlide+xml" PartName="/ppt/notesSlides/notesSlide2394.xml"/>
  <Override ContentType="application/vnd.openxmlformats-officedocument.presentationml.notesSlide+xml" PartName="/ppt/notesSlides/notesSlide4487.xml"/>
  <Override ContentType="application/vnd.openxmlformats-officedocument.presentationml.notesSlide+xml" PartName="/ppt/notesSlides/notesSlide4843.xml"/>
  <Override ContentType="application/vnd.openxmlformats-officedocument.presentationml.notesSlide+xml" PartName="/ppt/notesSlides/notesSlide5232.xml"/>
  <Override ContentType="application/vnd.openxmlformats-officedocument.presentationml.notesSlide+xml" PartName="/ppt/notesSlides/notesSlide5804.xml"/>
  <Override ContentType="application/vnd.openxmlformats-officedocument.presentationml.notesSlide+xml" PartName="/ppt/notesSlides/notesSlide3961.xml"/>
  <Override ContentType="application/vnd.openxmlformats-officedocument.presentationml.notesSlide+xml" PartName="/ppt/notesSlides/notesSlide4512.xml"/>
  <Override ContentType="application/vnd.openxmlformats-officedocument.presentationml.notesSlide+xml" PartName="/ppt/notesSlides/notesSlide2966.xml"/>
  <Override ContentType="application/vnd.openxmlformats-officedocument.presentationml.notesSlide+xml" PartName="/ppt/notesSlides/notesSlide729.xml"/>
  <Override ContentType="application/vnd.openxmlformats-officedocument.presentationml.notesSlide+xml" PartName="/ppt/notesSlides/notesSlide4237.xml"/>
  <Override ContentType="application/vnd.openxmlformats-officedocument.presentationml.notesSlide+xml" PartName="/ppt/notesSlides/notesSlide5529.xml"/>
  <Override ContentType="application/vnd.openxmlformats-officedocument.presentationml.notesSlide+xml" PartName="/ppt/notesSlides/notesSlide1674.xml"/>
  <Override ContentType="application/vnd.openxmlformats-officedocument.presentationml.notesSlide+xml" PartName="/ppt/notesSlides/notesSlide1399.xml"/>
  <Override ContentType="application/vnd.openxmlformats-officedocument.presentationml.notesSlide+xml" PartName="/ppt/notesSlides/notesSlide3551.xml"/>
  <Override ContentType="application/vnd.openxmlformats-officedocument.presentationml.notesSlide+xml" PartName="/ppt/notesSlides/notesSlide558.xml"/>
  <Override ContentType="application/vnd.openxmlformats-officedocument.presentationml.notesSlide+xml" PartName="/ppt/notesSlides/notesSlide1908.xml"/>
  <Override ContentType="application/vnd.openxmlformats-officedocument.presentationml.notesSlide+xml" PartName="/ppt/notesSlides/notesSlide5241.xml"/>
  <Override ContentType="application/vnd.openxmlformats-officedocument.presentationml.notesSlide+xml" PartName="/ppt/notesSlides/notesSlide3454.xml"/>
  <Override ContentType="application/vnd.openxmlformats-officedocument.presentationml.notesSlide+xml" PartName="/ppt/notesSlides/notesSlide833.xml"/>
  <Override ContentType="application/vnd.openxmlformats-officedocument.presentationml.notesSlide+xml" PartName="/ppt/notesSlides/notesSlide3276.xml"/>
  <Override ContentType="application/vnd.openxmlformats-officedocument.presentationml.notesSlide+xml" PartName="/ppt/notesSlides/notesSlide1683.xml"/>
  <Override ContentType="application/vnd.openxmlformats-officedocument.presentationml.notesSlide+xml" PartName="/ppt/notesSlides/notesSlide4908.xml"/>
  <Override ContentType="application/vnd.openxmlformats-officedocument.presentationml.notesSlide+xml" PartName="/ppt/notesSlides/notesSlide2128.xml"/>
  <Override ContentType="application/vnd.openxmlformats-officedocument.presentationml.notesSlide+xml" PartName="/ppt/notesSlides/notesSlide3517.xml"/>
  <Override ContentType="application/vnd.openxmlformats-officedocument.presentationml.notesSlide+xml" PartName="/ppt/notesSlides/notesSlide5063.xml"/>
  <Override ContentType="application/vnd.openxmlformats-officedocument.presentationml.notesSlide+xml" PartName="/ppt/notesSlides/notesSlide2162.xml"/>
  <Override ContentType="application/vnd.openxmlformats-officedocument.presentationml.notesSlide+xml" PartName="/ppt/notesSlides/notesSlide3616.xml"/>
  <Override ContentType="application/vnd.openxmlformats-officedocument.presentationml.notesSlide+xml" PartName="/ppt/notesSlides/notesSlide4985.xml"/>
  <Override ContentType="application/vnd.openxmlformats-officedocument.presentationml.notesSlide+xml" PartName="/ppt/notesSlides/notesSlide5403.xml"/>
  <Override ContentType="application/vnd.openxmlformats-officedocument.presentationml.notesSlide+xml" PartName="/ppt/notesSlides/notesSlide2049.xml"/>
  <Override ContentType="application/vnd.openxmlformats-officedocument.presentationml.notesSlide+xml" PartName="/ppt/notesSlides/notesSlide5128.xml"/>
  <Override ContentType="application/vnd.openxmlformats-officedocument.presentationml.notesSlide+xml" PartName="/ppt/notesSlides/notesSlide5464.xml"/>
  <Override ContentType="application/vnd.openxmlformats-officedocument.presentationml.notesSlide+xml" PartName="/ppt/notesSlides/notesSlide3438.xml"/>
  <Override ContentType="application/vnd.openxmlformats-officedocument.presentationml.notesSlide+xml" PartName="/ppt/notesSlides/notesSlide3952.xml"/>
  <Override ContentType="application/vnd.openxmlformats-officedocument.presentationml.notesSlide+xml" PartName="/ppt/notesSlides/notesSlide81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2779.xml"/>
  <Override ContentType="application/vnd.openxmlformats-officedocument.presentationml.notesSlide+xml" PartName="/ppt/notesSlides/notesSlide2324.xml"/>
  <Override ContentType="application/vnd.openxmlformats-officedocument.presentationml.notesSlide+xml" PartName="/ppt/notesSlides/notesSlide1487.xml"/>
  <Override ContentType="application/vnd.openxmlformats-officedocument.presentationml.notesSlide+xml" PartName="/ppt/notesSlides/notesSlide754.xml"/>
  <Override ContentType="application/vnd.openxmlformats-officedocument.presentationml.notesSlide+xml" PartName="/ppt/notesSlides/notesSlide5045.xml"/>
  <Override ContentType="application/vnd.openxmlformats-officedocument.presentationml.notesSlide+xml" PartName="/ppt/notesSlides/notesSlide2660.xml"/>
  <Override ContentType="application/vnd.openxmlformats-officedocument.presentationml.notesSlide+xml" PartName="/ppt/notesSlides/notesSlide3839.xml"/>
  <Override ContentType="application/vnd.openxmlformats-officedocument.presentationml.notesSlide+xml" PartName="/ppt/notesSlides/notesSlide5320.xml"/>
  <Override ContentType="application/vnd.openxmlformats-officedocument.presentationml.notesSlide+xml" PartName="/ppt/notesSlides/notesSlide916.xml"/>
  <Override ContentType="application/vnd.openxmlformats-officedocument.presentationml.notesSlide+xml" PartName="/ppt/notesSlides/notesSlide2385.xml"/>
  <Override ContentType="application/vnd.openxmlformats-officedocument.presentationml.notesSlide+xml" PartName="/ppt/notesSlides/notesSlide896.xml"/>
  <Override ContentType="application/vnd.openxmlformats-officedocument.presentationml.notesSlide+xml" PartName="/ppt/notesSlides/notesSlide5207.xml"/>
  <Override ContentType="application/vnd.openxmlformats-officedocument.presentationml.notesSlide+xml" PartName="/ppt/notesSlides/notesSlide1271.xml"/>
  <Override ContentType="application/vnd.openxmlformats-officedocument.presentationml.notesSlide+xml" PartName="/ppt/notesSlides/notesSlide2975.xml"/>
  <Override ContentType="application/vnd.openxmlformats-officedocument.presentationml.notesSlide+xml" PartName="/ppt/notesSlides/notesSlide932.xml"/>
  <Override ContentType="application/vnd.openxmlformats-officedocument.presentationml.notesSlide+xml" PartName="/ppt/notesSlides/notesSlide1507.xml"/>
  <Override ContentType="application/vnd.openxmlformats-officedocument.presentationml.notesSlide+xml" PartName="/ppt/notesSlides/notesSlide2797.xml"/>
  <Override ContentType="application/vnd.openxmlformats-officedocument.presentationml.notesSlide+xml" PartName="/ppt/notesSlides/notesSlide252.xml"/>
  <Override ContentType="application/vnd.openxmlformats-officedocument.presentationml.notesSlide+xml" PartName="/ppt/notesSlides/notesSlide1255.xml"/>
  <Override ContentType="application/vnd.openxmlformats-officedocument.presentationml.notesSlide+xml" PartName="/ppt/notesSlides/notesSlide4149.xml"/>
  <Override ContentType="application/vnd.openxmlformats-officedocument.presentationml.notesSlide+xml" PartName="/ppt/notesSlides/notesSlide5793.xml"/>
  <Override ContentType="application/vnd.openxmlformats-officedocument.presentationml.notesSlide+xml" PartName="/ppt/notesSlides/notesSlide1602.xml"/>
  <Override ContentType="application/vnd.openxmlformats-officedocument.presentationml.notesSlide+xml" PartName="/ppt/notesSlides/notesSlide2581.xml"/>
  <Override ContentType="application/vnd.openxmlformats-officedocument.presentationml.notesSlide+xml" PartName="/ppt/notesSlides/notesSlide2709.xml"/>
  <Override ContentType="application/vnd.openxmlformats-officedocument.presentationml.notesSlide+xml" PartName="/ppt/notesSlides/notesSlide2378.xml"/>
  <Override ContentType="application/vnd.openxmlformats-officedocument.presentationml.notesSlide+xml" PartName="/ppt/notesSlides/notesSlide1989.xml"/>
  <Override ContentType="application/vnd.openxmlformats-officedocument.presentationml.notesSlide+xml" PartName="/ppt/notesSlides/notesSlide4255.xml"/>
  <Override ContentType="application/vnd.openxmlformats-officedocument.presentationml.notesSlide+xml" PartName="/ppt/notesSlides/notesSlide5716.xml"/>
  <Override ContentType="application/vnd.openxmlformats-officedocument.presentationml.notesSlide+xml" PartName="/ppt/notesSlides/notesSlide2547.xml"/>
  <Override ContentType="application/vnd.openxmlformats-officedocument.presentationml.notesSlide+xml" PartName="/ppt/notesSlides/notesSlide5709.xml"/>
  <Override ContentType="application/vnd.openxmlformats-officedocument.presentationml.notesSlide+xml" PartName="/ppt/notesSlides/notesSlide139.xml"/>
  <Override ContentType="application/vnd.openxmlformats-officedocument.presentationml.notesSlide+xml" PartName="/ppt/notesSlides/notesSlide3132.xml"/>
  <Override ContentType="application/vnd.openxmlformats-officedocument.presentationml.notesSlide+xml" PartName="/ppt/notesSlides/notesSlide4424.xml"/>
  <Override ContentType="application/vnd.openxmlformats-officedocument.presentationml.notesSlide+xml" PartName="/ppt/notesSlides/notesSlide5547.xml"/>
  <Override ContentType="application/vnd.openxmlformats-officedocument.presentationml.notesSlide+xml" PartName="/ppt/notesSlides/notesSlide414.xml"/>
  <Override ContentType="application/vnd.openxmlformats-officedocument.presentationml.notesSlide+xml" PartName="/ppt/notesSlides/notesSlide2822.xml"/>
  <Override ContentType="application/vnd.openxmlformats-officedocument.presentationml.notesSlide+xml" PartName="/ppt/notesSlides/notesSlide4093.xml"/>
  <Override ContentType="application/vnd.openxmlformats-officedocument.presentationml.notesSlide+xml" PartName="/ppt/notesSlides/notesSlide5822.xml"/>
  <Override ContentType="application/vnd.openxmlformats-officedocument.presentationml.notesSlide+xml" PartName="/ppt/notesSlides/notesSlide2491.xml"/>
  <Override ContentType="application/vnd.openxmlformats-officedocument.presentationml.notesSlide+xml" PartName="/ppt/notesSlides/notesSlide2892.xml"/>
  <Override ContentType="application/vnd.openxmlformats-officedocument.presentationml.notesSlide+xml" PartName="/ppt/notesSlides/notesSlide1523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468.xml"/>
  <Override ContentType="application/vnd.openxmlformats-officedocument.presentationml.notesSlide+xml" PartName="/ppt/notesSlides/notesSlide986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73.xml"/>
  <Override ContentType="application/vnd.openxmlformats-officedocument.presentationml.notesSlide+xml" PartName="/ppt/notesSlides/notesSlide1176.xml"/>
  <Override ContentType="application/vnd.openxmlformats-officedocument.presentationml.notesSlide+xml" PartName="/ppt/notesSlides/notesSlide2743.xml"/>
  <Override ContentType="application/vnd.openxmlformats-officedocument.presentationml.notesSlide+xml" PartName="/ppt/notesSlides/notesSlide4172.xml"/>
  <Override ContentType="application/vnd.openxmlformats-officedocument.presentationml.notesSlide+xml" PartName="/ppt/notesSlides/notesSlide5295.xml"/>
  <Override ContentType="application/vnd.openxmlformats-officedocument.presentationml.notesSlide+xml" PartName="/ppt/notesSlides/notesSlide335.xml"/>
  <Override ContentType="application/vnd.openxmlformats-officedocument.presentationml.notesSlide+xml" PartName="/ppt/notesSlides/notesSlide1201.xml"/>
  <Override ContentType="application/vnd.openxmlformats-officedocument.presentationml.notesSlide+xml" PartName="/ppt/notesSlides/notesSlide3749.xml"/>
  <Override ContentType="application/vnd.openxmlformats-officedocument.presentationml.notesSlide+xml" PartName="/ppt/notesSlides/notesSlide3019.xml"/>
  <Override ContentType="application/vnd.openxmlformats-officedocument.presentationml.notesSlide+xml" PartName="/ppt/notesSlides/notesSlide1690.xml"/>
  <Override ContentType="application/vnd.openxmlformats-officedocument.presentationml.notesSlide+xml" PartName="/ppt/notesSlides/notesSlide3783.xml"/>
  <Override ContentType="application/vnd.openxmlformats-officedocument.presentationml.notesSlide+xml" PartName="/ppt/notesSlides/notesSlide5876.xml"/>
  <Override ContentType="application/vnd.openxmlformats-officedocument.presentationml.notesSlide+xml" PartName="/ppt/notesSlides/notesSlide5385.xml"/>
  <Override ContentType="application/vnd.openxmlformats-officedocument.presentationml.notesSlide+xml" PartName="/ppt/notesSlides/notesSlide3533.xml"/>
  <Override ContentType="application/vnd.openxmlformats-officedocument.presentationml.notesSlide+xml" PartName="/ppt/notesSlides/notesSlide5660.xml"/>
  <Override ContentType="application/vnd.openxmlformats-officedocument.presentationml.notesSlide+xml" PartName="/ppt/notesSlides/notesSlide3945.xml"/>
  <Override ContentType="application/vnd.openxmlformats-officedocument.presentationml.notesSlide+xml" PartName="/ppt/notesSlides/notesSlide4059.xml"/>
  <Override ContentType="application/vnd.openxmlformats-officedocument.presentationml.notesSlide+xml" PartName="/ppt/notesSlides/notesSlide1577.xml"/>
  <Override ContentType="application/vnd.openxmlformats-officedocument.presentationml.notesSlide+xml" PartName="/ppt/notesSlides/notesSlide2241.xml"/>
  <Override ContentType="application/vnd.openxmlformats-officedocument.presentationml.notesSlide+xml" PartName="/ppt/notesSlides/notesSlide5626.xml"/>
  <Override ContentType="application/vnd.openxmlformats-officedocument.presentationml.notesSlide+xml" PartName="/ppt/notesSlides/notesSlide610.xml"/>
  <Override ContentType="application/vnd.openxmlformats-officedocument.presentationml.notesSlide+xml" PartName="/ppt/notesSlides/notesSlide5410.xml"/>
  <Override ContentType="application/vnd.openxmlformats-officedocument.presentationml.notesSlide+xml" PartName="/ppt/notesSlides/notesSlide1021.xml"/>
  <Override ContentType="application/vnd.openxmlformats-officedocument.presentationml.notesSlide+xml" PartName="/ppt/notesSlides/notesSlide4798.xml"/>
  <Override ContentType="application/vnd.openxmlformats-officedocument.presentationml.notesSlide+xml" PartName="/ppt/notesSlides/notesSlide4577.xml"/>
  <Override ContentType="application/vnd.openxmlformats-officedocument.presentationml.notesSlide+xml" PartName="/ppt/notesSlides/notesSlide4976.xml"/>
  <Override ContentType="application/vnd.openxmlformats-officedocument.presentationml.notesSlide+xml" PartName="/ppt/notesSlides/notesSlide5390.xml"/>
  <Override ContentType="application/vnd.openxmlformats-officedocument.presentationml.notesSlide+xml" PartName="/ppt/notesSlides/notesSlide1870.xml"/>
  <Override ContentType="application/vnd.openxmlformats-officedocument.presentationml.notesSlide+xml" PartName="/ppt/notesSlides/notesSlide5099.xml"/>
  <Override ContentType="application/vnd.openxmlformats-officedocument.presentationml.notesSlide+xml" PartName="/ppt/notesSlides/notesSlide3560.xml"/>
  <Override ContentType="application/vnd.openxmlformats-officedocument.presentationml.notesSlide+xml" PartName="/ppt/notesSlides/notesSlide2887.xml"/>
  <Override ContentType="application/vnd.openxmlformats-officedocument.presentationml.notesSlide+xml" PartName="/ppt/notesSlides/notesSlide4690.xml"/>
  <Override ContentType="application/vnd.openxmlformats-officedocument.presentationml.notesSlide+xml" PartName="/ppt/notesSlides/notesSlide1951.xml"/>
  <Override ContentType="application/vnd.openxmlformats-officedocument.presentationml.notesSlide+xml" PartName="/ppt/notesSlides/notesSlide3587.xml"/>
  <Override ContentType="application/vnd.openxmlformats-officedocument.presentationml.notesSlide+xml" PartName="/ppt/notesSlides/notesSlide1818.xml"/>
  <Override ContentType="application/vnd.openxmlformats-officedocument.presentationml.notesSlide+xml" PartName="/ppt/notesSlides/notesSlide700.xml"/>
  <Override ContentType="application/vnd.openxmlformats-officedocument.presentationml.notesSlide+xml" PartName="/ppt/notesSlides/notesSlide5277.xml"/>
  <Override ContentType="application/vnd.openxmlformats-officedocument.presentationml.notesSlide+xml" PartName="/ppt/notesSlides/notesSlide5455.xml"/>
  <Override ContentType="application/vnd.openxmlformats-officedocument.presentationml.notesSlide+xml" PartName="/ppt/notesSlides/notesSlide646.xml"/>
  <Override ContentType="application/vnd.openxmlformats-officedocument.presentationml.notesSlide+xml" PartName="/ppt/notesSlides/notesSlide1773.xml"/>
  <Override ContentType="application/vnd.openxmlformats-officedocument.presentationml.notesSlide+xml" PartName="/ppt/notesSlides/notesSlide3447.xml"/>
  <Override ContentType="application/vnd.openxmlformats-officedocument.presentationml.notesSlide+xml" PartName="/ppt/notesSlides/notesSlide824.xml"/>
  <Override ContentType="application/vnd.openxmlformats-officedocument.presentationml.notesSlide+xml" PartName="/ppt/notesSlides/notesSlide1005.xml"/>
  <Override ContentType="application/vnd.openxmlformats-officedocument.presentationml.notesSlide+xml" PartName="/ppt/notesSlides/notesSlide409.xml"/>
  <Override ContentType="application/vnd.openxmlformats-officedocument.presentationml.notesSlide+xml" PartName="/ppt/notesSlides/notesSlide4023.xml"/>
  <Override ContentType="application/vnd.openxmlformats-officedocument.presentationml.notesSlide+xml" PartName="/ppt/notesSlides/notesSlide3168.xml"/>
  <Override ContentType="application/vnd.openxmlformats-officedocument.presentationml.notesSlide+xml" PartName="/ppt/notesSlides/notesSlide3222.xml"/>
  <Override ContentType="application/vnd.openxmlformats-officedocument.presentationml.notesSlide+xml" PartName="/ppt/notesSlides/notesSlide166.xml"/>
  <Override ContentType="application/vnd.openxmlformats-officedocument.presentationml.notesSlide+xml" PartName="/ppt/notesSlides/notesSlide3524.xml"/>
  <Override ContentType="application/vnd.openxmlformats-officedocument.presentationml.notesSlide+xml" PartName="/ppt/notesSlides/notesSlide4913.xml"/>
  <Override ContentType="application/vnd.openxmlformats-officedocument.presentationml.notesSlide+xml" PartName="/ppt/notesSlides/notesSlide4104.xml"/>
  <Override ContentType="application/vnd.openxmlformats-officedocument.presentationml.notesSlide+xml" PartName="/ppt/notesSlides/notesSlide1757.xml"/>
  <Override ContentType="application/vnd.openxmlformats-officedocument.presentationml.notesSlide+xml" PartName="/ppt/notesSlides/notesSlide2171.xml"/>
  <Override ContentType="application/vnd.openxmlformats-officedocument.presentationml.notesSlide+xml" PartName="/ppt/notesSlides/notesSlide3346.xml"/>
  <Override ContentType="application/vnd.openxmlformats-officedocument.presentationml.notesSlide+xml" PartName="/ppt/notesSlides/notesSlide4503.xml"/>
  <Override ContentType="application/vnd.openxmlformats-officedocument.presentationml.notesSlide+xml" PartName="/ppt/notesSlides/notesSlide522.xml"/>
  <Override ContentType="application/vnd.openxmlformats-officedocument.presentationml.notesSlide+xml" PartName="/ppt/notesSlides/notesSlide4325.xml"/>
  <Override ContentType="application/vnd.openxmlformats-officedocument.presentationml.notesSlide+xml" PartName="/ppt/notesSlides/notesSlide1192.xml"/>
  <Override ContentType="application/vnd.openxmlformats-officedocument.presentationml.notesSlide+xml" PartName="/ppt/notesSlides/notesSlide4406.xml"/>
  <Override ContentType="application/vnd.openxmlformats-officedocument.presentationml.notesSlide+xml" PartName="/ppt/notesSlides/notesSlide344.xml"/>
  <Override ContentType="application/vnd.openxmlformats-officedocument.presentationml.notesSlide+xml" PartName="/ppt/notesSlides/notesSlide4496.xml"/>
  <Override ContentType="application/vnd.openxmlformats-officedocument.presentationml.notesSlide+xml" PartName="/ppt/notesSlides/notesSlide4674.xml"/>
  <Override ContentType="application/vnd.openxmlformats-officedocument.presentationml.notesSlide+xml" PartName="/ppt/notesSlides/notesSlide1838.xml"/>
  <Override ContentType="application/vnd.openxmlformats-officedocument.presentationml.notesSlide+xml" PartName="/ppt/notesSlides/notesSlide3109.xml"/>
  <Override ContentType="application/vnd.openxmlformats-officedocument.presentationml.notesSlide+xml" PartName="/ppt/notesSlides/notesSlide5378.xml"/>
  <Override ContentType="application/vnd.openxmlformats-officedocument.presentationml.notesSlide+xml" PartName="/ppt/notesSlides/notesSlide3688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395.xml"/>
  <Override ContentType="application/vnd.openxmlformats-officedocument.presentationml.notesSlide+xml" PartName="/ppt/notesSlides/notesSlide430.xml"/>
  <Override ContentType="application/vnd.openxmlformats-officedocument.presentationml.notesSlide+xml" PartName="/ppt/notesSlides/notesSlide3882.xml"/>
  <Override ContentType="application/vnd.openxmlformats-officedocument.presentationml.notesSlide+xml" PartName="/ppt/notesSlides/notesSlide2565.xml"/>
  <Override ContentType="application/vnd.openxmlformats-officedocument.presentationml.notesSlide+xml" PartName="/ppt/notesSlides/notesSlide1149.xml"/>
  <Override ContentType="application/vnd.openxmlformats-officedocument.presentationml.notesSlide+xml" PartName="/ppt/notesSlides/notesSlide2716.xml"/>
  <Override ContentType="application/vnd.openxmlformats-officedocument.presentationml.notesSlide+xml" PartName="/ppt/notesSlides/notesSlide5858.xml"/>
  <Override ContentType="application/vnd.openxmlformats-officedocument.presentationml.notesSlide+xml" PartName="/ppt/notesSlides/notesSlide2646.xml"/>
  <Override ContentType="application/vnd.openxmlformats-officedocument.presentationml.notesSlide+xml" PartName="/ppt/notesSlides/notesSlide5482.xml"/>
  <Override ContentType="application/vnd.openxmlformats-officedocument.presentationml.notesSlide+xml" PartName="/ppt/notesSlides/notesSlide925.xml"/>
  <Override ContentType="application/vnd.openxmlformats-officedocument.presentationml.notesSlide+xml" PartName="/ppt/notesSlides/notesSlide1591.xml"/>
  <Override ContentType="application/vnd.openxmlformats-officedocument.presentationml.notesSlide+xml" PartName="/ppt/notesSlides/notesSlide4433.xml"/>
  <Override ContentType="application/vnd.openxmlformats-officedocument.presentationml.notesSlide+xml" PartName="/ppt/notesSlides/notesSlide4760.xml"/>
  <Override ContentType="application/vnd.openxmlformats-officedocument.presentationml.notesSlide+xml" PartName="/ppt/notesSlides/notesSlide4167.xml"/>
  <Override ContentType="application/vnd.openxmlformats-officedocument.presentationml.notesSlide+xml" PartName="/ppt/notesSlides/notesSlide236.xml"/>
  <Override ContentType="application/vnd.openxmlformats-officedocument.presentationml.notesSlide+xml" PartName="/ppt/notesSlides/notesSlide3769.xml"/>
  <Override ContentType="application/vnd.openxmlformats-officedocument.presentationml.notesSlide+xml" PartName="/ppt/notesSlides/notesSlide5849.xml"/>
  <Override ContentType="application/vnd.openxmlformats-officedocument.presentationml.notesSlide+xml" PartName="/ppt/notesSlides/notesSlide1079.xml"/>
  <Override ContentType="application/vnd.openxmlformats-officedocument.presentationml.notesSlide+xml" PartName="/ppt/notesSlides/notesSlide5734.xml"/>
  <Override ContentType="application/vnd.openxmlformats-officedocument.presentationml.notesSlide+xml" PartName="/ppt/notesSlides/notesSlide2752.xml"/>
  <Override ContentType="application/vnd.openxmlformats-officedocument.presentationml.notesSlide+xml" PartName="/ppt/notesSlides/notesSlide1185.xml"/>
  <Override ContentType="application/vnd.openxmlformats-officedocument.presentationml.notesSlide+xml" PartName="/ppt/notesSlides/notesSlide4647.xml"/>
  <Override ContentType="application/vnd.openxmlformats-officedocument.presentationml.notesSlide+xml" PartName="/ppt/notesSlides/notesSlide2473.xml"/>
  <Override ContentType="application/vnd.openxmlformats-officedocument.presentationml.notesSlide+xml" PartName="/ppt/notesSlides/notesSlide3927.xml"/>
  <Override ContentType="application/vnd.openxmlformats-officedocument.presentationml.notesSlide+xml" PartName="/ppt/notesSlides/notesSlide887.xml"/>
  <Override ContentType="application/vnd.openxmlformats-officedocument.presentationml.notesSlide+xml" PartName="/ppt/notesSlides/notesSlide2236.xml"/>
  <Override ContentType="application/vnd.openxmlformats-officedocument.presentationml.notesSlide+xml" PartName="/ppt/notesSlides/notesSlide3231.xml"/>
  <Override ContentType="application/vnd.openxmlformats-officedocument.presentationml.notesSlide+xml" PartName="/ppt/notesSlides/notesSlide3803.xml"/>
  <Override ContentType="application/vnd.openxmlformats-officedocument.presentationml.notesSlide+xml" PartName="/ppt/notesSlides/notesSlide191.xml"/>
  <Override ContentType="application/vnd.openxmlformats-officedocument.presentationml.notesSlide+xml" PartName="/ppt/notesSlides/notesSlide488.xml"/>
  <Override ContentType="application/vnd.openxmlformats-officedocument.presentationml.notesSlide+xml" PartName="/ppt/notesSlides/notesSlide5311.xml"/>
  <Override ContentType="application/vnd.openxmlformats-officedocument.presentationml.notesSlide+xml" PartName="/ppt/notesSlides/notesSlide5608.xml"/>
  <Override ContentType="application/vnd.openxmlformats-officedocument.presentationml.notesSlide+xml" PartName="/ppt/notesSlides/notesSlide1478.xml"/>
  <Override ContentType="application/vnd.openxmlformats-officedocument.presentationml.notesSlide+xml" PartName="/ppt/notesSlides/notesSlide317.xml"/>
  <Override ContentType="application/vnd.openxmlformats-officedocument.presentationml.notesSlide+xml" PartName="/ppt/notesSlides/notesSlide1262.xml"/>
  <Override ContentType="application/vnd.openxmlformats-officedocument.presentationml.notesSlide+xml" PartName="/ppt/notesSlides/notesSlide3118.xml"/>
  <Override ContentType="application/vnd.openxmlformats-officedocument.presentationml.notesSlide+xml" PartName="/ppt/notesSlides/notesSlide671.xml"/>
  <Override ContentType="application/vnd.openxmlformats-officedocument.presentationml.notesSlide+xml" PartName="/ppt/notesSlides/notesSlide2063.xml"/>
  <Override ContentType="application/vnd.openxmlformats-officedocument.presentationml.notesSlide+xml" PartName="/ppt/notesSlides/notesSlide3630.xml"/>
  <Override ContentType="application/vnd.openxmlformats-officedocument.presentationml.notesSlide+xml" PartName="/ppt/notesSlides/notesSlide3711.xml"/>
  <Override ContentType="application/vnd.openxmlformats-officedocument.presentationml.notesSlide+xml" PartName="/ppt/notesSlides/notesSlide5153.xml"/>
  <Override ContentType="application/vnd.openxmlformats-officedocument.presentationml.notesSlide+xml" PartName="/ppt/notesSlides/notesSlide5369.xml"/>
  <Override ContentType="application/vnd.openxmlformats-officedocument.presentationml.notesSlide+xml" PartName="/ppt/notesSlides/notesSlide1300.xml"/>
  <Override ContentType="application/vnd.openxmlformats-officedocument.presentationml.notesSlide+xml" PartName="/ppt/notesSlides/notesSlide1516.xml"/>
  <Override ContentType="application/vnd.openxmlformats-officedocument.presentationml.notesSlide+xml" PartName="/ppt/notesSlides/notesSlide2144.xml"/>
  <Override ContentType="application/vnd.openxmlformats-officedocument.presentationml.notesSlide+xml" PartName="/ppt/notesSlides/notesSlide1586.xml"/>
  <Override ContentType="application/vnd.openxmlformats-officedocument.presentationml.notesSlide+xml" PartName="/ppt/notesSlides/notesSlide4827.xml"/>
  <Override ContentType="application/vnd.openxmlformats-officedocument.presentationml.notesSlide+xml" PartName="/ppt/notesSlides/notesSlide1764.xml"/>
  <Override ContentType="application/vnd.openxmlformats-officedocument.presentationml.notesSlide+xml" PartName="/ppt/notesSlides/notesSlide4683.xml"/>
  <Override ContentType="application/vnd.openxmlformats-officedocument.presentationml.notesSlide+xml" PartName="/ppt/notesSlides/notesSlide4861.xml"/>
  <Override ContentType="application/vnd.openxmlformats-officedocument.presentationml.notesSlide+xml" PartName="/ppt/notesSlides/notesSlide3675.xml"/>
  <Override ContentType="application/vnd.openxmlformats-officedocument.presentationml.notesSlide+xml" PartName="/ppt/notesSlides/notesSlide4748.xml"/>
  <Override ContentType="application/vnd.openxmlformats-officedocument.presentationml.notesSlide+xml" PartName="/ppt/notesSlides/notesSlide2286.xml"/>
  <Override ContentType="application/vnd.openxmlformats-officedocument.presentationml.notesSlide+xml" PartName="/ppt/notesSlides/notesSlide3596.xml"/>
  <Override ContentType="application/vnd.openxmlformats-officedocument.presentationml.notesSlide+xml" PartName="/ppt/notesSlides/notesSlide3853.xml"/>
  <Override ContentType="application/vnd.openxmlformats-officedocument.presentationml.notesSlide+xml" PartName="/ppt/notesSlides/notesSlide5561.xml"/>
  <Override ContentType="application/vnd.openxmlformats-officedocument.presentationml.notesSlide+xml" PartName="/ppt/notesSlides/notesSlide5306.xml"/>
  <Override ContentType="application/vnd.openxmlformats-officedocument.presentationml.notesSlide+xml" PartName="/ppt/notesSlides/notesSlide1014.xml"/>
  <Override ContentType="application/vnd.openxmlformats-officedocument.presentationml.notesSlide+xml" PartName="/ppt/notesSlides/notesSlide4332.xml"/>
  <Override ContentType="application/vnd.openxmlformats-officedocument.presentationml.notesSlide+xml" PartName="/ppt/notesSlides/notesSlide2639.xml"/>
  <Override ContentType="application/vnd.openxmlformats-officedocument.presentationml.notesSlide+xml" PartName="/ppt/notesSlides/notesSlide1363.xml"/>
  <Override ContentType="application/vnd.openxmlformats-officedocument.presentationml.notesSlide+xml" PartName="/ppt/notesSlides/notesSlide594.xml"/>
  <Override ContentType="application/vnd.openxmlformats-officedocument.presentationml.notesSlide+xml" PartName="/ppt/notesSlides/notesSlide2502.xml"/>
  <Override ContentType="application/vnd.openxmlformats-officedocument.presentationml.notesSlide+xml" PartName="/ppt/notesSlides/notesSlide4010.xml"/>
  <Override ContentType="application/vnd.openxmlformats-officedocument.presentationml.notesSlide+xml" PartName="/ppt/notesSlides/notesSlide1922.xml"/>
  <Override ContentType="application/vnd.openxmlformats-officedocument.presentationml.notesSlide+xml" PartName="/ppt/notesSlides/notesSlide3193.xml"/>
  <Override ContentType="application/vnd.openxmlformats-officedocument.presentationml.notesSlide+xml" PartName="/ppt/notesSlides/notesSlide3774.xml"/>
  <Override ContentType="application/vnd.openxmlformats-officedocument.presentationml.notesSlide+xml" PartName="/ppt/notesSlides/notesSlide738.xml"/>
  <Override ContentType="application/vnd.openxmlformats-officedocument.presentationml.notesSlide+xml" PartName="/ppt/notesSlides/notesSlide2817.xml"/>
  <Override ContentType="application/vnd.openxmlformats-officedocument.presentationml.notesSlide+xml" PartName="/ppt/notesSlides/notesSlide1329.xml"/>
  <Override ContentType="application/vnd.openxmlformats-officedocument.presentationml.notesSlide+xml" PartName="/ppt/notesSlides/notesSlide1744.xml"/>
  <Override ContentType="application/vnd.openxmlformats-officedocument.presentationml.notesSlide+xml" PartName="/ppt/notesSlides/notesSlide1809.xml"/>
  <Override ContentType="application/vnd.openxmlformats-officedocument.presentationml.notesSlide+xml" PartName="/ppt/notesSlides/notesSlide5340.xml"/>
  <Override ContentType="application/vnd.openxmlformats-officedocument.presentationml.notesSlide+xml" PartName="/ppt/notesSlides/notesSlide2930.xml"/>
  <Override ContentType="application/vnd.openxmlformats-officedocument.presentationml.notesSlide+xml" PartName="/ppt/notesSlides/notesSlide851.xml"/>
  <Override ContentType="application/vnd.openxmlformats-officedocument.presentationml.notesSlide+xml" PartName="/ppt/notesSlides/notesSlide1843.xml"/>
  <Override ContentType="application/vnd.openxmlformats-officedocument.presentationml.notesSlide+xml" PartName="/ppt/notesSlides/notesSlide2423.xml"/>
  <Override ContentType="application/vnd.openxmlformats-officedocument.presentationml.notesSlide+xml" PartName="/ppt/notesSlides/notesSlide3695.xml"/>
  <Override ContentType="application/vnd.openxmlformats-officedocument.presentationml.notesSlide+xml" PartName="/ppt/notesSlides/notesSlide1415.xml"/>
  <Override ContentType="application/vnd.openxmlformats-officedocument.presentationml.notesSlide+xml" PartName="/ppt/notesSlides/notesSlide4030.xml"/>
  <Override ContentType="application/vnd.openxmlformats-officedocument.presentationml.notesSlide+xml" PartName="/ppt/notesSlides/notesSlide1113.xml"/>
  <Override ContentType="application/vnd.openxmlformats-officedocument.presentationml.notesSlide+xml" PartName="/ppt/notesSlides/notesSlide3272.xml"/>
  <Override ContentType="application/vnd.openxmlformats-officedocument.presentationml.notesSlide+xml" PartName="/ppt/notesSlides/notesSlide4280.xml"/>
  <Override ContentType="application/vnd.openxmlformats-officedocument.presentationml.notesSlide+xml" PartName="/ppt/notesSlides/notesSlide772.xml"/>
  <Override ContentType="application/vnd.openxmlformats-officedocument.presentationml.notesSlide+xml" PartName="/ppt/notesSlides/notesSlide3094.xml"/>
  <Override ContentType="application/vnd.openxmlformats-officedocument.presentationml.notesSlide+xml" PartName="/ppt/notesSlides/notesSlide1665.xml"/>
  <Override ContentType="application/vnd.openxmlformats-officedocument.presentationml.notesSlide+xml" PartName="/ppt/notesSlides/notesSlide2903.xml"/>
  <Override ContentType="application/vnd.openxmlformats-officedocument.presentationml.notesSlide+xml" PartName="/ppt/notesSlides/notesSlide2459.xml"/>
  <Override ContentType="application/vnd.openxmlformats-officedocument.presentationml.notesSlide+xml" PartName="/ppt/notesSlides/notesSlide243.xml"/>
  <Override ContentType="application/vnd.openxmlformats-officedocument.presentationml.notesSlide+xml" PartName="/ppt/notesSlides/notesSlide5556.xml"/>
  <Override ContentType="application/vnd.openxmlformats-officedocument.presentationml.notesSlide+xml" PartName="/ppt/notesSlides/notesSlide3123.xml"/>
  <Override ContentType="application/vnd.openxmlformats-officedocument.presentationml.notesSlide+xml" PartName="/ppt/notesSlides/notesSlide3997.xml"/>
  <Override ContentType="application/vnd.openxmlformats-officedocument.presentationml.notesSlide+xml" PartName="/ppt/notesSlides/notesSlide2000.xml"/>
  <Override ContentType="application/vnd.openxmlformats-officedocument.presentationml.notesSlide+xml" PartName="/ppt/notesSlides/notesSlide2980.xml"/>
  <Override ContentType="application/vnd.openxmlformats-officedocument.presentationml.notesSlide+xml" PartName="/ppt/notesSlides/notesSlide3875.xml"/>
  <Override ContentType="application/vnd.openxmlformats-officedocument.presentationml.notesSlide+xml" PartName="/ppt/notesSlides/notesSlide4611.xml"/>
  <Override ContentType="application/vnd.openxmlformats-officedocument.presentationml.notesSlide+xml" PartName="/ppt/notesSlides/notesSlide4582.xml"/>
  <Override ContentType="application/vnd.openxmlformats-officedocument.presentationml.notesSlide+xml" PartName="/ppt/notesSlides/notesSlide2867.xml"/>
  <Override ContentType="application/vnd.openxmlformats-officedocument.presentationml.notesSlide+xml" PartName="/ppt/notesSlides/notesSlide1442.xml"/>
  <Override ContentType="application/vnd.openxmlformats-officedocument.presentationml.notesSlide+xml" PartName="/ppt/notesSlides/notesSlide4548.xml"/>
  <Override ContentType="application/vnd.openxmlformats-officedocument.presentationml.notesSlide+xml" PartName="/ppt/notesSlides/notesSlide1336.xml"/>
  <Override ContentType="application/vnd.openxmlformats-officedocument.presentationml.notesSlide+xml" PartName="/ppt/notesSlides/notesSlide3044.xml"/>
  <Override ContentType="application/vnd.openxmlformats-officedocument.presentationml.notesSlide+xml" PartName="/ppt/notesSlides/notesSlide995.xml"/>
  <Override ContentType="application/vnd.openxmlformats-officedocument.presentationml.notesSlide+xml" PartName="/ppt/notesSlides/notesSlide5133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1944.xml"/>
  <Override ContentType="application/vnd.openxmlformats-officedocument.presentationml.notesSlide+xml" PartName="/ppt/notesSlides/notesSlide2070.xml"/>
  <Override ContentType="application/vnd.openxmlformats-officedocument.presentationml.notesSlide+xml" PartName="/ppt/notesSlides/notesSlide2058.xml"/>
  <Override ContentType="application/vnd.openxmlformats-officedocument.presentationml.notesSlide+xml" PartName="/ppt/notesSlides/notesSlide4219.xml"/>
  <Override ContentType="application/vnd.openxmlformats-officedocument.presentationml.notesSlide+xml" PartName="/ppt/notesSlides/notesSlide2788.xml"/>
  <Override ContentType="application/vnd.openxmlformats-officedocument.presentationml.notesSlide+xml" PartName="/ppt/notesSlides/notesSlide2617.xml"/>
  <Override ContentType="application/vnd.openxmlformats-officedocument.presentationml.notesSlide+xml" PartName="/ppt/notesSlides/notesSlide3625.xml"/>
  <Override ContentType="application/vnd.openxmlformats-officedocument.presentationml.notesSlide+xml" PartName="/ppt/notesSlides/notesSlide459.xml"/>
  <Override ContentType="application/vnd.openxmlformats-officedocument.presentationml.notesSlide+xml" PartName="/ppt/notesSlides/notesSlide1084.xml"/>
  <Override ContentType="application/vnd.openxmlformats-officedocument.presentationml.notesSlide+xml" PartName="/ppt/notesSlides/notesSlide4469.xml"/>
  <Override ContentType="application/vnd.openxmlformats-officedocument.presentationml.notesSlide+xml" PartName="/ppt/notesSlides/notesSlide572.xml"/>
  <Override ContentType="application/vnd.openxmlformats-officedocument.presentationml.notesSlide+xml" PartName="/ppt/notesSlides/notesSlide2651.xml"/>
  <Override ContentType="application/vnd.openxmlformats-officedocument.presentationml.notesSlide+xml" PartName="/ppt/notesSlides/notesSlide5227.xml"/>
  <Override ContentType="application/vnd.openxmlformats-officedocument.presentationml.notesSlide+xml" PartName="/ppt/notesSlides/notesSlide3202.xml"/>
  <Override ContentType="application/vnd.openxmlformats-officedocument.presentationml.notesSlide+xml" PartName="/ppt/notesSlides/notesSlide493.xml"/>
  <Override ContentType="application/vnd.openxmlformats-officedocument.presentationml.notesSlide+xml" PartName="/ppt/notesSlides/notesSlide3294.xml"/>
  <Override ContentType="application/vnd.openxmlformats-officedocument.presentationml.notesSlide+xml" PartName="/ppt/notesSlides/notesSlide4210.xml"/>
  <Override ContentType="application/vnd.openxmlformats-officedocument.presentationml.notesSlide+xml" PartName="/ppt/notesSlides/notesSlide2538.xml"/>
  <Override ContentType="application/vnd.openxmlformats-officedocument.presentationml.notesSlide+xml" PartName="/ppt/notesSlides/notesSlide5784.xml"/>
  <Override ContentType="application/vnd.openxmlformats-officedocument.presentationml.notesSlide+xml" PartName="/ppt/notesSlides/notesSlide2572.xml"/>
  <Override ContentType="application/vnd.openxmlformats-officedocument.presentationml.notesSlide+xml" PartName="/ppt/notesSlides/notesSlide2401.xml"/>
  <Override ContentType="application/vnd.openxmlformats-officedocument.presentationml.notesSlide+xml" PartName="/ppt/notesSlides/notesSlide4940.xml"/>
  <Override ContentType="application/vnd.openxmlformats-officedocument.presentationml.notesSlide+xml" PartName="/ppt/notesSlides/notesSlide3373.xml"/>
  <Override ContentType="application/vnd.openxmlformats-officedocument.presentationml.notesSlide+xml" PartName="/ppt/notesSlides/notesSlide540.xml"/>
  <Override ContentType="application/vnd.openxmlformats-officedocument.presentationml.notesSlide+xml" PartName="/ppt/notesSlides/notesSlide1879.xml"/>
  <Override ContentType="application/vnd.openxmlformats-officedocument.presentationml.notesSlide+xml" PartName="/ppt/notesSlides/notesSlide265.xml"/>
  <Override ContentType="application/vnd.openxmlformats-officedocument.presentationml.notesSlide+xml" PartName="/ppt/notesSlides/notesSlide443.xml"/>
  <Override ContentType="application/vnd.openxmlformats-officedocument.presentationml.notesSlide+xml" PartName="/ppt/notesSlides/notesSlide2099.xml"/>
  <Override ContentType="application/vnd.openxmlformats-officedocument.presentationml.notesSlide+xml" PartName="/ppt/notesSlides/notesSlide5712.xml"/>
  <Override ContentType="application/vnd.openxmlformats-officedocument.presentationml.notesSlide+xml" PartName="/ppt/notesSlides/notesSlide1976.xml"/>
  <Override ContentType="application/vnd.openxmlformats-officedocument.presentationml.notesSlide+xml" PartName="/ppt/notesSlides/notesSlide4242.xml"/>
  <Override ContentType="application/vnd.openxmlformats-officedocument.presentationml.notesSlide+xml" PartName="/ppt/notesSlides/notesSlide3666.xml"/>
  <Override ContentType="application/vnd.openxmlformats-officedocument.presentationml.notesSlide+xml" PartName="/ppt/notesSlides/notesSlide4080.xml"/>
  <Override ContentType="application/vnd.openxmlformats-officedocument.presentationml.notesSlide+xml" PartName="/ppt/notesSlides/notesSlide4145.xml"/>
  <Override ContentType="application/vnd.openxmlformats-officedocument.presentationml.notesSlide+xml" PartName="/ppt/notesSlides/notesSlide3305.xml"/>
  <Override ContentType="application/vnd.openxmlformats-officedocument.presentationml.notesSlide+xml" PartName="/ppt/notesSlides/notesSlide4958.xml"/>
  <Override ContentType="application/vnd.openxmlformats-officedocument.presentationml.notesSlide+xml" PartName="/ppt/notesSlides/notesSlide2013.xml"/>
  <Override ContentType="application/vnd.openxmlformats-officedocument.presentationml.notesSlide+xml" PartName="/ppt/notesSlides/notesSlide427.xml"/>
  <Override ContentType="application/vnd.openxmlformats-officedocument.presentationml.notesSlide+xml" PartName="/ppt/notesSlides/notesSlide4870.xml"/>
  <Override ContentType="application/vnd.openxmlformats-officedocument.presentationml.notesSlide+xml" PartName="/ppt/notesSlides/notesSlide2729.xml"/>
  <Override ContentType="application/vnd.openxmlformats-officedocument.presentationml.notesSlide+xml" PartName="/ppt/notesSlides/notesSlide4773.xml"/>
  <Override ContentType="application/vnd.openxmlformats-officedocument.presentationml.notesSlide+xml" PartName="/ppt/notesSlides/notesSlide2455.xml"/>
  <Override ContentType="application/vnd.openxmlformats-officedocument.presentationml.notesSlide+xml" PartName="/ppt/notesSlides/notesSlide4129.xml"/>
  <Override ContentType="application/vnd.openxmlformats-officedocument.presentationml.notesSlide+xml" PartName="/ppt/notesSlides/notesSlide2552.xml"/>
  <Override ContentType="application/vnd.openxmlformats-officedocument.presentationml.notesSlide+xml" PartName="/ppt/notesSlides/notesSlide5194.xml"/>
  <Override ContentType="application/vnd.openxmlformats-officedocument.presentationml.notesSlide+xml" PartName="/ppt/notesSlides/notesSlide3062.xml"/>
  <Override ContentType="application/vnd.openxmlformats-officedocument.presentationml.notesSlide+xml" PartName="/ppt/notesSlides/notesSlide3031.xml"/>
  <Override ContentType="application/vnd.openxmlformats-officedocument.presentationml.notesSlide+xml" PartName="/ppt/notesSlides/notesSlide5291.xml"/>
  <Override ContentType="application/vnd.openxmlformats-officedocument.presentationml.notesSlide+xml" PartName="/ppt/notesSlides/notesSlide982.xml"/>
  <Override ContentType="application/vnd.openxmlformats-officedocument.presentationml.notesSlide+xml" PartName="/ppt/notesSlides/notesSlide725.xml"/>
  <Override ContentType="application/vnd.openxmlformats-officedocument.presentationml.notesSlide+xml" PartName="/ppt/notesSlides/notesSlide4354.xml"/>
  <Override ContentType="application/vnd.openxmlformats-officedocument.presentationml.notesSlide+xml" PartName="/ppt/notesSlides/notesSlide628.xml"/>
  <Override ContentType="application/vnd.openxmlformats-officedocument.presentationml.notesSlide+xml" PartName="/ppt/notesSlides/notesSlide5808.xml"/>
  <Override ContentType="application/vnd.openxmlformats-officedocument.presentationml.notesSlide+xml" PartName="/ppt/notesSlides/notesSlide1791.xml"/>
  <Override ContentType="application/vnd.openxmlformats-officedocument.presentationml.notesSlide+xml" PartName="/ppt/notesSlides/notesSlide2311.xml"/>
  <Override ContentType="application/vnd.openxmlformats-officedocument.presentationml.notesSlide+xml" PartName="/ppt/notesSlides/notesSlide741.xml"/>
  <Override ContentType="application/vnd.openxmlformats-officedocument.presentationml.notesSlide+xml" PartName="/ppt/notesSlides/notesSlide5236.xml"/>
  <Override ContentType="application/vnd.openxmlformats-officedocument.presentationml.notesSlide+xml" PartName="/ppt/notesSlides/notesSlide4532.xml"/>
  <Override ContentType="application/vnd.openxmlformats-officedocument.presentationml.notesSlide+xml" PartName="/ppt/notesSlides/notesSlide2214.xml"/>
  <Override ContentType="application/vnd.openxmlformats-officedocument.presentationml.notesSlide+xml" PartName="/ppt/notesSlides/notesSlide5597.xml"/>
  <Override ContentType="application/vnd.openxmlformats-officedocument.presentationml.notesSlide+xml" PartName="/ppt/notesSlides/notesSlide1100.xml"/>
  <Override ContentType="application/vnd.openxmlformats-officedocument.presentationml.notesSlide+xml" PartName="/ppt/notesSlides/notesSlide4419.xml"/>
  <Override ContentType="application/vnd.openxmlformats-officedocument.presentationml.notesSlide+xml" PartName="/ppt/notesSlides/notesSlide5511.xml"/>
  <Override ContentType="application/vnd.openxmlformats-officedocument.presentationml.notesSlide+xml" PartName="/ppt/notesSlides/notesSlide153.xml"/>
  <Override ContentType="application/vnd.openxmlformats-officedocument.presentationml.notesSlide+xml" PartName="/ppt/notesSlides/notesSlide1678.xml"/>
  <Override ContentType="application/vnd.openxmlformats-officedocument.presentationml.notesSlide+xml" PartName="/ppt/notesSlides/notesSlide4483.xml"/>
  <Override ContentType="application/vnd.openxmlformats-officedocument.presentationml.notesSlide+xml" PartName="/ppt/notesSlides/notesSlide4516.xml"/>
  <Override ContentType="application/vnd.openxmlformats-officedocument.presentationml.notesSlide+xml" PartName="/ppt/notesSlides/notesSlide4386.xml"/>
  <Override ContentType="application/vnd.openxmlformats-officedocument.presentationml.notesSlide+xml" PartName="/ppt/notesSlides/notesSlide3263.xml"/>
  <Override ContentType="application/vnd.openxmlformats-officedocument.presentationml.notesSlide+xml" PartName="/ppt/notesSlides/notesSlide5050.xml"/>
  <Override ContentType="application/vnd.openxmlformats-officedocument.presentationml.notesSlide+xml" PartName="/ppt/notesSlides/notesSlide1034.xml"/>
  <Override ContentType="application/vnd.openxmlformats-officedocument.presentationml.notesSlide+xml" PartName="/ppt/notesSlides/notesSlide4989.xml"/>
  <Override ContentType="application/vnd.openxmlformats-officedocument.presentationml.notesSlide+xml" PartName="/ppt/notesSlides/notesSlide2601.xml"/>
  <Override ContentType="application/vnd.openxmlformats-officedocument.presentationml.notesSlide+xml" PartName="/ppt/notesSlides/notesSlide3891.xml"/>
  <Override ContentType="application/vnd.openxmlformats-officedocument.presentationml.notesSlide+xml" PartName="/ppt/notesSlides/notesSlide2270.xml"/>
  <Override ContentType="application/vnd.openxmlformats-officedocument.presentationml.notesSlide+xml" PartName="/ppt/notesSlides/notesSlide3778.xml"/>
  <Override ContentType="application/vnd.openxmlformats-officedocument.presentationml.notesSlide+xml" PartName="/ppt/notesSlides/notesSlide5565.xml"/>
  <Override ContentType="application/vnd.openxmlformats-officedocument.presentationml.notesSlide+xml" PartName="/ppt/notesSlides/notesSlide659.xml"/>
  <Override ContentType="application/vnd.openxmlformats-officedocument.presentationml.notesSlide+xml" PartName="/ppt/notesSlides/notesSlide394.xml"/>
  <Override ContentType="application/vnd.openxmlformats-officedocument.presentationml.notesSlide+xml" PartName="/ppt/notesSlides/notesSlide3434.xml"/>
  <Override ContentType="application/vnd.openxmlformats-officedocument.presentationml.notesSlide+xml" PartName="/ppt/notesSlides/notesSlide4717.xml"/>
  <Override ContentType="application/vnd.openxmlformats-officedocument.presentationml.notesSlide+xml" PartName="/ppt/notesSlides/notesSlide385.xml"/>
  <Override ContentType="application/vnd.openxmlformats-officedocument.presentationml.notesSlide+xml" PartName="/ppt/notesSlides/notesSlide5324.xml"/>
  <Override ContentType="application/vnd.openxmlformats-officedocument.presentationml.notesSlide+xml" PartName="/ppt/notesSlides/notesSlide5655.xml"/>
  <Override ContentType="application/vnd.openxmlformats-officedocument.presentationml.notesSlide+xml" PartName="/ppt/notesSlides/notesSlide2180.xml"/>
  <Override ContentType="application/vnd.openxmlformats-officedocument.presentationml.notesSlide+xml" PartName="/ppt/notesSlides/notesSlide2486.xml"/>
  <Override ContentType="application/vnd.openxmlformats-officedocument.presentationml.notesSlide+xml" PartName="/ppt/notesSlides/notesSlide1960.xml"/>
  <Override ContentType="application/vnd.openxmlformats-officedocument.presentationml.notesSlide+xml" PartName="/ppt/notesSlides/notesSlide2842.xml"/>
  <Override ContentType="application/vnd.openxmlformats-officedocument.presentationml.notesSlide+xml" PartName="/ppt/notesSlides/notesSlide4088.xml"/>
  <Override ContentType="application/vnd.openxmlformats-officedocument.presentationml.notesSlide+xml" PartName="/ppt/notesSlides/notesSlide5049.xml"/>
  <Override ContentType="application/vnd.openxmlformats-officedocument.presentationml.notesSlide+xml" PartName="/ppt/notesSlides/notesSlide5766.xml"/>
  <Override ContentType="application/vnd.openxmlformats-officedocument.presentationml.notesSlide+xml" PartName="/ppt/notesSlides/notesSlide2223.xml"/>
  <Override ContentType="application/vnd.openxmlformats-officedocument.presentationml.notesSlide+xml" PartName="/ppt/notesSlides/notesSlide4199.xml"/>
  <Override ContentType="application/vnd.openxmlformats-officedocument.presentationml.notesSlide+xml" PartName="/ppt/notesSlides/notesSlide2439.xml"/>
  <Override ContentType="application/vnd.openxmlformats-officedocument.presentationml.notesSlide+xml" PartName="/ppt/notesSlides/notesSlide3724.xml"/>
  <Override ContentType="application/vnd.openxmlformats-officedocument.presentationml.notesSlide+xml" PartName="/ppt/notesSlides/notesSlide4113.xml"/>
  <Override ContentType="application/vnd.openxmlformats-officedocument.presentationml.notesSlide+xml" PartName="/ppt/notesSlides/notesSlide4474.xml"/>
  <Override ContentType="application/vnd.openxmlformats-officedocument.presentationml.notesSlide+xml" PartName="/ppt/notesSlides/notesSlide1275.xml"/>
  <Override ContentType="application/vnd.openxmlformats-officedocument.presentationml.notesSlide+xml" PartName="/ppt/notesSlides/notesSlide684.xml"/>
  <Override ContentType="application/vnd.openxmlformats-officedocument.presentationml.notesSlide+xml" PartName="/ppt/notesSlides/notesSlide1503.xml"/>
  <Override ContentType="application/vnd.openxmlformats-officedocument.presentationml.notesSlide+xml" PartName="/ppt/notesSlides/notesSlide500.xml"/>
  <Override ContentType="application/vnd.openxmlformats-officedocument.presentationml.notesSlide+xml" PartName="/ppt/notesSlides/notesSlide4830.xml"/>
  <Override ContentType="application/vnd.openxmlformats-officedocument.presentationml.notesSlide+xml" PartName="/ppt/notesSlides/notesSlide2157.xml"/>
  <Override ContentType="application/vnd.openxmlformats-officedocument.presentationml.notesSlide+xml" PartName="/ppt/notesSlides/notesSlide1847.xml"/>
  <Override ContentType="application/vnd.openxmlformats-officedocument.presentationml.notesSlide+xml" PartName="/ppt/notesSlides/notesSlide1992.xml"/>
  <Override ContentType="application/vnd.openxmlformats-officedocument.presentationml.notesSlide+xml" PartName="/ppt/notesSlides/notesSlide5509.xml"/>
  <Override ContentType="application/vnd.openxmlformats-officedocument.presentationml.notesSlide+xml" PartName="/ppt/notesSlides/notesSlide2268.xml"/>
  <Override ContentType="application/vnd.openxmlformats-officedocument.presentationml.notesSlide+xml" PartName="/ppt/notesSlides/notesSlide3136.xml"/>
  <Override ContentType="application/vnd.openxmlformats-officedocument.presentationml.notesSlide+xml" PartName="/ppt/notesSlides/notesSlide2896.xml"/>
  <Override ContentType="application/vnd.openxmlformats-officedocument.presentationml.notesSlide+xml" PartName="/ppt/notesSlides/notesSlide3835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4428.xml"/>
  <Override ContentType="application/vnd.openxmlformats-officedocument.presentationml.notesSlide+xml" PartName="/ppt/notesSlides/notesSlide4789.xml"/>
  <Override ContentType="application/vnd.openxmlformats-officedocument.presentationml.notesSlide+xml" PartName="/ppt/notesSlides/notesSlide5381.xml"/>
  <Override ContentType="application/vnd.openxmlformats-officedocument.presentationml.notesSlide+xml" PartName="/ppt/notesSlides/notesSlide256.xml"/>
  <Override ContentType="application/vnd.openxmlformats-officedocument.presentationml.notesSlide+xml" PartName="/ppt/notesSlides/notesSlide2543.xml"/>
  <Override ContentType="application/vnd.openxmlformats-officedocument.presentationml.notesSlide+xml" PartName="/ppt/notesSlides/notesSlide5268.xml"/>
  <Override ContentType="application/vnd.openxmlformats-officedocument.presentationml.notesSlide+xml" PartName="/ppt/notesSlides/notesSlide1703.xml"/>
  <Override ContentType="application/vnd.openxmlformats-officedocument.presentationml.notesSlide+xml" PartName="/ppt/notesSlides/notesSlide4703.xml"/>
  <Override ContentType="application/vnd.openxmlformats-officedocument.presentationml.notesSlide+xml" PartName="/ppt/notesSlides/notesSlide815.xml"/>
  <Override ContentType="application/vnd.openxmlformats-officedocument.presentationml.notesSlide+xml" PartName="/ppt/notesSlides/notesSlide912.xml"/>
  <Override ContentType="application/vnd.openxmlformats-officedocument.presentationml.notesSlide+xml" PartName="/ppt/notesSlides/notesSlide4071.xml"/>
  <Override ContentType="application/vnd.openxmlformats-officedocument.presentationml.notesSlide+xml" PartName="/ppt/notesSlides/notesSlide4154.xml"/>
  <Override ContentType="application/vnd.openxmlformats-officedocument.presentationml.notesSlide+xml" PartName="/ppt/notesSlides/notesSlide1606.xml"/>
  <Override ContentType="application/vnd.openxmlformats-officedocument.presentationml.notesSlide+xml" PartName="/ppt/notesSlides/notesSlide5721.xml"/>
  <Override ContentType="application/vnd.openxmlformats-officedocument.presentationml.notesSlide+xml" PartName="/ppt/notesSlides/notesSlide1802.xml"/>
  <Override ContentType="application/vnd.openxmlformats-officedocument.presentationml.notesSlide+xml" PartName="/ppt/notesSlides/notesSlide1888.xml"/>
  <Override ContentType="application/vnd.openxmlformats-officedocument.presentationml.notesSlide+xml" PartName="/ppt/notesSlides/notesSlide3650.xml"/>
  <Override ContentType="application/vnd.openxmlformats-officedocument.presentationml.notesSlide+xml" PartName="/ppt/notesSlides/notesSlide1349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52.xml"/>
  <Override ContentType="application/vnd.openxmlformats-officedocument.presentationml.notesSlide+xml" PartName="/ppt/notesSlides/notesSlide1172.xml"/>
  <Override ContentType="application/vnd.openxmlformats-officedocument.presentationml.notesSlide+xml" PartName="/ppt/notesSlides/notesSlide2916.xml"/>
  <Override ContentType="application/vnd.openxmlformats-officedocument.presentationml.notesSlide+xml" PartName="/ppt/notesSlides/notesSlide4960.xml"/>
  <Override ContentType="application/vnd.openxmlformats-officedocument.presentationml.notesSlide+xml" PartName="/ppt/notesSlides/notesSlide1075.xml"/>
  <Override ContentType="application/vnd.openxmlformats-officedocument.presentationml.notesSlide+xml" PartName="/ppt/notesSlides/notesSlide3634.xml"/>
  <Override ContentType="application/vnd.openxmlformats-officedocument.presentationml.notesSlide+xml" PartName="/ppt/notesSlides/notesSlide2495.xml"/>
  <Override ContentType="application/vnd.openxmlformats-officedocument.presentationml.notesSlide+xml" PartName="/ppt/notesSlides/notesSlide5180.xml"/>
  <Override ContentType="application/vnd.openxmlformats-officedocument.presentationml.notesSlide+xml" PartName="/ppt/notesSlides/notesSlide3537.xml"/>
  <Override ContentType="application/vnd.openxmlformats-officedocument.presentationml.notesSlide+xml" PartName="/ppt/notesSlides/notesSlide2642.xml"/>
  <Override ContentType="application/vnd.openxmlformats-officedocument.presentationml.notesSlide+xml" PartName="/ppt/notesSlides/notesSlide2067.xml"/>
  <Override ContentType="application/vnd.openxmlformats-officedocument.presentationml.notesSlide+xml" PartName="/ppt/notesSlides/notesSlide3949.xml"/>
  <Override ContentType="application/vnd.openxmlformats-officedocument.presentationml.notesSlide+xml" PartName="/ppt/notesSlides/notesSlide1316.xml"/>
  <Override ContentType="application/vnd.openxmlformats-officedocument.presentationml.notesSlide+xml" PartName="/ppt/notesSlides/notesSlide1789.xml"/>
  <Override ContentType="application/vnd.openxmlformats-officedocument.presentationml.notesSlide+xml" PartName="/ppt/notesSlides/notesSlide5162.xml"/>
  <Override ContentType="application/vnd.openxmlformats-officedocument.presentationml.notesSlide+xml" PartName="/ppt/notesSlides/notesSlide5525.xml"/>
  <Override ContentType="application/vnd.openxmlformats-officedocument.presentationml.notesSlide+xml" PartName="/ppt/notesSlides/notesSlide614.xml"/>
  <Override ContentType="application/vnd.openxmlformats-officedocument.presentationml.notesSlide+xml" PartName="/ppt/notesSlides/notesSlide1462.xml"/>
  <Override ContentType="application/vnd.openxmlformats-officedocument.presentationml.notesSlide+xml" PartName="/ppt/notesSlides/notesSlide339.xml"/>
  <Override ContentType="application/vnd.openxmlformats-officedocument.presentationml.notesSlide+xml" PartName="/ppt/notesSlides/notesSlide1059.xml"/>
  <Override ContentType="application/vnd.openxmlformats-officedocument.presentationml.notesSlide+xml" PartName="/ppt/notesSlides/notesSlide4847.xml"/>
  <Override ContentType="application/vnd.openxmlformats-officedocument.presentationml.notesSlide+xml" PartName="/ppt/notesSlides/notesSlide2529.xml"/>
  <Override ContentType="application/vnd.openxmlformats-officedocument.presentationml.notesSlide+xml" PartName="/ppt/notesSlides/notesSlide4055.xml"/>
  <Override ContentType="application/vnd.openxmlformats-officedocument.presentationml.notesSlide+xml" PartName="/ppt/notesSlides/notesSlide2626.xml"/>
  <Override ContentType="application/vnd.openxmlformats-officedocument.presentationml.notesSlide+xml" PartName="/ppt/notesSlides/notesSlide5622.xml"/>
  <Override ContentType="application/vnd.openxmlformats-officedocument.presentationml.notesSlide+xml" PartName="/ppt/notesSlides/notesSlide871.xml"/>
  <Override ContentType="application/vnd.openxmlformats-officedocument.presentationml.notesSlide+xml" PartName="/ppt/notesSlides/notesSlide2971.xml"/>
  <Override ContentType="application/vnd.openxmlformats-officedocument.presentationml.notesSlide+xml" PartName="/ppt/notesSlides/notesSlide3360.xml"/>
  <Override ContentType="application/vnd.openxmlformats-officedocument.presentationml.notesSlide+xml" PartName="/ppt/notesSlides/notesSlide4814.xml"/>
  <Override ContentType="application/vnd.openxmlformats-officedocument.presentationml.notesSlide+xml" PartName="/ppt/notesSlides/notesSlide1573.xml"/>
  <Override ContentType="application/vnd.openxmlformats-officedocument.presentationml.notesSlide+xml" PartName="/ppt/notesSlides/notesSlide2696.xml"/>
  <Override ContentType="application/vnd.openxmlformats-officedocument.presentationml.notesSlide+xml" PartName="/ppt/notesSlides/notesSlide4573.xml"/>
  <Override ContentType="application/vnd.openxmlformats-officedocument.presentationml.notesSlide+xml" PartName="/ppt/notesSlides/notesSlide1043.xml"/>
  <Override ContentType="application/vnd.openxmlformats-officedocument.presentationml.notesSlide+xml" PartName="/ppt/notesSlides/notesSlide2610.xml"/>
  <Override ContentType="application/vnd.openxmlformats-officedocument.presentationml.notesSlide+xml" PartName="/ppt/notesSlides/notesSlide3450.xml"/>
  <Override ContentType="application/vnd.openxmlformats-officedocument.presentationml.notesSlide+xml" PartName="/ppt/notesSlides/notesSlide5491.xml"/>
  <Override ContentType="application/vnd.openxmlformats-officedocument.presentationml.notesSlide+xml" PartName="/ppt/notesSlides/notesSlide758.xml"/>
  <Override ContentType="application/vnd.openxmlformats-officedocument.presentationml.notesSlide+xml" PartName="/ppt/notesSlides/notesSlide5468.xml"/>
  <Override ContentType="application/vnd.openxmlformats-officedocument.presentationml.notesSlide+xml" PartName="/ppt/notesSlides/notesSlide1735.xml"/>
  <Override ContentType="application/vnd.openxmlformats-officedocument.presentationml.notesSlide+xml" PartName="/ppt/notesSlides/notesSlide4904.xml"/>
  <Override ContentType="application/vnd.openxmlformats-officedocument.presentationml.notesSlide+xml" PartName="/ppt/notesSlides/notesSlide2124.xml"/>
  <Override ContentType="application/vnd.openxmlformats-officedocument.presentationml.notesSlide+xml" PartName="/ppt/notesSlides/notesSlide5912.xml"/>
  <Override ContentType="application/vnd.openxmlformats-officedocument.presentationml.notesSlide+xml" PartName="/ppt/notesSlides/notesSlide1205.xml"/>
  <Override ContentType="application/vnd.openxmlformats-officedocument.presentationml.notesSlide+xml" PartName="/ppt/notesSlides/notesSlide2299.xml"/>
  <Override ContentType="application/vnd.openxmlformats-officedocument.presentationml.notesSlide+xml" PartName="/ppt/notesSlides/notesSlide3247.xml"/>
  <Override ContentType="application/vnd.openxmlformats-officedocument.presentationml.notesSlide+xml" PartName="/ppt/notesSlides/notesSlide2858.xml"/>
  <Override ContentType="application/vnd.openxmlformats-officedocument.presentationml.notesSlide+xml" PartName="/ppt/notesSlides/notesSlide668.xml"/>
  <Override ContentType="application/vnd.openxmlformats-officedocument.presentationml.notesSlide+xml" PartName="/ppt/notesSlides/notesSlide3866.xml"/>
  <Override ContentType="application/vnd.openxmlformats-officedocument.presentationml.notesSlide+xml" PartName="/ppt/notesSlides/notesSlide5124.xml"/>
  <Override ContentType="application/vnd.openxmlformats-officedocument.presentationml.notesSlide+xml" PartName="/ppt/notesSlides/notesSlide4345.xml"/>
  <Override ContentType="application/vnd.openxmlformats-officedocument.presentationml.notesSlide+xml" PartName="/ppt/notesSlides/notesSlide4001.xml"/>
  <Override ContentType="application/vnd.openxmlformats-officedocument.presentationml.notesSlide+xml" PartName="/ppt/notesSlides/notesSlide2083.xml"/>
  <Override ContentType="application/vnd.openxmlformats-officedocument.presentationml.notesSlide+xml" PartName="/ppt/notesSlides/notesSlide3337.xml"/>
  <Override ContentType="application/vnd.openxmlformats-officedocument.presentationml.notesSlide+xml" PartName="/ppt/notesSlides/notesSlide4541.xml"/>
  <Override ContentType="application/vnd.openxmlformats-officedocument.presentationml.notesSlide+xml" PartName="/ppt/notesSlides/notesSlide1372.xml"/>
  <Override ContentType="application/vnd.openxmlformats-officedocument.presentationml.notesSlide+xml" PartName="/ppt/notesSlides/notesSlide5067.xml"/>
  <Override ContentType="application/vnd.openxmlformats-officedocument.presentationml.notesSlide+xml" PartName="/ppt/notesSlides/notesSlide585.xml"/>
  <Override ContentType="application/vnd.openxmlformats-officedocument.presentationml.notesSlide+xml" PartName="/ppt/notesSlides/notesSlide4757.xml"/>
  <Override ContentType="application/vnd.openxmlformats-officedocument.presentationml.notesSlide+xml" PartName="/ppt/notesSlides/notesSlide781.xml"/>
  <Override ContentType="application/vnd.openxmlformats-officedocument.presentationml.notesSlide+xml" PartName="/ppt/notesSlides/notesSlide869.xml"/>
  <Override ContentType="application/vnd.openxmlformats-officedocument.presentationml.notesSlide+xml" PartName="/ppt/notesSlides/notesSlide5692.xml"/>
  <Override ContentType="application/vnd.openxmlformats-officedocument.presentationml.notesSlide+xml" PartName="/ppt/notesSlides/notesSlide2826.xml"/>
  <Override ContentType="application/vnd.openxmlformats-officedocument.presentationml.notesSlide+xml" PartName="/ppt/notesSlides/notesSlide1259.xml"/>
  <Override ContentType="application/vnd.openxmlformats-officedocument.presentationml.notesSlide+xml" PartName="/ppt/notesSlides/notesSlide1406.xml"/>
  <Override ContentType="application/vnd.openxmlformats-officedocument.presentationml.notesSlide+xml" PartName="/ppt/notesSlides/notesSlide2414.xml"/>
  <Override ContentType="application/vnd.openxmlformats-officedocument.presentationml.notesSlide+xml" PartName="/ppt/notesSlides/notesSlide5581.xml"/>
  <Override ContentType="application/vnd.openxmlformats-officedocument.presentationml.notesSlide+xml" PartName="/ppt/notesSlides/notesSlide1931.xml"/>
  <Override ContentType="application/vnd.openxmlformats-officedocument.presentationml.notesSlide+xml" PartName="/ppt/notesSlides/notesSlide5178.xml"/>
  <Override ContentType="application/vnd.openxmlformats-officedocument.presentationml.notesSlide+xml" PartName="/ppt/notesSlides/notesSlide2585.xml"/>
  <Override ContentType="application/vnd.openxmlformats-officedocument.presentationml.notesSlide+xml" PartName="/ppt/notesSlides/notesSlide5797.xml"/>
  <Override ContentType="application/vnd.openxmlformats-officedocument.presentationml.notesSlide+xml" PartName="/ppt/notesSlides/notesSlide3161.xml"/>
  <Override ContentType="application/vnd.openxmlformats-officedocument.presentationml.notesSlide+xml" PartName="/ppt/notesSlides/notesSlide2712.xml"/>
  <Override ContentType="application/vnd.openxmlformats-officedocument.presentationml.notesSlide+xml" PartName="/ppt/notesSlides/notesSlide4402.xml"/>
  <Override ContentType="application/vnd.openxmlformats-officedocument.presentationml.notesSlide+xml" PartName="/ppt/notesSlides/notesSlide4615.xml"/>
  <Override ContentType="application/vnd.openxmlformats-officedocument.presentationml.notesSlide+xml" PartName="/ppt/notesSlides/notesSlide4259.xml"/>
  <Override ContentType="application/vnd.openxmlformats-officedocument.presentationml.notesSlide+xml" PartName="/ppt/notesSlides/notesSlide2984.xml"/>
  <Override ContentType="application/vnd.openxmlformats-officedocument.presentationml.notesSlide+xml" PartName="/ppt/notesSlides/notesSlide2569.xml"/>
  <Override ContentType="application/vnd.openxmlformats-officedocument.presentationml.notesSlide+xml" PartName="/ppt/notesSlides/notesSlide5826.xml"/>
  <Override ContentType="application/vnd.openxmlformats-officedocument.presentationml.notesSlide+xml" PartName="/ppt/notesSlides/notesSlide1145.xml"/>
  <Override ContentType="application/vnd.openxmlformats-officedocument.presentationml.notesSlide+xml" PartName="/ppt/notesSlides/notesSlide3463.xml"/>
  <Override ContentType="application/vnd.openxmlformats-officedocument.presentationml.notesSlide+xml" PartName="/ppt/notesSlides/notesSlide4917.xml"/>
  <Override ContentType="application/vnd.openxmlformats-officedocument.presentationml.notesSlide+xml" PartName="/ppt/notesSlides/notesSlide4372.xml"/>
  <Override ContentType="application/vnd.openxmlformats-officedocument.presentationml.notesSlide+xml" PartName="/ppt/notesSlides/notesSlide5552.xml"/>
  <Override ContentType="application/vnd.openxmlformats-officedocument.presentationml.notesSlide+xml" PartName="/ppt/notesSlides/notesSlide5137.xml"/>
  <Override ContentType="application/vnd.openxmlformats-officedocument.presentationml.notesSlide+xml" PartName="/ppt/notesSlides/notesSlide283.xml"/>
  <Override ContentType="application/vnd.openxmlformats-officedocument.presentationml.notesSlide+xml" PartName="/ppt/notesSlides/notesSlide1633.xml"/>
  <Override ContentType="application/vnd.openxmlformats-officedocument.presentationml.notesSlide+xml" PartName="/ppt/notesSlides/notesSlide3765.xml"/>
  <Override ContentType="application/vnd.openxmlformats-officedocument.presentationml.notesSlide+xml" PartName="/ppt/notesSlides/notesSlide3048.xml"/>
  <Override ContentType="application/vnd.openxmlformats-officedocument.presentationml.notesSlide+xml" PartName="/ppt/notesSlides/notesSlide999.xml"/>
  <Override ContentType="application/vnd.openxmlformats-officedocument.presentationml.notesSlide+xml" PartName="/ppt/notesSlides/notesSlide2295.xml"/>
  <Override ContentType="application/vnd.openxmlformats-officedocument.presentationml.notesSlide+xml" PartName="/ppt/notesSlides/notesSlide2198.xml"/>
  <Override ContentType="application/vnd.openxmlformats-officedocument.presentationml.notesSlide+xml" PartName="/ppt/notesSlides/notesSlide3862.xml"/>
  <Override ContentType="application/vnd.openxmlformats-officedocument.presentationml.notesSlide+xml" PartName="/ppt/notesSlides/notesSlide4341.xml"/>
  <Override ContentType="application/vnd.openxmlformats-officedocument.presentationml.notesSlide+xml" PartName="/ppt/notesSlides/notesSlide3206.xml"/>
  <Override ContentType="application/vnd.openxmlformats-officedocument.presentationml.notesSlide+xml" PartName="/ppt/notesSlides/notesSlide182.xml"/>
  <Override ContentType="application/vnd.openxmlformats-officedocument.presentationml.notesSlide+xml" PartName="/ppt/notesSlides/notesSlide5854.xml"/>
  <Override ContentType="application/vnd.openxmlformats-officedocument.presentationml.notesSlide+xml" PartName="/ppt/notesSlides/notesSlide4287.xml"/>
  <Override ContentType="application/vnd.openxmlformats-officedocument.presentationml.notesSlide+xml" PartName="/ppt/notesSlides/notesSlide313.xml"/>
  <Override ContentType="application/vnd.openxmlformats-officedocument.presentationml.notesSlide+xml" PartName="/ppt/notesSlides/notesSlide1935.xml"/>
  <Override ContentType="application/vnd.openxmlformats-officedocument.presentationml.notesSlide+xml" PartName="/ppt/notesSlides/notesSlide410.xml"/>
  <Override ContentType="application/vnd.openxmlformats-officedocument.presentationml.notesSlide+xml" PartName="/ppt/notesSlides/notesSlide4859.xml"/>
  <Override ContentType="application/vnd.openxmlformats-officedocument.presentationml.notesSlide+xml" PartName="/ppt/notesSlides/notesSlide581.xml"/>
  <Override ContentType="application/vnd.openxmlformats-officedocument.presentationml.notesSlide+xml" PartName="/ppt/notesSlides/notesSlide3621.xml"/>
  <Override ContentType="application/vnd.openxmlformats-officedocument.presentationml.notesSlide+xml" PartName="/ppt/notesSlides/notesSlide5439.xml"/>
  <Override ContentType="application/vnd.openxmlformats-officedocument.presentationml.notesSlide+xml" PartName="/ppt/notesSlides/notesSlide4201.xml"/>
  <Override ContentType="application/vnd.openxmlformats-officedocument.presentationml.notesSlide+xml" PartName="/ppt/notesSlides/notesSlide2054.xml"/>
  <Override ContentType="application/vnd.openxmlformats-officedocument.presentationml.notesSlide+xml" PartName="/ppt/notesSlides/notesSlide468.xml"/>
  <Override ContentType="application/vnd.openxmlformats-officedocument.presentationml.notesSlide+xml" PartName="/ppt/notesSlides/notesSlide3508.xml"/>
  <Override ContentType="application/vnd.openxmlformats-officedocument.presentationml.notesSlide+xml" PartName="/ppt/notesSlides/notesSlide4643.xml"/>
  <Override ContentType="application/vnd.openxmlformats-officedocument.presentationml.notesSlide+xml" PartName="/ppt/notesSlides/notesSlide3076.xml"/>
  <Override ContentType="application/vnd.openxmlformats-officedocument.presentationml.notesSlide+xml" PartName="/ppt/notesSlides/notesSlide3923.xml"/>
  <Override ContentType="application/vnd.openxmlformats-officedocument.presentationml.notesSlide+xml" PartName="/ppt/notesSlides/notesSlide883.xml"/>
  <Override ContentType="application/vnd.openxmlformats-officedocument.presentationml.notesSlide+xml" PartName="/ppt/notesSlides/notesSlide4399.xml"/>
  <Override ContentType="application/vnd.openxmlformats-officedocument.presentationml.notesSlide+xml" PartName="/ppt/notesSlides/notesSlide484.xml"/>
  <Override ContentType="application/vnd.openxmlformats-officedocument.presentationml.notesSlide+xml" PartName="/ppt/notesSlides/notesSlide1890.xml"/>
  <Override ContentType="application/vnd.openxmlformats-officedocument.presentationml.notesSlide+xml" PartName="/ppt/notesSlides/notesSlide2356.xml"/>
  <Override ContentType="application/vnd.openxmlformats-officedocument.presentationml.notesSlide+xml" PartName="/ppt/notesSlides/notesSlide2410.xml"/>
  <Override ContentType="application/vnd.openxmlformats-officedocument.presentationml.notesSlide+xml" PartName="/ppt/notesSlides/notesSlide4228.xml"/>
  <Override ContentType="application/vnd.openxmlformats-officedocument.presentationml.notesSlide+xml" PartName="/ppt/notesSlides/notesSlide227.xml"/>
  <Override ContentType="application/vnd.openxmlformats-officedocument.presentationml.notesSlide+xml" PartName="/ppt/notesSlides/notesSlide1777.xml"/>
  <Override ContentType="application/vnd.openxmlformats-officedocument.presentationml.notesSlide+xml" PartName="/ppt/notesSlides/notesSlide5725.xml"/>
  <Override ContentType="application/vnd.openxmlformats-officedocument.presentationml.notesSlide+xml" PartName="/ppt/notesSlides/notesSlide198.xml"/>
  <Override ContentType="application/vnd.openxmlformats-officedocument.presentationml.notesSlide+xml" PartName="/ppt/notesSlides/notesSlide1548.xml"/>
  <Override ContentType="application/vnd.openxmlformats-officedocument.presentationml.notesSlide+xml" PartName="/ppt/notesSlides/notesSlide2441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2140.xml"/>
  <Override ContentType="application/vnd.openxmlformats-officedocument.presentationml.notesSlide+xml" PartName="/ppt/notesSlides/notesSlide3920.xml"/>
  <Override ContentType="application/vnd.openxmlformats-officedocument.presentationml.notesSlide+xml" PartName="/ppt/notesSlides/notesSlide4271.xml"/>
  <Override ContentType="application/vnd.openxmlformats-officedocument.presentationml.notesSlide+xml" PartName="/ppt/notesSlides/notesSlide4670.xml"/>
  <Override ContentType="application/vnd.openxmlformats-officedocument.presentationml.notesSlide+xml" PartName="/ppt/notesSlides/notesSlide5696.xml"/>
  <Override ContentType="application/vnd.openxmlformats-officedocument.presentationml.notesSlide+xml" PartName="/ppt/notesSlides/notesSlide3564.xml"/>
  <Override ContentType="application/vnd.openxmlformats-officedocument.presentationml.notesSlide+xml" PartName="/ppt/notesSlides/notesSlide5394.xml"/>
  <Override ContentType="application/vnd.openxmlformats-officedocument.presentationml.notesSlide+xml" PartName="/ppt/notesSlides/notesSlide855.xml"/>
  <Override ContentType="application/vnd.openxmlformats-officedocument.presentationml.notesSlide+xml" PartName="/ppt/notesSlides/notesSlide2883.xml"/>
  <Override ContentType="application/vnd.openxmlformats-officedocument.presentationml.notesSlide+xml" PartName="/ppt/notesSlides/notesSlide1904.xml"/>
  <Override ContentType="application/vnd.openxmlformats-officedocument.presentationml.notesSlide+xml" PartName="/ppt/notesSlides/notesSlide4158.xml"/>
  <Override ContentType="application/vnd.openxmlformats-officedocument.presentationml.notesSlide+xml" PartName="/ppt/notesSlides/notesSlide4043.xml"/>
  <Override ContentType="application/vnd.openxmlformats-officedocument.presentationml.notesSlide+xml" PartName="/ppt/notesSlides/notesSlide5610.xml"/>
  <Override ContentType="application/vnd.openxmlformats-officedocument.presentationml.notesSlide+xml" PartName="/ppt/notesSlides/notesSlide2027.xml"/>
  <Override ContentType="application/vnd.openxmlformats-officedocument.presentationml.notesSlide+xml" PartName="/ppt/notesSlides/notesSlide4557.xml"/>
  <Override ContentType="application/vnd.openxmlformats-officedocument.presentationml.notesSlide+xml" PartName="/ppt/notesSlides/notesSlide4442.xml"/>
  <Override ContentType="application/vnd.openxmlformats-officedocument.presentationml.notesSlide+xml" PartName="/ppt/notesSlides/notesSlide1230.xml"/>
  <Override ContentType="application/vnd.openxmlformats-officedocument.presentationml.notesSlide+xml" PartName="/ppt/notesSlides/notesSlide2328.xml"/>
  <Override ContentType="application/vnd.openxmlformats-officedocument.presentationml.notesSlide+xml" PartName="/ppt/notesSlides/notesSlide2353.xml"/>
  <Override ContentType="application/vnd.openxmlformats-officedocument.presentationml.notesSlide+xml" PartName="/ppt/notesSlides/notesSlide554.xml"/>
  <Override ContentType="application/vnd.openxmlformats-officedocument.presentationml.notesSlide+xml" PartName="/ppt/notesSlides/notesSlide1001.xml"/>
  <Override ContentType="application/vnd.openxmlformats-officedocument.presentationml.notesSlide+xml" PartName="/ppt/notesSlides/notesSlide5036.xml"/>
  <Override ContentType="application/vnd.openxmlformats-officedocument.presentationml.notesSlide+xml" PartName="/ppt/notesSlides/notesSlide4329.xml"/>
  <Override ContentType="application/vnd.openxmlformats-officedocument.presentationml.notesSlide+xml" PartName="/ppt/notesSlides/notesSlide1117.xml"/>
  <Override ContentType="application/vnd.openxmlformats-officedocument.presentationml.notesSlide+xml" PartName="/ppt/notesSlides/notesSlide4316.xml"/>
  <Override ContentType="application/vnd.openxmlformats-officedocument.presentationml.notesSlide+xml" PartName="/ppt/notesSlides/notesSlide3592.xml"/>
  <Override ContentType="application/vnd.openxmlformats-officedocument.presentationml.notesSlide+xml" PartName="/ppt/notesSlides/notesSlide2112.xml"/>
  <Override ContentType="application/vnd.openxmlformats-officedocument.presentationml.notesSlide+xml" PartName="/ppt/notesSlides/notesSlide2511.xml"/>
  <Override ContentType="application/vnd.openxmlformats-officedocument.presentationml.notesSlide+xml" PartName="/ppt/notesSlides/notesSlide526.xml"/>
  <Override ContentType="application/vnd.openxmlformats-officedocument.presentationml.notesSlide+xml" PartName="/ppt/notesSlides/notesSlide5495.xml"/>
  <Override ContentType="application/vnd.openxmlformats-officedocument.presentationml.notesSlide+xml" PartName="/ppt/notesSlides/notesSlide2597.xml"/>
  <Override ContentType="application/vnd.openxmlformats-officedocument.presentationml.notesSlide+xml" PartName="/ppt/notesSlides/notesSlide3105.xml"/>
  <Override ContentType="application/vnd.openxmlformats-officedocument.presentationml.notesSlide+xml" PartName="/ppt/notesSlides/notesSlide340.xml"/>
  <Override ContentType="application/vnd.openxmlformats-officedocument.presentationml.notesSlide+xml" PartName="/ppt/notesSlides/notesSlide2682.xml"/>
  <Override ContentType="application/vnd.openxmlformats-officedocument.presentationml.notesSlide+xml" PartName="/ppt/notesSlides/notesSlide353.xml"/>
  <Override ContentType="application/vnd.openxmlformats-officedocument.presentationml.notesSlide+xml" PartName="/ppt/notesSlides/notesSlide4100.xml"/>
  <Override ContentType="application/vnd.openxmlformats-officedocument.presentationml.notesSlide+xml" PartName="/ppt/notesSlides/notesSlide1661.xml"/>
  <Override ContentType="application/vnd.openxmlformats-officedocument.presentationml.notesSlide+xml" PartName="/ppt/notesSlides/notesSlide1834.xml"/>
  <Override ContentType="application/vnd.openxmlformats-officedocument.presentationml.notesSlide+xml" PartName="/ppt/notesSlides/notesSlide5851.xml"/>
  <Override ContentType="application/vnd.openxmlformats-officedocument.presentationml.notesSlide+xml" PartName="/ppt/notesSlides/notesSlide3479.xml"/>
  <Override ContentType="application/vnd.openxmlformats-officedocument.presentationml.notesSlide+xml" PartName="/ppt/notesSlides/notesSlide655.xml"/>
  <Override ContentType="application/vnd.openxmlformats-officedocument.presentationml.notesSlide+xml" PartName="/ppt/notesSlides/notesSlide5365.xml"/>
  <Override ContentType="application/vnd.openxmlformats-officedocument.presentationml.notesSlide+xml" PartName="/ppt/notesSlides/notesSlide4284.xml"/>
  <Override ContentType="application/vnd.openxmlformats-officedocument.presentationml.notesSlide+xml" PartName="/ppt/notesSlides/notesSlide1446.xml"/>
  <Override ContentType="application/vnd.openxmlformats-officedocument.presentationml.notesSlide+xml" PartName="/ppt/notesSlides/notesSlide3578.xml"/>
  <Override ContentType="application/vnd.openxmlformats-officedocument.presentationml.notesSlide+xml" PartName="/ppt/notesSlides/notesSlide1030.xml"/>
  <Override ContentType="application/vnd.openxmlformats-officedocument.presentationml.notesSlide+xml" PartName="/ppt/notesSlides/notesSlide2381.xml"/>
  <Override ContentType="application/vnd.openxmlformats-officedocument.presentationml.notesSlide+xml" PartName="/ppt/notesSlides/notesSlide4586.xml"/>
  <Override ContentType="application/vnd.openxmlformats-officedocument.presentationml.notesSlide+xml" PartName="/ppt/notesSlides/notesSlide957.xml"/>
  <Override ContentType="application/vnd.openxmlformats-officedocument.presentationml.notesSlide+xml" PartName="/ppt/notesSlides/notesSlide3993.xml"/>
  <Override ContentType="application/vnd.openxmlformats-officedocument.presentationml.notesSlide+xml" PartName="/ppt/notesSlides/notesSlide1861.xml"/>
  <Override ContentType="application/vnd.openxmlformats-officedocument.presentationml.notesSlide+xml" PartName="/ppt/notesSlides/notesSlide2340.xml"/>
  <Override ContentType="application/vnd.openxmlformats-officedocument.presentationml.notesSlide+xml" PartName="/ppt/notesSlides/notesSlide1189.xml"/>
  <Override ContentType="application/vnd.openxmlformats-officedocument.presentationml.notesSlide+xml" PartName="/ppt/notesSlides/notesSlide4888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5667.xml"/>
  <Override ContentType="application/vnd.openxmlformats-officedocument.presentationml.notesSlide+xml" PartName="/ppt/notesSlides/notesSlide1748.xml"/>
  <Override ContentType="application/vnd.openxmlformats-officedocument.presentationml.notesSlide+xml" PartName="/ppt/notesSlides/notesSlide4802.xml"/>
  <Override ContentType="application/vnd.openxmlformats-officedocument.presentationml.notesSlide+xml" PartName="/ppt/notesSlides/notesSlide5022.xml"/>
  <Override ContentType="application/vnd.openxmlformats-officedocument.presentationml.notesSlide+xml" PartName="/ppt/notesSlides/notesSlide5896.xml"/>
  <Override ContentType="application/vnd.openxmlformats-officedocument.presentationml.notesSlide+xml" PartName="/ppt/notesSlides/notesSlide4014.xml"/>
  <Override ContentType="application/vnd.openxmlformats-officedocument.presentationml.notesSlide+xml" PartName="/ppt/notesSlides/notesSlide3235.xml"/>
  <Override ContentType="application/vnd.openxmlformats-officedocument.presentationml.notesSlide+xml" PartName="/ppt/notesSlides/notesSlide398.xml"/>
  <Override ContentType="application/vnd.openxmlformats-officedocument.presentationml.notesSlide+xml" PartName="/ppt/notesSlides/notesSlide4185.xml"/>
  <Override ContentType="application/vnd.openxmlformats-officedocument.presentationml.notesSlide+xml" PartName="/ppt/notesSlides/notesSlide1332.xml"/>
  <Override ContentType="application/vnd.openxmlformats-officedocument.presentationml.notesSlide+xml" PartName="/ppt/notesSlides/notesSlide2756.xml"/>
  <Override ContentType="application/vnd.openxmlformats-officedocument.presentationml.notesSlide+xml" PartName="/ppt/notesSlides/notesSlide929.xml"/>
  <Override ContentType="application/vnd.openxmlformats-officedocument.presentationml.notesSlide+xml" PartName="/ppt/notesSlides/notesSlide2957.xml"/>
  <Override ContentType="application/vnd.openxmlformats-officedocument.presentationml.notesSlide+xml" PartName="/ppt/notesSlides/notesSlide2282.xml"/>
  <Override ContentType="application/vnd.openxmlformats-officedocument.presentationml.notesSlide+xml" PartName="/ppt/notesSlides/notesSlide3965.xml"/>
  <Override ContentType="application/vnd.openxmlformats-officedocument.presentationml.notesSlide+xml" PartName="/ppt/notesSlides/notesSlide497.xml"/>
  <Override ContentType="application/vnd.openxmlformats-officedocument.presentationml.notesSlide+xml" PartName="/ppt/notesSlides/notesSlide1219.xml"/>
  <Override ContentType="application/vnd.openxmlformats-officedocument.presentationml.notesSlide+xml" PartName="/ppt/notesSlides/notesSlide1088.xml"/>
  <Override ContentType="application/vnd.openxmlformats-officedocument.presentationml.notesSlide+xml" PartName="/ppt/notesSlides/notesSlide1949.xml"/>
  <Override ContentType="application/vnd.openxmlformats-officedocument.presentationml.notesSlide+xml" PartName="/ppt/notesSlides/notesSlide2482.xml"/>
  <Override ContentType="application/vnd.openxmlformats-officedocument.presentationml.notesSlide+xml" PartName="/ppt/notesSlides/notesSlide2655.xml"/>
  <Override ContentType="application/vnd.openxmlformats-officedocument.presentationml.notesSlide+xml" PartName="/ppt/notesSlides/notesSlide1474.xml"/>
  <Override ContentType="application/vnd.openxmlformats-officedocument.presentationml.notesSlide+xml" PartName="/ppt/notesSlides/notesSlide1647.xml"/>
  <Override ContentType="application/vnd.openxmlformats-officedocument.presentationml.notesSlide+xml" PartName="/ppt/notesSlides/notesSlide2928.xml"/>
  <Override ContentType="application/vnd.openxmlformats-officedocument.presentationml.notesSlide+xml" PartName="/ppt/notesSlides/notesSlide799.xml"/>
  <Override ContentType="application/vnd.openxmlformats-officedocument.presentationml.notesSlide+xml" PartName="/ppt/notesSlides/notesSlide2398.xml"/>
  <Override ContentType="application/vnd.openxmlformats-officedocument.presentationml.notesSlide+xml" PartName="/ppt/notesSlides/notesSlide3290.xml"/>
  <Override ContentType="application/vnd.openxmlformats-officedocument.presentationml.notesSlide+xml" PartName="/ppt/notesSlides/notesSlide2227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377.xml"/>
  <Override ContentType="application/vnd.openxmlformats-officedocument.presentationml.notesSlide+xml" PartName="/ppt/notesSlides/notesSlide2784.xml"/>
  <Override ContentType="application/vnd.openxmlformats-officedocument.presentationml.notesSlide+xml" PartName="/ppt/notesSlides/notesSlide4215.xml"/>
  <Override ContentType="application/vnd.openxmlformats-officedocument.presentationml.notesSlide+xml" PartName="/ppt/notesSlides/notesSlide2369.xml"/>
  <Override ContentType="application/vnd.openxmlformats-officedocument.presentationml.notesSlide+xml" PartName="/ppt/notesSlides/notesSlide3792.xml"/>
  <Override ContentType="application/vnd.openxmlformats-officedocument.presentationml.notesSlide+xml" PartName="/ppt/notesSlides/notesSlide5223.xml"/>
  <Override ContentType="application/vnd.openxmlformats-officedocument.presentationml.notesSlide+xml" PartName="/ppt/notesSlides/notesSlide3936.xml"/>
  <Override ContentType="application/vnd.openxmlformats-officedocument.presentationml.notesSlide+xml" PartName="/ppt/notesSlides/notesSlide4944.xml"/>
  <Override ContentType="application/vnd.openxmlformats-officedocument.presentationml.notesSlide+xml" PartName="/ppt/notesSlides/notesSlide4687.xml"/>
  <Override ContentType="application/vnd.openxmlformats-officedocument.presentationml.notesSlide+xml" PartName="/ppt/notesSlides/notesSlide1131.xml"/>
  <Override ContentType="application/vnd.openxmlformats-officedocument.presentationml.notesSlide+xml" PartName="/ppt/notesSlides/notesSlide1304.xml"/>
  <Override ContentType="application/vnd.openxmlformats-officedocument.presentationml.notesSlide+xml" PartName="/ppt/notesSlides/notesSlide5780.xml"/>
  <Override ContentType="application/vnd.openxmlformats-officedocument.presentationml.notesSlide+xml" PartName="/ppt/notesSlides/notesSlide3407.xml"/>
  <Override ContentType="application/vnd.openxmlformats-officedocument.presentationml.notesSlide+xml" PartName="/ppt/notesSlides/notesSlide4300.xml"/>
  <Override ContentType="application/vnd.openxmlformats-officedocument.presentationml.notesSlide+xml" PartName="/ppt/notesSlides/notesSlide3679.xml"/>
  <Override ContentType="application/vnd.openxmlformats-officedocument.presentationml.notesSlide+xml" PartName="/ppt/notesSlides/notesSlide4415.xml"/>
  <Override ContentType="application/vnd.openxmlformats-officedocument.presentationml.notesSlide+xml" PartName="/ppt/notesSlides/notesSlide713.xml"/>
  <Override ContentType="application/vnd.openxmlformats-officedocument.presentationml.notesSlide+xml" PartName="/ppt/notesSlides/notesSlide4972.xml"/>
  <Override ContentType="application/vnd.openxmlformats-officedocument.presentationml.notesSlide+xml" PartName="/ppt/notesSlides/notesSlide1760.xml"/>
  <Override ContentType="application/vnd.openxmlformats-officedocument.presentationml.notesSlide+xml" PartName="/ppt/notesSlides/notesSlide5092.xml"/>
  <Override ContentType="application/vnd.openxmlformats-officedocument.presentationml.notesSlide+xml" PartName="/ppt/notesSlides/notesSlide1805.xml"/>
  <Override ContentType="application/vnd.openxmlformats-officedocument.presentationml.notesSlide+xml" PartName="/ppt/notesSlides/notesSlide828.xml"/>
  <Override ContentType="application/vnd.openxmlformats-officedocument.presentationml.notesSlide+xml" PartName="/ppt/notesSlides/notesSlide4084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018.xml"/>
  <Override ContentType="application/vnd.openxmlformats-officedocument.presentationml.notesSlide+xml" PartName="/ppt/notesSlides/notesSlide2540.xml"/>
  <Override ContentType="application/vnd.openxmlformats-officedocument.presentationml.notesSlide+xml" PartName="/ppt/notesSlides/notesSlide3708.xml"/>
  <Override ContentType="application/vnd.openxmlformats-officedocument.presentationml.notesSlide+xml" PartName="/ppt/notesSlides/notesSlide3490.xml"/>
  <Override ContentType="application/vnd.openxmlformats-officedocument.presentationml.notesSlide+xml" PartName="/ppt/notesSlides/notesSlide5451.xml"/>
  <Override ContentType="application/vnd.openxmlformats-officedocument.presentationml.notesSlide+xml" PartName="/ppt/notesSlides/notesSlide3736.xml"/>
  <Override ContentType="application/vnd.openxmlformats-officedocument.presentationml.notesSlide+xml" PartName="/ppt/notesSlides/notesSlide5752.xml"/>
  <Override ContentType="application/vnd.openxmlformats-officedocument.presentationml.notesSlide+xml" PartName="/ppt/notesSlides/notesSlide1419.xml"/>
  <Override ContentType="application/vnd.openxmlformats-officedocument.presentationml.notesSlide+xml" PartName="/ppt/notesSlides/notesSlide2169.xml"/>
  <Override ContentType="application/vnd.openxmlformats-officedocument.presentationml.notesSlide+xml" PartName="/ppt/notesSlides/notesSlide3006.xml"/>
  <Override ContentType="application/vnd.openxmlformats-officedocument.presentationml.notesSlide+xml" PartName="/ppt/notesSlides/notesSlide297.xml"/>
  <Override ContentType="application/vnd.openxmlformats-officedocument.presentationml.notesSlide+xml" PartName="/ppt/notesSlides/notesSlide3177.xml"/>
  <Override ContentType="application/vnd.openxmlformats-officedocument.presentationml.notesSlide+xml" PartName="/ppt/notesSlides/notesSlide211.xml"/>
  <Override ContentType="application/vnd.openxmlformats-officedocument.presentationml.notesSlide+xml" PartName="/ppt/notesSlides/notesSlide1532.xml"/>
  <Override ContentType="application/vnd.openxmlformats-officedocument.presentationml.notesSlide+xml" PartName="/ppt/notesSlides/notesSlide598.xml"/>
  <Override ContentType="application/vnd.openxmlformats-officedocument.presentationml.notesSlide+xml" PartName="/ppt/notesSlides/notesSlide4744.xml"/>
  <Override ContentType="application/vnd.openxmlformats-officedocument.presentationml.notesSlide+xml" PartName="/ppt/notesSlides/notesSlide2813.xml"/>
  <Override ContentType="application/vnd.openxmlformats-officedocument.presentationml.notesSlide+xml" PartName="/ppt/notesSlides/notesSlide3909.xml"/>
  <Override ContentType="application/vnd.openxmlformats-officedocument.presentationml.notesSlide+xml" PartName="/ppt/notesSlides/notesSlide3520.xml"/>
  <Override ContentType="application/vnd.openxmlformats-officedocument.presentationml.notesSlide+xml" PartName="/ppt/notesSlides/notesSlide1246.xml"/>
  <Override ContentType="application/vnd.openxmlformats-officedocument.presentationml.notesSlide+xml" PartName="/ppt/notesSlides/notesSlide5423.xml"/>
  <Override ContentType="application/vnd.openxmlformats-officedocument.presentationml.notesSlide+xml" PartName="/ppt/notesSlides/notesSlide3992.xml"/>
  <Override ContentType="application/vnd.openxmlformats-officedocument.presentationml.notesSlide+xml" PartName="/ppt/notesSlides/notesSlide5250.xml"/>
  <Override ContentType="application/vnd.openxmlformats-officedocument.presentationml.notesSlide+xml" PartName="/ppt/notesSlides/notesSlide5338.xml"/>
  <Override ContentType="application/vnd.openxmlformats-officedocument.presentationml.notesSlide+xml" PartName="/ppt/notesSlides/notesSlide3691.xml"/>
  <Override ContentType="application/vnd.openxmlformats-officedocument.presentationml.notesSlide+xml" PartName="/ppt/notesSlides/notesSlide2254.xml"/>
  <Override ContentType="application/vnd.openxmlformats-officedocument.presentationml.notesSlide+xml" PartName="/ppt/notesSlides/notesSlide2427.xml"/>
  <Override ContentType="application/vnd.openxmlformats-officedocument.presentationml.notesSlide+xml" PartName="/ppt/notesSlides/notesSlide941.xml"/>
  <Override ContentType="application/vnd.openxmlformats-officedocument.presentationml.notesSlide+xml" PartName="/ppt/notesSlides/notesSlide3821.xml"/>
  <Override ContentType="application/vnd.openxmlformats-officedocument.presentationml.notesSlide+xml" PartName="/ppt/notesSlides/notesSlide5639.xml"/>
  <Override ContentType="application/vnd.openxmlformats-officedocument.presentationml.notesSlide+xml" PartName="/ppt/notesSlides/notesSlide5569.xml"/>
  <Override ContentType="application/vnd.openxmlformats-officedocument.presentationml.notesSlide+xml" PartName="/ppt/notesSlides/notesSlide5658.xml"/>
  <Override ContentType="application/vnd.openxmlformats-officedocument.presentationml.notesSlide+xml" PartName="/ppt/notesSlides/notesSlide1402.xml"/>
  <Override ContentType="application/vnd.openxmlformats-officedocument.presentationml.notesSlide+xml" PartName="/ppt/notesSlides/notesSlide2692.xml"/>
  <Override ContentType="application/vnd.openxmlformats-officedocument.presentationml.notesSlide+xml" PartName="/ppt/notesSlides/notesSlide2781.xml"/>
  <Override ContentType="application/vnd.openxmlformats-officedocument.presentationml.notesSlide+xml" PartName="/ppt/notesSlides/notesSlide4269.xml"/>
  <Override ContentType="application/vnd.openxmlformats-officedocument.presentationml.notesSlide+xml" PartName="/ppt/notesSlides/notesSlide2668.xml"/>
  <Override ContentType="application/vnd.openxmlformats-officedocument.presentationml.notesSlide+xml" PartName="/ppt/notesSlides/notesSlide257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03.xml"/>
  <Override ContentType="application/vnd.openxmlformats-officedocument.presentationml.notesSlide+xml" PartName="/ppt/notesSlides/notesSlide4633.xml"/>
  <Override ContentType="application/vnd.openxmlformats-officedocument.presentationml.notesSlide+xml" PartName="/ppt/notesSlides/notesSlide5747.xml"/>
  <Override ContentType="application/vnd.openxmlformats-officedocument.presentationml.notesSlide+xml" PartName="/ppt/notesSlides/notesSlide3066.xml"/>
  <Override ContentType="application/vnd.openxmlformats-officedocument.presentationml.notesSlide+xml" PartName="/ppt/notesSlides/notesSlide3968.xml"/>
  <Override ContentType="application/vnd.openxmlformats-officedocument.presentationml.notesSlide+xml" PartName="/ppt/notesSlides/notesSlide5836.xml"/>
  <Override ContentType="application/vnd.openxmlformats-officedocument.presentationml.notesSlide+xml" PartName="/ppt/notesSlides/notesSlide214.xml"/>
  <Override ContentType="application/vnd.openxmlformats-officedocument.presentationml.notesSlide+xml" PartName="/ppt/notesSlides/notesSlide4544.xml"/>
  <Override ContentType="application/vnd.openxmlformats-officedocument.presentationml.notesSlide+xml" PartName="/ppt/notesSlides/notesSlide315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1376.xml"/>
  <Override ContentType="application/vnd.openxmlformats-officedocument.presentationml.notesSlide+xml" PartName="/ppt/notesSlides/notesSlide1554.xml"/>
  <Override ContentType="application/vnd.openxmlformats-officedocument.presentationml.notesSlide+xml" PartName="/ppt/notesSlides/notesSlide4609.xml"/>
  <Override ContentType="application/vnd.openxmlformats-officedocument.presentationml.notesSlide+xml" PartName="/ppt/notesSlides/notesSlide2338.xml"/>
  <Override ContentType="application/vnd.openxmlformats-officedocument.presentationml.notesSlide+xml" PartName="/ppt/notesSlides/notesSlide687.xml"/>
  <Override ContentType="application/vnd.openxmlformats-officedocument.presentationml.notesSlide+xml" PartName="/ppt/notesSlides/notesSlide4722.xml"/>
  <Override ContentType="application/vnd.openxmlformats-officedocument.presentationml.notesSlide+xml" PartName="/ppt/notesSlides/notesSlide5506.xml"/>
  <Override ContentType="application/vnd.openxmlformats-officedocument.presentationml.notesSlide+xml" PartName="/ppt/notesSlides/notesSlide2943.xml"/>
  <Override ContentType="application/vnd.openxmlformats-officedocument.presentationml.notesSlide+xml" PartName="/ppt/notesSlides/notesSlide4141.xml"/>
  <Override ContentType="application/vnd.openxmlformats-officedocument.presentationml.notesSlide+xml" PartName="/ppt/notesSlides/notesSlide3727.xml"/>
  <Override ContentType="application/vnd.openxmlformats-officedocument.presentationml.notesSlide+xml" PartName="/ppt/notesSlides/notesSlide3333.xml"/>
  <Override ContentType="application/vnd.openxmlformats-officedocument.presentationml.notesSlide+xml" PartName="/ppt/notesSlides/notesSlide4900.xml"/>
  <Override ContentType="application/vnd.openxmlformats-officedocument.presentationml.notesSlide+xml" PartName="/ppt/notesSlides/notesSlide2041.xml"/>
  <Override ContentType="application/vnd.openxmlformats-officedocument.presentationml.notesSlide+xml" PartName="/ppt/notesSlides/notesSlide293.xml"/>
  <Override ContentType="application/vnd.openxmlformats-officedocument.presentationml.notesSlide+xml" PartName="/ppt/notesSlides/notesSlide455.xml"/>
  <Override ContentType="application/vnd.openxmlformats-officedocument.presentationml.notesSlide+xml" PartName="/ppt/notesSlides/notesSlide1224.xml"/>
  <Override ContentType="application/vnd.openxmlformats-officedocument.presentationml.notesSlide+xml" PartName="/ppt/notesSlides/notesSlide5899.xml"/>
  <Override ContentType="application/vnd.openxmlformats-officedocument.presentationml.notesSlide+xml" PartName="/ppt/notesSlides/notesSlide1046.xml"/>
  <Override ContentType="application/vnd.openxmlformats-officedocument.presentationml.notesSlide+xml" PartName="/ppt/notesSlides/notesSlide5682.xml"/>
  <Override ContentType="application/vnd.openxmlformats-officedocument.presentationml.notesSlide+xml" PartName="/ppt/notesSlides/notesSlide2613.xml"/>
  <Override ContentType="application/vnd.openxmlformats-officedocument.presentationml.notesSlide+xml" PartName="/ppt/notesSlides/notesSlide1732.xml"/>
  <Override ContentType="application/vnd.openxmlformats-officedocument.presentationml.notesSlide+xml" PartName="/ppt/notesSlides/notesSlide3905.xml"/>
  <Override ContentType="application/vnd.openxmlformats-officedocument.presentationml.notesSlide+xml" PartName="/ppt/notesSlides/notesSlide4293.xml"/>
  <Override ContentType="application/vnd.openxmlformats-officedocument.presentationml.notesSlide+xml" PartName="/ppt/notesSlides/notesSlide865.xml"/>
  <Override ContentType="application/vnd.openxmlformats-officedocument.presentationml.notesSlide+xml" PartName="/ppt/notesSlides/notesSlide3003.xml"/>
  <Override ContentType="application/vnd.openxmlformats-officedocument.presentationml.notesSlide+xml" PartName="/ppt/notesSlides/notesSlide5860.xml"/>
  <Override ContentType="application/vnd.openxmlformats-officedocument.presentationml.notesSlide+xml" PartName="/ppt/notesSlides/notesSlide609.xml"/>
  <Override ContentType="application/vnd.openxmlformats-officedocument.presentationml.notesSlide+xml" PartName="/ppt/notesSlides/notesSlide5077.xml"/>
  <Override ContentType="application/vnd.openxmlformats-officedocument.presentationml.notesSlide+xml" PartName="/ppt/notesSlides/notesSlide3298.xml"/>
  <Override ContentType="application/vnd.openxmlformats-officedocument.presentationml.notesSlide+xml" PartName="/ppt/notesSlides/notesSlide5352.xml"/>
  <Override ContentType="application/vnd.openxmlformats-officedocument.presentationml.notesSlide+xml" PartName="/ppt/notesSlides/notesSlide633.xml"/>
  <Override ContentType="application/vnd.openxmlformats-officedocument.presentationml.notesSlide+xml" PartName="/ppt/notesSlides/notesSlide4963.xml"/>
  <Override ContentType="application/vnd.openxmlformats-officedocument.presentationml.notesSlide+xml" PartName="/ppt/notesSlides/notesSlide5441.xml"/>
  <Override ContentType="application/vnd.openxmlformats-officedocument.presentationml.notesSlide+xml" PartName="/ppt/notesSlides/notesSlide4865.xml"/>
  <Override ContentType="application/vnd.openxmlformats-officedocument.presentationml.notesSlide+xml" PartName="/ppt/notesSlides/notesSlide2106.xml"/>
  <Override ContentType="application/vnd.openxmlformats-officedocument.presentationml.notesSlide+xml" PartName="/ppt/notesSlides/notesSlide3387.xml"/>
  <Override ContentType="application/vnd.openxmlformats-officedocument.presentationml.notesSlide+xml" PartName="/ppt/notesSlides/notesSlide4954.xml"/>
  <Override ContentType="application/vnd.openxmlformats-officedocument.presentationml.notesSlide+xml" PartName="/ppt/notesSlides/notesSlide3396.xml"/>
  <Override ContentType="application/vnd.openxmlformats-officedocument.presentationml.notesSlide+xml" PartName="/ppt/notesSlides/notesSlide5239.xml"/>
  <Override ContentType="application/vnd.openxmlformats-officedocument.presentationml.notesSlide+xml" PartName="/ppt/notesSlides/notesSlide5264.xml"/>
  <Override ContentType="application/vnd.openxmlformats-officedocument.presentationml.notesSlide+xml" PartName="/ppt/notesSlides/notesSlide5328.xml"/>
  <Override ContentType="application/vnd.openxmlformats-officedocument.presentationml.notesSlide+xml" PartName="/ppt/notesSlides/notesSlide1619.xml"/>
  <Override ContentType="application/vnd.openxmlformats-officedocument.presentationml.notesSlide+xml" PartName="/ppt/notesSlides/notesSlide1973.xml"/>
  <Override ContentType="application/vnd.openxmlformats-officedocument.presentationml.notesSlide+xml" PartName="/ppt/notesSlides/notesSlide3485.xml"/>
  <Override ContentType="application/vnd.openxmlformats-officedocument.presentationml.notesSlide+xml" PartName="/ppt/notesSlides/notesSlide2451.xml"/>
  <Override ContentType="application/vnd.openxmlformats-officedocument.presentationml.notesSlide+xml" PartName="/ppt/notesSlides/notesSlide722.xml"/>
  <Override ContentType="application/vnd.openxmlformats-officedocument.presentationml.notesSlide+xml" PartName="/ppt/notesSlides/notesSlide2362.xml"/>
  <Override ContentType="application/vnd.openxmlformats-officedocument.presentationml.notesSlide+xml" PartName="/ppt/notesSlides/notesSlide2998.xml"/>
  <Override ContentType="application/vnd.openxmlformats-officedocument.presentationml.notesSlide+xml" PartName="/ppt/notesSlides/notesSlide1875.xml"/>
  <Override ContentType="application/vnd.openxmlformats-officedocument.presentationml.notesSlide+xml" PartName="/ppt/notesSlides/notesSlide1465.xml"/>
  <Override ContentType="application/vnd.openxmlformats-officedocument.presentationml.notesSlide+xml" PartName="/ppt/notesSlides/notesSlide2249.xml"/>
  <Override ContentType="application/vnd.openxmlformats-officedocument.presentationml.notesSlide+xml" PartName="/ppt/notesSlides/notesSlide3244.xml"/>
  <Override ContentType="application/vnd.openxmlformats-officedocument.presentationml.notesSlide+xml" PartName="/ppt/notesSlides/notesSlide2460.xml"/>
  <Override ContentType="application/vnd.openxmlformats-officedocument.presentationml.notesSlide+xml" PartName="/ppt/notesSlides/notesSlide776.xml"/>
  <Override ContentType="application/vnd.openxmlformats-officedocument.presentationml.notesSlide+xml" PartName="/ppt/notesSlides/notesSlide3816.xml"/>
  <Override ContentType="application/vnd.openxmlformats-officedocument.presentationml.notesSlide+xml" PartName="/ppt/notesSlides/notesSlide2210.xml"/>
  <Override ContentType="application/vnd.openxmlformats-officedocument.presentationml.notesSlide+xml" PartName="/ppt/notesSlides/notesSlide4811.xml"/>
  <Override ContentType="application/vnd.openxmlformats-officedocument.presentationml.notesSlide+xml" PartName="/ppt/notesSlides/notesSlide2919.xml"/>
  <Override ContentType="application/vnd.openxmlformats-officedocument.presentationml.notesSlide+xml" PartName="/ppt/notesSlides/notesSlide4303.xml"/>
  <Override ContentType="application/vnd.openxmlformats-officedocument.presentationml.notesSlide+xml" PartName="/ppt/notesSlides/notesSlide624.xml"/>
  <Override ContentType="application/vnd.openxmlformats-officedocument.presentationml.notesSlide+xml" PartName="/ppt/notesSlides/notesSlide4028.xml"/>
  <Override ContentType="application/vnd.openxmlformats-officedocument.presentationml.notesSlide+xml" PartName="/ppt/notesSlides/notesSlide3090.xml"/>
  <Override ContentType="application/vnd.openxmlformats-officedocument.presentationml.notesSlide+xml" PartName="/ppt/notesSlides/notesSlide4401.xml"/>
  <Override ContentType="application/vnd.openxmlformats-officedocument.presentationml.notesSlide+xml" PartName="/ppt/notesSlides/notesSlide1313.xml"/>
  <Override ContentType="application/vnd.openxmlformats-officedocument.presentationml.notesSlide+xml" PartName="/ppt/notesSlides/notesSlide4126.xml"/>
  <Override ContentType="application/vnd.openxmlformats-officedocument.presentationml.notesSlide+xml" PartName="/ppt/notesSlides/notesSlide874.xml"/>
  <Override ContentType="application/vnd.openxmlformats-officedocument.presentationml.notesSlide+xml" PartName="/ppt/notesSlides/notesSlide4382.xml"/>
  <Override ContentType="application/vnd.openxmlformats-officedocument.presentationml.notesSlide+xml" PartName="/ppt/notesSlides/notesSlide2347.xml"/>
  <Override ContentType="application/vnd.openxmlformats-officedocument.presentationml.notesSlide+xml" PartName="/ppt/notesSlides/notesSlide3308.xml"/>
  <Override ContentType="application/vnd.openxmlformats-officedocument.presentationml.notesSlide+xml" PartName="/ppt/notesSlides/notesSlide3914.xml"/>
  <Override ContentType="application/vnd.openxmlformats-officedocument.presentationml.notesSlide+xml" PartName="/ppt/notesSlides/notesSlide1322.xml"/>
  <Override ContentType="application/vnd.openxmlformats-officedocument.presentationml.notesSlide+xml" PartName="/ppt/notesSlides/notesSlide1233.xml"/>
  <Override ContentType="application/vnd.openxmlformats-officedocument.presentationml.notesSlide+xml" PartName="/ppt/notesSlides/notesSlide5738.xml"/>
  <Override ContentType="application/vnd.openxmlformats-officedocument.presentationml.notesSlide+xml" PartName="/ppt/notesSlides/notesSlide4446.xml"/>
  <Override ContentType="application/vnd.openxmlformats-officedocument.presentationml.notesSlide+xml" PartName="/ppt/notesSlides/notesSlide4713.xml"/>
  <Override ContentType="application/vnd.openxmlformats-officedocument.presentationml.notesSlide+xml" PartName="/ppt/notesSlides/notesSlide1071.xml"/>
  <Override ContentType="application/vnd.openxmlformats-officedocument.presentationml.notesSlide+xml" PartName="/ppt/notesSlides/notesSlide1209.xml"/>
  <Override ContentType="application/vnd.openxmlformats-officedocument.presentationml.notesSlide+xml" PartName="/ppt/notesSlides/notesSlide3146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3421.xml"/>
  <Override ContentType="application/vnd.openxmlformats-officedocument.presentationml.notesSlide+xml" PartName="/ppt/notesSlides/notesSlide4535.xml"/>
  <Override ContentType="application/vnd.openxmlformats-officedocument.presentationml.notesSlide+xml" PartName="/ppt/notesSlides/notesSlide3057.xml"/>
  <Override ContentType="application/vnd.openxmlformats-officedocument.presentationml.notesSlide+xml" PartName="/ppt/notesSlides/notesSlide4624.xml"/>
  <Override ContentType="application/vnd.openxmlformats-officedocument.presentationml.notesSlide+xml" PartName="/ppt/notesSlides/notesSlide470.xml"/>
  <Override ContentType="application/vnd.openxmlformats-officedocument.presentationml.notesSlide+xml" PartName="/ppt/notesSlides/notesSlide4367.xml"/>
  <Override ContentType="application/vnd.openxmlformats-officedocument.presentationml.notesSlide+xml" PartName="/ppt/notesSlides/notesSlide195.xml"/>
  <Override ContentType="application/vnd.openxmlformats-officedocument.presentationml.notesSlide+xml" PartName="/ppt/notesSlides/notesSlide1126.xml"/>
  <Override ContentType="application/vnd.openxmlformats-officedocument.presentationml.notesSlide+xml" PartName="/ppt/notesSlides/notesSlide4061.xml"/>
  <Override ContentType="application/vnd.openxmlformats-officedocument.presentationml.notesSlide+xml" PartName="/ppt/notesSlides/notesSlide5604.xml"/>
  <Override ContentType="application/vnd.openxmlformats-officedocument.presentationml.notesSlide+xml" PartName="/ppt/notesSlides/notesSlide1456.xml"/>
  <Override ContentType="application/vnd.openxmlformats-officedocument.presentationml.notesSlide+xml" PartName="/ppt/notesSlides/notesSlide2515.xml"/>
  <Override ContentType="application/vnd.openxmlformats-officedocument.presentationml.notesSlide+xml" PartName="/ppt/notesSlides/notesSlide535.xml"/>
  <Override ContentType="application/vnd.openxmlformats-officedocument.presentationml.notesSlide+xml" PartName="/ppt/notesSlides/notesSlide4820.xml"/>
  <Override ContentType="application/vnd.openxmlformats-officedocument.presentationml.notesSlide+xml" PartName="/ppt/notesSlides/notesSlide3253.xml"/>
  <Override ContentType="application/vnd.openxmlformats-officedocument.presentationml.notesSlide+xml" PartName="/ppt/notesSlides/notesSlide5426.xml"/>
  <Override ContentType="application/vnd.openxmlformats-officedocument.presentationml.notesSlide+xml" PartName="/ppt/notesSlides/notesSlide391.xml"/>
  <Override ContentType="application/vnd.openxmlformats-officedocument.presentationml.notesSlide+xml" PartName="/ppt/notesSlides/notesSlide3983.xml"/>
  <Override ContentType="application/vnd.openxmlformats-officedocument.presentationml.notesSlide+xml" PartName="/ppt/notesSlides/notesSlide1652.xml"/>
  <Override ContentType="application/vnd.openxmlformats-officedocument.presentationml.notesSlide+xml" PartName="/ppt/notesSlides/notesSlide1830.xml"/>
  <Override ContentType="application/vnd.openxmlformats-officedocument.presentationml.notesSlide+xml" PartName="/ppt/notesSlides/notesSlide2436.xml"/>
  <Override ContentType="application/vnd.openxmlformats-officedocument.presentationml.notesSlide+xml" PartName="/ppt/notesSlides/notesSlide4707.xml"/>
  <Override ContentType="application/vnd.openxmlformats-officedocument.presentationml.notesSlide+xml" PartName="/ppt/notesSlides/notesSlide3807.xml"/>
  <Override ContentType="application/vnd.openxmlformats-officedocument.presentationml.notesSlide+xml" PartName="/ppt/notesSlides/notesSlide4037.xml"/>
  <Override ContentType="application/vnd.openxmlformats-officedocument.presentationml.notesSlide+xml" PartName="/ppt/notesSlides/notesSlide140.xml"/>
  <Override ContentType="application/vnd.openxmlformats-officedocument.presentationml.notesSlide+xml" PartName="/ppt/notesSlides/notesSlide3081.xml"/>
  <Override ContentType="application/vnd.openxmlformats-officedocument.presentationml.notesSlide+xml" PartName="/ppt/notesSlides/notesSlide357.xml"/>
  <Override ContentType="application/vnd.openxmlformats-officedocument.presentationml.notesSlide+xml" PartName="/ppt/notesSlides/notesSlide785.xml"/>
  <Override ContentType="application/vnd.openxmlformats-officedocument.presentationml.notesSlide+xml" PartName="/ppt/notesSlides/notesSlide1963.xml"/>
  <Override ContentType="application/vnd.openxmlformats-officedocument.presentationml.notesSlide+xml" PartName="/ppt/notesSlides/notesSlide5432.xml"/>
  <Override ContentType="application/vnd.openxmlformats-officedocument.presentationml.notesSlide+xml" PartName="/ppt/notesSlides/notesSlide642.xml"/>
  <Override ContentType="application/vnd.openxmlformats-officedocument.presentationml.notesSlide+xml" PartName="/ppt/notesSlides/notesSlide1688.xml"/>
  <Override ContentType="application/vnd.openxmlformats-officedocument.presentationml.notesSlide+xml" PartName="/ppt/notesSlides/notesSlide5521.xml"/>
  <Override ContentType="application/vnd.openxmlformats-officedocument.presentationml.notesSlide+xml" PartName="/ppt/notesSlides/notesSlide367.xml"/>
  <Override ContentType="application/vnd.openxmlformats-officedocument.presentationml.notesSlide+xml" PartName="/ppt/notesSlides/notesSlide1539.xml"/>
  <Override ContentType="application/vnd.openxmlformats-officedocument.presentationml.notesSlide+xml" PartName="/ppt/notesSlides/notesSlide3476.xml"/>
  <Override ContentType="application/vnd.openxmlformats-officedocument.presentationml.notesSlide+xml" PartName="/ppt/notesSlides/notesSlide529.xml"/>
  <Override ContentType="application/vnd.openxmlformats-officedocument.presentationml.notesSlide+xml" PartName="/ppt/notesSlides/notesSlide3751.xml"/>
  <Override ContentType="application/vnd.openxmlformats-officedocument.presentationml.notesSlide+xml" PartName="/ppt/notesSlides/notesSlide5190.xml"/>
  <Override ContentType="application/vnd.openxmlformats-officedocument.presentationml.notesSlide+xml" PartName="/ppt/notesSlides/notesSlide278.xml"/>
  <Override ContentType="application/vnd.openxmlformats-officedocument.presentationml.notesSlide+xml" PartName="/ppt/notesSlides/notesSlide1599.xml"/>
  <Override ContentType="application/vnd.openxmlformats-officedocument.presentationml.notesSlide+xml" PartName="/ppt/notesSlides/notesSlide2017.xml"/>
  <Override ContentType="application/vnd.openxmlformats-officedocument.presentationml.notesSlide+xml" PartName="/ppt/notesSlides/notesSlide4874.xml"/>
  <Override ContentType="application/vnd.openxmlformats-officedocument.presentationml.notesSlide+xml" PartName="/ppt/notesSlides/notesSlide4599.xml"/>
  <Override ContentType="application/vnd.openxmlformats-officedocument.presentationml.notesSlide+xml" PartName="/ppt/notesSlides/notesSlide2184.xml"/>
  <Override ContentType="application/vnd.openxmlformats-officedocument.presentationml.notesSlide+xml" PartName="/ppt/notesSlides/notesSlide589.xml"/>
  <Override ContentType="application/vnd.openxmlformats-officedocument.presentationml.notesSlide+xml" PartName="/ppt/notesSlides/notesSlide1884.xml"/>
  <Override ContentType="application/vnd.openxmlformats-officedocument.presentationml.notesSlide+xml" PartName="/ppt/notesSlides/notesSlide2273.xml"/>
  <Override ContentType="application/vnd.openxmlformats-officedocument.presentationml.notesSlide+xml" PartName="/ppt/notesSlides/notesSlide3840.xml"/>
  <Override ContentType="application/vnd.openxmlformats-officedocument.presentationml.notesSlide+xml" PartName="/ppt/notesSlides/notesSlide5408.xml"/>
  <Override ContentType="application/vnd.openxmlformats-officedocument.presentationml.notesSlide+xml" PartName="/ppt/notesSlides/notesSlide1150.xml"/>
  <Override ContentType="application/vnd.openxmlformats-officedocument.presentationml.notesSlide+xml" PartName="/ppt/notesSlides/notesSlide4116.xml"/>
  <Override ContentType="application/vnd.openxmlformats-officedocument.presentationml.notesSlide+xml" PartName="/ppt/notesSlides/notesSlide1628.xml"/>
  <Override ContentType="application/vnd.openxmlformats-officedocument.presentationml.notesSlide+xml" PartName="/ppt/notesSlides/notesSlide811.xml"/>
  <Override ContentType="application/vnd.openxmlformats-officedocument.presentationml.notesSlide+xml" PartName="/ppt/notesSlides/notesSlide5319.xml"/>
  <Override ContentType="application/vnd.openxmlformats-officedocument.presentationml.notesSlide+xml" PartName="/ppt/notesSlides/notesSlide1795.xml"/>
  <Override ContentType="application/vnd.openxmlformats-officedocument.presentationml.notesSlide+xml" PartName="/ppt/notesSlides/notesSlide4150.xml"/>
  <Override ContentType="application/vnd.openxmlformats-officedocument.presentationml.notesSlide+xml" PartName="/ppt/notesSlides/notesSlide954.xml"/>
  <Override ContentType="application/vnd.openxmlformats-officedocument.presentationml.notesSlide+xml" PartName="/ppt/notesSlides/notesSlide4731.xml"/>
  <Override ContentType="application/vnd.openxmlformats-officedocument.presentationml.notesSlide+xml" PartName="/ppt/notesSlides/notesSlide3672.xml"/>
  <Override ContentType="application/vnd.openxmlformats-officedocument.presentationml.notesSlide+xml" PartName="/ppt/notesSlides/notesSlide4456.xml"/>
  <Override ContentType="application/vnd.openxmlformats-officedocument.presentationml.notesSlide+xml" PartName="/ppt/notesSlides/notesSlide5515.xml"/>
  <Override ContentType="application/vnd.openxmlformats-officedocument.presentationml.notesSlide+xml" PartName="/ppt/notesSlides/notesSlide1037.xml"/>
  <Override ContentType="application/vnd.openxmlformats-officedocument.presentationml.notesSlide+xml" PartName="/ppt/notesSlides/notesSlide4791.xml"/>
  <Override ContentType="application/vnd.openxmlformats-officedocument.presentationml.notesSlide+xml" PartName="/ppt/notesSlides/notesSlide2604.xml"/>
  <Override ContentType="application/vnd.openxmlformats-officedocument.presentationml.notesSlide+xml" PartName="/ppt/notesSlides/notesSlide3164.xml"/>
  <Override ContentType="application/vnd.openxmlformats-officedocument.presentationml.notesSlide+xml" PartName="/ppt/notesSlides/notesSlide5184.xml"/>
  <Override ContentType="application/vnd.openxmlformats-officedocument.presentationml.notesSlide+xml" PartName="/ppt/notesSlides/notesSlide1707.xml"/>
  <Override ContentType="application/vnd.openxmlformats-officedocument.presentationml.notesSlide+xml" PartName="/ppt/notesSlides/notesSlide1820.xml"/>
  <Override ContentType="application/vnd.openxmlformats-officedocument.presentationml.notesSlide+xml" PartName="/ppt/notesSlides/notesSlide1545.xml"/>
  <Override ContentType="application/vnd.openxmlformats-officedocument.presentationml.notesSlide+xml" PartName="/ppt/notesSlides/notesSlide3638.xml"/>
  <Override ContentType="application/vnd.openxmlformats-officedocument.presentationml.notesSlide+xml" PartName="/ppt/notesSlides/notesSlide1741.xml"/>
  <Override ContentType="application/vnd.openxmlformats-officedocument.presentationml.notesSlide+xml" PartName="/ppt/notesSlides/notesSlide2130.xml"/>
  <Override ContentType="application/vnd.openxmlformats-officedocument.presentationml.notesSlide+xml" PartName="/ppt/notesSlides/notesSlide2525.xml"/>
  <Override ContentType="application/vnd.openxmlformats-officedocument.presentationml.notesSlide+xml" PartName="/ppt/notesSlides/notesSlide480.xml"/>
  <Override ContentType="application/vnd.openxmlformats-officedocument.presentationml.notesSlide+xml" PartName="/ppt/notesSlides/notesSlide2800.xml"/>
  <Override ContentType="application/vnd.openxmlformats-officedocument.presentationml.notesSlide+xml" PartName="/ppt/notesSlides/notesSlide3894.xml"/>
  <Override ContentType="application/vnd.openxmlformats-officedocument.presentationml.notesSlide+xml" PartName="/ppt/notesSlides/notesSlide446.xml"/>
  <Override ContentType="application/vnd.openxmlformats-officedocument.presentationml.notesSlide+xml" PartName="/ppt/notesSlides/notesSlide4618.xml"/>
  <Override ContentType="application/vnd.openxmlformats-officedocument.presentationml.notesSlide+xml" PartName="/ppt/notesSlides/notesSlide3170.xml"/>
  <Override ContentType="application/vnd.openxmlformats-officedocument.presentationml.notesSlide+xml" PartName="/ppt/notesSlides/notesSlide5771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3559.xml"/>
  <Override ContentType="application/vnd.openxmlformats-officedocument.presentationml.notesSlide+xml" PartName="/ppt/notesSlides/notesSlide4678.xml"/>
  <Override ContentType="application/vnd.openxmlformats-officedocument.presentationml.notesSlide+xml" PartName="/ppt/notesSlides/notesSlide2747.xml"/>
  <Override ContentType="application/vnd.openxmlformats-officedocument.presentationml.notesSlide+xml" PartName="/ppt/notesSlides/notesSlide3021.xml"/>
  <Override ContentType="application/vnd.openxmlformats-officedocument.presentationml.notesSlide+xml" PartName="/ppt/notesSlides/notesSlide859.xml"/>
  <Override ContentType="application/vnd.openxmlformats-officedocument.presentationml.notesSlide+xml" PartName="/ppt/notesSlides/notesSlide1471.xml"/>
  <Override ContentType="application/vnd.openxmlformats-officedocument.presentationml.notesSlide+xml" PartName="/ppt/notesSlides/notesSlide3072.xml"/>
  <Override ContentType="application/vnd.openxmlformats-officedocument.presentationml.notesSlide+xml" PartName="/ppt/notesSlides/notesSlide4526.xml"/>
  <Override ContentType="application/vnd.openxmlformats-officedocument.presentationml.notesSlide+xml" PartName="/ppt/notesSlides/notesSlide2658.xml"/>
  <Override ContentType="application/vnd.openxmlformats-officedocument.presentationml.notesSlide+xml" PartName="/ppt/notesSlides/notesSlide1420.xml"/>
  <Override ContentType="application/vnd.openxmlformats-officedocument.presentationml.notesSlide+xml" PartName="/ppt/notesSlides/notesSlide3110.xml"/>
  <Override ContentType="application/vnd.openxmlformats-officedocument.presentationml.notesSlide+xml" PartName="/ppt/notesSlides/notesSlide2623.xml"/>
  <Override ContentType="application/vnd.openxmlformats-officedocument.presentationml.notesSlide+xml" PartName="/ppt/notesSlides/notesSlide1056.xml"/>
  <Override ContentType="application/vnd.openxmlformats-officedocument.presentationml.notesSlide+xml" PartName="/ppt/notesSlides/notesSlide4348.xml"/>
  <Override ContentType="application/vnd.openxmlformats-officedocument.presentationml.notesSlide+xml" PartName="/ppt/notesSlides/notesSlide5013.xml"/>
  <Override ContentType="application/vnd.openxmlformats-officedocument.presentationml.notesSlide+xml" PartName="/ppt/notesSlides/notesSlide5915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3323.xml"/>
  <Override ContentType="application/vnd.openxmlformats-officedocument.presentationml.notesSlide+xml" PartName="/ppt/notesSlides/notesSlide4097.xml"/>
  <Override ContentType="application/vnd.openxmlformats-officedocument.presentationml.notesSlide+xml" PartName="/ppt/notesSlides/notesSlide3501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550.xml"/>
  <Override ContentType="application/vnd.openxmlformats-officedocument.presentationml.notesSlide+xml" PartName="/ppt/notesSlides/notesSlide1722.xml"/>
  <Override ContentType="application/vnd.openxmlformats-officedocument.presentationml.notesSlide+xml" PartName="/ppt/notesSlides/notesSlide2194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2925.xml"/>
  <Override ContentType="application/vnd.openxmlformats-officedocument.presentationml.notesSlide+xml" PartName="/ppt/notesSlides/notesSlide1358.xml"/>
  <Override ContentType="application/vnd.openxmlformats-officedocument.presentationml.notesSlide+xml" PartName="/ppt/notesSlides/notesSlide372.xml"/>
  <Override ContentType="application/vnd.openxmlformats-officedocument.presentationml.notesSlide+xml" PartName="/ppt/notesSlides/notesSlide3761.xml"/>
  <Override ContentType="application/vnd.openxmlformats-officedocument.presentationml.notesSlide+xml" PartName="/ppt/notesSlides/notesSlide437.xml"/>
  <Override ContentType="application/vnd.openxmlformats-officedocument.presentationml.notesSlide+xml" PartName="/ppt/notesSlides/notesSlide259.xml"/>
  <Override ContentType="application/vnd.openxmlformats-officedocument.presentationml.notesSlide+xml" PartName="/ppt/notesSlides/notesSlide2023.xml"/>
  <Override ContentType="application/vnd.openxmlformats-officedocument.presentationml.notesSlide+xml" PartName="/ppt/notesSlides/notesSlide220.xml"/>
  <Override ContentType="application/vnd.openxmlformats-officedocument.presentationml.notesSlide+xml" PartName="/ppt/notesSlides/notesSlide5579.xml"/>
  <Override ContentType="application/vnd.openxmlformats-officedocument.presentationml.notesSlide+xml" PartName="/ppt/notesSlides/notesSlide5249.xml"/>
  <Override ContentType="application/vnd.openxmlformats-officedocument.presentationml.notesSlide+xml" PartName="/ppt/notesSlides/notesSlide2686.xml"/>
  <Override ContentType="application/vnd.openxmlformats-officedocument.presentationml.notesSlide+xml" PartName="/ppt/notesSlides/notesSlide4999.xml"/>
  <Override ContentType="application/vnd.openxmlformats-officedocument.presentationml.notesSlide+xml" PartName="/ppt/notesSlides/notesSlide5095.xml"/>
  <Override ContentType="application/vnd.openxmlformats-officedocument.presentationml.notesSlide+xml" PartName="/ppt/notesSlides/notesSlide135.xml"/>
  <Override ContentType="application/vnd.openxmlformats-officedocument.presentationml.notesSlide+xml" PartName="/ppt/notesSlides/notesSlide1028.xml"/>
  <Override ContentType="application/vnd.openxmlformats-officedocument.presentationml.notesSlide+xml" PartName="/ppt/notesSlides/notesSlide5664.xml"/>
  <Override ContentType="application/vnd.openxmlformats-officedocument.presentationml.notesSlide+xml" PartName="/ppt/notesSlides/notesSlide2988.xml"/>
  <Override ContentType="application/vnd.openxmlformats-officedocument.presentationml.notesSlide+xml" PartName="/ppt/notesSlides/notesSlide4589.xml"/>
  <Override ContentType="application/vnd.openxmlformats-officedocument.presentationml.notesSlide+xml" PartName="/ppt/notesSlides/notesSlide3351.xml"/>
  <Override ContentType="application/vnd.openxmlformats-officedocument.presentationml.notesSlide+xml" PartName="/ppt/notesSlides/notesSlide1750.xml"/>
  <Override ContentType="application/vnd.openxmlformats-officedocument.presentationml.notesSlide+xml" PartName="/ppt/notesSlides/notesSlide3648.xml"/>
  <Override ContentType="application/vnd.openxmlformats-officedocument.presentationml.notesSlide+xml" PartName="/ppt/notesSlides/notesSlide2771.xml"/>
  <Override ContentType="application/vnd.openxmlformats-officedocument.presentationml.notesSlide+xml" PartName="/ppt/notesSlides/notesSlide5254.xml"/>
  <Override ContentType="application/vnd.openxmlformats-officedocument.presentationml.notesSlide+xml" PartName="/ppt/notesSlides/notesSlide2166.xml"/>
  <Override ContentType="application/vnd.openxmlformats-officedocument.presentationml.notesSlide+xml" PartName="/ppt/notesSlides/notesSlide3238.xml"/>
  <Override ContentType="application/vnd.openxmlformats-officedocument.presentationml.notesSlide+xml" PartName="/ppt/notesSlides/notesSlide3831.xml"/>
  <Override ContentType="application/vnd.openxmlformats-officedocument.presentationml.notesSlide+xml" PartName="/ppt/notesSlides/notesSlide287.xml"/>
  <Override ContentType="application/vnd.openxmlformats-officedocument.presentationml.notesSlide+xml" PartName="/ppt/notesSlides/notesSlide1815.xml"/>
  <Override ContentType="application/vnd.openxmlformats-officedocument.presentationml.notesSlide+xml" PartName="/ppt/notesSlides/notesSlide944.xml"/>
  <Override ContentType="application/vnd.openxmlformats-officedocument.presentationml.notesSlide+xml" PartName="/ppt/notesSlides/notesSlide4805.xml"/>
  <Override ContentType="application/vnd.openxmlformats-officedocument.presentationml.notesSlide+xml" PartName="/ppt/notesSlides/notesSlide693.xml"/>
  <Override ContentType="application/vnd.openxmlformats-officedocument.presentationml.notesSlide+xml" PartName="/ppt/notesSlides/notesSlide3733.xml"/>
  <Override ContentType="application/vnd.openxmlformats-officedocument.presentationml.notesSlide+xml" PartName="/ppt/notesSlides/notesSlide2264.xml"/>
  <Override ContentType="application/vnd.openxmlformats-officedocument.presentationml.notesSlide+xml" PartName="/ppt/notesSlides/notesSlide5106.xml"/>
  <Override ContentType="application/vnd.openxmlformats-officedocument.presentationml.notesSlide+xml" PartName="/ppt/notesSlides/notesSlide2530.xml"/>
  <Override ContentType="application/vnd.openxmlformats-officedocument.presentationml.notesSlide+xml" PartName="/ppt/notesSlides/notesSlide3718.xml"/>
  <Override ContentType="application/vnd.openxmlformats-officedocument.presentationml.notesSlide+xml" PartName="/ppt/notesSlides/notesSlide2417.xml"/>
  <Override ContentType="application/vnd.openxmlformats-officedocument.presentationml.notesSlide+xml" PartName="/ppt/notesSlides/notesSlide2302.xml"/>
  <Override ContentType="application/vnd.openxmlformats-officedocument.presentationml.notesSlide+xml" PartName="/ppt/notesSlides/notesSlide880.xml"/>
  <Override ContentType="application/vnd.openxmlformats-officedocument.presentationml.notesSlide+xml" PartName="/ppt/notesSlides/notesSlide3494.xml"/>
  <Override ContentType="application/vnd.openxmlformats-officedocument.presentationml.notesSlide+xml" PartName="/ppt/notesSlides/notesSlide731.xml"/>
  <Override ContentType="application/vnd.openxmlformats-officedocument.presentationml.notesSlide+xml" PartName="/ppt/notesSlides/notesSlide1717.xml"/>
  <Override ContentType="application/vnd.openxmlformats-officedocument.presentationml.notesSlide+xml" PartName="/ppt/notesSlides/notesSlide5397.xml"/>
  <Override ContentType="application/vnd.openxmlformats-officedocument.presentationml.notesSlide+xml" PartName="/ppt/notesSlides/notesSlide5362.xml"/>
  <Override ContentType="application/vnd.openxmlformats-officedocument.presentationml.notesSlide+xml" PartName="/ppt/notesSlides/notesSlide801.xml"/>
  <Override ContentType="application/vnd.openxmlformats-officedocument.presentationml.notesSlide+xml" PartName="/ppt/notesSlides/notesSlide4884.xml"/>
  <Override ContentType="application/vnd.openxmlformats-officedocument.presentationml.notesSlide+xml" PartName="/ppt/notesSlides/notesSlide4948.xml"/>
  <Override ContentType="application/vnd.openxmlformats-officedocument.presentationml.notesSlide+xml" PartName="/ppt/notesSlides/notesSlide1061.xml"/>
  <Override ContentType="application/vnd.openxmlformats-officedocument.presentationml.notesSlide+xml" PartName="/ppt/notesSlides/notesSlide4205.xml"/>
  <Override ContentType="application/vnd.openxmlformats-officedocument.presentationml.notesSlide+xml" PartName="/ppt/notesSlides/notesSlide4376.xml"/>
  <Override ContentType="application/vnd.openxmlformats-officedocument.presentationml.notesSlide+xml" PartName="/ppt/notesSlides/notesSlide1958.xml"/>
  <Override ContentType="application/vnd.openxmlformats-officedocument.presentationml.notesSlide+xml" PartName="/ppt/notesSlides/notesSlide1307.xml"/>
  <Override ContentType="application/vnd.openxmlformats-officedocument.presentationml.notesSlide+xml" PartName="/ppt/notesSlides/notesSlide1900.xml"/>
  <Override ContentType="application/vnd.openxmlformats-officedocument.presentationml.notesSlide+xml" PartName="/ppt/notesSlides/notesSlide3889.xml"/>
  <Override ContentType="application/vnd.openxmlformats-officedocument.presentationml.notesSlide+xml" PartName="/ppt/notesSlides/notesSlide972.xml"/>
  <Override ContentType="application/vnd.openxmlformats-officedocument.presentationml.notesSlide+xml" PartName="/ppt/notesSlides/notesSlide1939.xml"/>
  <Override ContentType="application/vnd.openxmlformats-officedocument.presentationml.notesSlide+xml" PartName="/ppt/notesSlides/notesSlide4461.xml"/>
  <Override ContentType="application/vnd.openxmlformats-officedocument.presentationml.notesSlide+xml" PartName="/ppt/notesSlides/notesSlide4480.xml"/>
  <Override ContentType="application/vnd.openxmlformats-officedocument.presentationml.notesSlide+xml" PartName="/ppt/notesSlides/notesSlide1563.xml"/>
  <Override ContentType="application/vnd.openxmlformats-officedocument.presentationml.notesSlide+xml" PartName="/ppt/notesSlides/notesSlide618.xml"/>
  <Override ContentType="application/vnd.openxmlformats-officedocument.presentationml.notesSlide+xml" PartName="/ppt/notesSlides/notesSlide2445.xml"/>
  <Override ContentType="application/vnd.openxmlformats-officedocument.presentationml.notesSlide+xml" PartName="/ppt/notesSlides/notesSlide4856.xml"/>
  <Override ContentType="application/vnd.openxmlformats-officedocument.presentationml.notesSlide+xml" PartName="/ppt/notesSlides/notesSlide716.xml"/>
  <Override ContentType="application/vnd.openxmlformats-officedocument.presentationml.notesSlide+xml" PartName="/ppt/notesSlides/notesSlide3974.xml"/>
  <Override ContentType="application/vnd.openxmlformats-officedocument.presentationml.notesSlide+xml" PartName="/ppt/notesSlides/notesSlide4224.xml"/>
  <Override ContentType="application/vnd.openxmlformats-officedocument.presentationml.notesSlide+xml" PartName="/ppt/notesSlides/notesSlide1215.xml"/>
  <Override ContentType="application/vnd.openxmlformats-officedocument.presentationml.notesSlide+xml" PartName="/ppt/notesSlides/notesSlide3289.xml"/>
  <Override ContentType="application/vnd.openxmlformats-officedocument.presentationml.notesSlide+xml" PartName="/ppt/notesSlides/notesSlide1386.xml"/>
  <Override ContentType="application/vnd.openxmlformats-officedocument.presentationml.notesSlide+xml" PartName="/ppt/notesSlides/notesSlide2953.xml"/>
  <Override ContentType="application/vnd.openxmlformats-officedocument.presentationml.notesSlide+xml" PartName="/ppt/notesSlides/notesSlide703.xml"/>
  <Override ContentType="application/vnd.openxmlformats-officedocument.presentationml.notesSlide+xml" PartName="/ppt/notesSlides/notesSlide3466.xml"/>
  <Override ContentType="application/vnd.openxmlformats-officedocument.presentationml.notesSlide+xml" PartName="/ppt/notesSlides/notesSlide150.xml"/>
  <Override ContentType="application/vnd.openxmlformats-officedocument.presentationml.notesSlide+xml" PartName="/ppt/notesSlides/notesSlide1500.xml"/>
  <Override ContentType="application/vnd.openxmlformats-officedocument.presentationml.notesSlide+xml" PartName="/ppt/notesSlides/notesSlide2179.xml"/>
  <Override ContentType="application/vnd.openxmlformats-officedocument.presentationml.notesSlide+xml" PartName="/ppt/notesSlides/notesSlide3101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2738.xml"/>
  <Override ContentType="application/vnd.openxmlformats-officedocument.presentationml.notesSlide+xml" PartName="/ppt/notesSlides/notesSlide795.xml"/>
  <Override ContentType="application/vnd.openxmlformats-officedocument.presentationml.notesSlide+xml" PartName="/ppt/notesSlides/notesSlide4195.xml"/>
  <Override ContentType="application/vnd.openxmlformats-officedocument.presentationml.notesSlide+xml" PartName="/ppt/notesSlides/notesSlide3746.xml"/>
  <Override ContentType="application/vnd.openxmlformats-officedocument.presentationml.notesSlide+xml" PartName="/ppt/notesSlides/notesSlide185.xml"/>
  <Override ContentType="application/vnd.openxmlformats-officedocument.presentationml.notesSlide+xml" PartName="/ppt/notesSlides/notesSlide5004.xml"/>
  <Override ContentType="application/vnd.openxmlformats-officedocument.presentationml.notesSlide+xml" PartName="/ppt/notesSlides/notesSlide5649.xml"/>
  <Override ContentType="application/vnd.openxmlformats-officedocument.presentationml.notesSlide+xml" PartName="/ppt/notesSlides/notesSlide2292.xml"/>
  <Override ContentType="application/vnd.openxmlformats-officedocument.presentationml.notesSlide+xml" PartName="/ppt/notesSlides/notesSlide4411.xml"/>
  <Override ContentType="application/vnd.openxmlformats-officedocument.presentationml.notesSlide+xml" PartName="/ppt/notesSlides/notesSlide5756.xml"/>
  <Override ContentType="application/vnd.openxmlformats-officedocument.presentationml.notesSlide+xml" PartName="/ppt/notesSlides/notesSlide401.xml"/>
  <Override ContentType="application/vnd.openxmlformats-officedocument.presentationml.notesSlide+xml" PartName="/ppt/notesSlides/notesSlide2845.xml"/>
  <Override ContentType="application/vnd.openxmlformats-officedocument.presentationml.notesSlide+xml" PartName="/ppt/notesSlides/notesSlide939.xml"/>
  <Override ContentType="application/vnd.openxmlformats-officedocument.presentationml.notesSlide+xml" PartName="/ppt/notesSlides/notesSlide3403.xml"/>
  <Override ContentType="application/vnd.openxmlformats-officedocument.presentationml.notesSlide+xml" PartName="/ppt/notesSlides/notesSlide5111.xml"/>
  <Override ContentType="application/vnd.openxmlformats-officedocument.presentationml.notesSlide+xml" PartName="/ppt/notesSlides/notesSlide4189.xml"/>
  <Override ContentType="application/vnd.openxmlformats-officedocument.presentationml.notesSlide+xml" PartName="/ppt/notesSlides/notesSlide2200.xml"/>
  <Override ContentType="application/vnd.openxmlformats-officedocument.presentationml.notesSlide+xml" PartName="/ppt/notesSlides/notesSlide1278.xml"/>
  <Override ContentType="application/vnd.openxmlformats-officedocument.presentationml.notesSlide+xml" PartName="/ppt/notesSlides/notesSlide4782.xml"/>
  <Override ContentType="application/vnd.openxmlformats-officedocument.presentationml.notesSlide+xml" PartName="/ppt/notesSlides/notesSlide3825.xml"/>
  <Override ContentType="application/vnd.openxmlformats-officedocument.presentationml.notesSlide+xml" PartName="/ppt/notesSlides/notesSlide2766.xml"/>
  <Override ContentType="application/vnd.openxmlformats-officedocument.presentationml.notesSlide+xml" PartName="/ppt/notesSlides/notesSlide4274.xml"/>
  <Override ContentType="application/vnd.openxmlformats-officedocument.presentationml.notesSlide+xml" PartName="/ppt/notesSlides/notesSlide5841.xml"/>
  <Override ContentType="application/vnd.openxmlformats-officedocument.presentationml.notesSlide+xml" PartName="/ppt/notesSlides/notesSlide3510.xml"/>
  <Override ContentType="application/vnd.openxmlformats-officedocument.presentationml.notesSlide+xml" PartName="/ppt/notesSlides/notesSlide5499.xml"/>
  <Override ContentType="application/vnd.openxmlformats-officedocument.presentationml.notesSlide+xml" PartName="/ppt/notesSlides/notesSlide1199.xml"/>
  <Override ContentType="application/vnd.openxmlformats-officedocument.presentationml.notesSlide+xml" PartName="/ppt/notesSlides/notesSlide2121.xml"/>
  <Override ContentType="application/vnd.openxmlformats-officedocument.presentationml.notesSlide+xml" PartName="/ppt/notesSlides/notesSlide3681.xml"/>
  <Override ContentType="application/vnd.openxmlformats-officedocument.presentationml.notesSlide+xml" PartName="/ppt/notesSlides/notesSlide2588.xml"/>
  <Override ContentType="application/vnd.openxmlformats-officedocument.presentationml.notesSlide+xml" PartName="/ppt/notesSlides/notesSlide2673.xml"/>
  <Override ContentType="application/vnd.openxmlformats-officedocument.presentationml.notesSlide+xml" PartName="/ppt/notesSlides/notesSlide5677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5584.xml"/>
  <Override ContentType="application/vnd.openxmlformats-officedocument.presentationml.notesSlide+xml" PartName="/ppt/notesSlides/notesSlide5175.xml"/>
  <Override ContentType="application/vnd.openxmlformats-officedocument.presentationml.notesSlide+xml" PartName="/ppt/notesSlides/notesSlide767.xml"/>
  <Override ContentType="application/vnd.openxmlformats-officedocument.presentationml.notesSlide+xml" PartName="/ppt/notesSlides/notesSlide2851.xml"/>
  <Override ContentType="application/vnd.openxmlformats-officedocument.presentationml.notesSlide+xml" PartName="/ppt/notesSlides/notesSlide3568.xml"/>
  <Override ContentType="application/vnd.openxmlformats-officedocument.presentationml.notesSlide+xml" PartName="/ppt/notesSlides/notesSlide1284.xml"/>
  <Override ContentType="application/vnd.openxmlformats-officedocument.presentationml.notesSlide+xml" PartName="/ppt/notesSlides/notesSlide2008.xml"/>
  <Override ContentType="application/vnd.openxmlformats-officedocument.presentationml.notesSlide+xml" PartName="/ppt/notesSlides/notesSlide5169.xml"/>
  <Override ContentType="application/vnd.openxmlformats-officedocument.presentationml.notesSlide+xml" PartName="/ppt/notesSlides/notesSlide5590.xml"/>
  <Override ContentType="application/vnd.openxmlformats-officedocument.presentationml.notesSlide+xml" PartName="/ppt/notesSlides/notesSlide5762.xml"/>
  <Override ContentType="application/vnd.openxmlformats-officedocument.presentationml.notesSlide+xml" PartName="/ppt/notesSlides/notesSlide3431.xml"/>
  <Override ContentType="application/vnd.openxmlformats-officedocument.presentationml.notesSlide+xml" PartName="/ppt/notesSlides/notesSlide2258.xml"/>
  <Override ContentType="application/vnd.openxmlformats-officedocument.presentationml.notesSlide+xml" PartName="/ppt/notesSlides/notesSlide4669.xml"/>
  <Override ContentType="application/vnd.openxmlformats-officedocument.presentationml.notesSlide+xml" PartName="/ppt/notesSlides/notesSlide5728.xml"/>
  <Override ContentType="application/vnd.openxmlformats-officedocument.presentationml.notesSlide+xml" PartName="/ppt/notesSlides/notesSlide2594.xml"/>
  <Override ContentType="application/vnd.openxmlformats-officedocument.presentationml.notesSlide+xml" PartName="/ppt/notesSlides/notesSlide5334.xml"/>
  <Override ContentType="application/vnd.openxmlformats-officedocument.presentationml.notesSlide+xml" PartName="/ppt/notesSlides/notesSlide4131.xml"/>
  <Override ContentType="application/vnd.openxmlformats-officedocument.presentationml.notesSlide+xml" PartName="/ppt/notesSlides/notesSlide3653.xml"/>
  <Override ContentType="application/vnd.openxmlformats-officedocument.presentationml.notesSlide+xml" PartName="/ppt/notesSlides/notesSlide2086.xml"/>
  <Override ContentType="application/vnd.openxmlformats-officedocument.presentationml.notesSlide+xml" PartName="/ppt/notesSlides/notesSlide2115.xml"/>
  <Override ContentType="application/vnd.openxmlformats-officedocument.presentationml.notesSlide+xml" PartName="/ppt/notesSlides/notesSlide4776.xml"/>
  <Override ContentType="application/vnd.openxmlformats-officedocument.presentationml.notesSlide+xml" PartName="/ppt/notesSlides/notesSlide3318.xml"/>
  <Override ContentType="application/vnd.openxmlformats-officedocument.presentationml.notesSlide+xml" PartName="/ppt/notesSlides/notesSlide5026.xml"/>
  <Override ContentType="application/vnd.openxmlformats-officedocument.presentationml.notesSlide+xml" PartName="/ppt/notesSlides/notesSlide1865.xml"/>
  <Override ContentType="application/vnd.openxmlformats-officedocument.presentationml.notesSlide+xml" PartName="/ppt/notesSlides/notesSlide544.xml"/>
  <Override ContentType="application/vnd.openxmlformats-officedocument.presentationml.notesSlide+xml" PartName="/ppt/notesSlides/notesSlide1141.xml"/>
  <Override ContentType="application/vnd.openxmlformats-officedocument.presentationml.notesSlide+xml" PartName="/ppt/notesSlides/notesSlide3574.xml"/>
  <Override ContentType="application/vnd.openxmlformats-officedocument.presentationml.notesSlide+xml" PartName="/ppt/notesSlides/notesSlide5032.xml"/>
  <Override ContentType="application/vnd.openxmlformats-officedocument.presentationml.notesSlide+xml" PartName="/ppt/notesSlides/notesSlide3603.xml"/>
  <Override ContentType="application/vnd.openxmlformats-officedocument.presentationml.notesSlide+xml" PartName="/ppt/notesSlides/notesSlide209.xml"/>
  <Override ContentType="application/vnd.openxmlformats-officedocument.presentationml.notesSlide+xml" PartName="/ppt/notesSlides/notesSlide4697.xml"/>
  <Override ContentType="application/vnd.openxmlformats-officedocument.presentationml.notesSlide+xml" PartName="/ppt/notesSlides/notesSlide465.xml"/>
  <Override ContentType="application/vnd.openxmlformats-officedocument.presentationml.notesSlide+xml" PartName="/ppt/notesSlides/notesSlide2092.xml"/>
  <Override ContentType="application/vnd.openxmlformats-officedocument.presentationml.notesSlide+xml" PartName="/ppt/notesSlides/notesSlide2036.xml"/>
  <Override ContentType="application/vnd.openxmlformats-officedocument.presentationml.notesSlide+xml" PartName="/ppt/notesSlides/notesSlide547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1786.xml"/>
  <Override ContentType="application/vnd.openxmlformats-officedocument.presentationml.notesSlide+xml" PartName="/ppt/notesSlides/notesSlide1637.xml"/>
  <Override ContentType="application/vnd.openxmlformats-officedocument.presentationml.notesSlide+xml" PartName="/ppt/notesSlides/notesSlide4018.xml"/>
  <Override ContentType="application/vnd.openxmlformats-officedocument.presentationml.notesSlide+xml" PartName="/ppt/notesSlides/notesSlide2371.xml"/>
  <Override ContentType="application/vnd.openxmlformats-officedocument.presentationml.notesSlide+xml" PartName="/ppt/notesSlides/notesSlide5282.xml"/>
  <Override ContentType="application/vnd.openxmlformats-officedocument.presentationml.notesSlide+xml" PartName="/ppt/notesSlides/notesSlide1893.xml"/>
  <Override ContentType="application/vnd.openxmlformats-officedocument.presentationml.notesSlide+xml" PartName="/ppt/notesSlides/notesSlide1643.xml"/>
  <Override ContentType="application/vnd.openxmlformats-officedocument.presentationml.notesSlide+xml" PartName="/ppt/notesSlides/notesSlide5790.xml"/>
  <Override ContentType="application/vnd.openxmlformats-officedocument.presentationml.notesSlide+xml" PartName="/ppt/notesSlides/notesSlide4554.xml"/>
  <Override ContentType="application/vnd.openxmlformats-officedocument.presentationml.notesSlide+xml" PartName="/ppt/notesSlides/notesSlide4052.xml"/>
  <Override ContentType="application/vnd.openxmlformats-officedocument.presentationml.notesSlide+xml" PartName="/ppt/notesSlides/notesSlide379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1135.xml"/>
  <Override ContentType="application/vnd.openxmlformats-officedocument.presentationml.notesSlide+xml" PartName="/ppt/notesSlides/notesSlide4046.xml"/>
  <Override ContentType="application/vnd.openxmlformats-officedocument.presentationml.notesSlide+xml" PartName="/ppt/notesSlides/notesSlide1391.xml"/>
  <Override ContentType="application/vnd.openxmlformats-officedocument.presentationml.notesSlide+xml" PartName="/ppt/notesSlides/notesSlide2702.xml"/>
  <Override ContentType="application/vnd.openxmlformats-officedocument.presentationml.notesSlide+xml" PartName="/ppt/notesSlides/notesSlide322.xml"/>
  <Override ContentType="application/vnd.openxmlformats-officedocument.presentationml.notesSlide+xml" PartName="/ppt/notesSlides/notesSlide1609.xml"/>
  <Override ContentType="application/vnd.openxmlformats-officedocument.presentationml.notesSlide+xml" PartName="/ppt/notesSlides/notesSlide5613.xml"/>
  <Override ContentType="application/vnd.openxmlformats-officedocument.presentationml.notesSlide+xml" PartName="/ppt/notesSlides/notesSlide2873.xml"/>
  <Override ContentType="application/vnd.openxmlformats-officedocument.presentationml.notesSlide+xml" PartName="/ppt/notesSlides/notesSlide3546.xml"/>
  <Override ContentType="application/vnd.openxmlformats-officedocument.presentationml.notesSlide+xml" PartName="/ppt/notesSlides/notesSlide5534.xml"/>
  <Override ContentType="application/vnd.openxmlformats-officedocument.presentationml.notesSlide+xml" PartName="/ppt/notesSlides/notesSlide3755.xml"/>
  <Override ContentType="application/vnd.openxmlformats-officedocument.presentationml.notesSlide+xml" PartName="/ppt/notesSlides/notesSlide3844.xml"/>
  <Override ContentType="application/vnd.openxmlformats-officedocument.presentationml.notesSlide+xml" PartName="/ppt/notesSlides/notesSlide1615.xml"/>
  <Override ContentType="application/vnd.openxmlformats-officedocument.presentationml.notesSlide+xml" PartName="/ppt/notesSlides/notesSlide893.xml"/>
  <Override ContentType="application/vnd.openxmlformats-officedocument.presentationml.notesSlide+xml" PartName="/ppt/notesSlides/notesSlide1526.xml"/>
  <Override ContentType="application/vnd.openxmlformats-officedocument.presentationml.notesSlide+xml" PartName="/ppt/notesSlides/notesSlide2390.xml"/>
  <Override ContentType="application/vnd.openxmlformats-officedocument.presentationml.notesSlide+xml" PartName="/ppt/notesSlides/notesSlide5445.xml"/>
  <Override ContentType="application/vnd.openxmlformats-officedocument.presentationml.notesSlide+xml" PartName="/ppt/notesSlides/notesSlide2277.xml"/>
  <Override ContentType="application/vnd.openxmlformats-officedocument.presentationml.notesSlide+xml" PartName="/ppt/notesSlides/notesSlide3127.xml"/>
  <Override ContentType="application/vnd.openxmlformats-officedocument.presentationml.notesSlide+xml" PartName="/ppt/notesSlides/notesSlide1437.xml"/>
  <Override ContentType="application/vnd.openxmlformats-officedocument.presentationml.notesSlide+xml" PartName="/ppt/notesSlides/notesSlide2102.xml"/>
  <Override ContentType="application/vnd.openxmlformats-officedocument.presentationml.notesSlide+xml" PartName="/ppt/notesSlides/notesSlide3216.xml"/>
  <Override ContentType="application/vnd.openxmlformats-officedocument.presentationml.notesSlide+xml" PartName="/ppt/notesSlides/notesSlide176.xml"/>
  <Override ContentType="application/vnd.openxmlformats-officedocument.presentationml.notesSlide+xml" PartName="/ppt/notesSlides/notesSlide2188.xml"/>
  <Override ContentType="application/vnd.openxmlformats-officedocument.presentationml.notesSlide+xml" PartName="/ppt/notesSlides/notesSlide2730.xml"/>
  <Override ContentType="application/vnd.openxmlformats-officedocument.presentationml.notesSlide+xml" PartName="/ppt/notesSlides/notesSlide4420.xml"/>
  <Override ContentType="application/vnd.openxmlformats-officedocument.presentationml.notesSlide+xml" PartName="/ppt/notesSlides/notesSlide4595.xml"/>
  <Override ContentType="application/vnd.openxmlformats-officedocument.presentationml.notesSlide+xml" PartName="/ppt/notesSlides/notesSlide3151.xml"/>
  <Override ContentType="application/vnd.openxmlformats-officedocument.presentationml.notesSlide+xml" PartName="/ppt/notesSlides/notesSlide1163.xml"/>
  <Override ContentType="application/vnd.openxmlformats-officedocument.presentationml.notesSlide+xml" PartName="/ppt/notesSlides/notesSlide1341.xml"/>
  <Override ContentType="application/vnd.openxmlformats-officedocument.presentationml.notesSlide+xml" PartName="/ppt/notesSlides/notesSlide3570.xml"/>
  <Override ContentType="application/vnd.openxmlformats-officedocument.presentationml.notesSlide+xml" PartName="/ppt/notesSlides/notesSlide1252.xml"/>
  <Override ContentType="application/vnd.openxmlformats-officedocument.presentationml.notesSlide+xml" PartName="/ppt/notesSlides/notesSlide2994.xml"/>
  <Override ContentType="application/vnd.openxmlformats-officedocument.presentationml.notesSlide+xml" PartName="/ppt/notesSlides/notesSlide2575.xml"/>
  <Override ContentType="application/vnd.openxmlformats-officedocument.presentationml.notesSlide+xml" PartName="/ppt/notesSlides/notesSlide1139.xml"/>
  <Override ContentType="application/vnd.openxmlformats-officedocument.presentationml.notesSlide+xml" PartName="/ppt/notesSlides/notesSlide3481.xml"/>
  <Override ContentType="application/vnd.openxmlformats-officedocument.presentationml.notesSlide+xml" PartName="/ppt/notesSlides/notesSlide4893.xml"/>
  <Override ContentType="application/vnd.openxmlformats-officedocument.presentationml.notesSlide+xml" PartName="/ppt/notesSlides/notesSlide5260.xml"/>
  <Override ContentType="application/vnd.openxmlformats-officedocument.presentationml.notesSlide+xml" PartName="/ppt/notesSlides/notesSlide989.xml"/>
  <Override ContentType="application/vnd.openxmlformats-officedocument.presentationml.notesSlide+xml" PartName="/ppt/notesSlides/notesSlide5082.xml"/>
  <Override ContentType="application/vnd.openxmlformats-officedocument.presentationml.notesSlide+xml" PartName="/ppt/notesSlides/notesSlide5058.xml"/>
  <Override ContentType="application/vnd.openxmlformats-officedocument.presentationml.notesSlide+xml" PartName="/ppt/notesSlides/notesSlide3240.xml"/>
  <Override ContentType="application/vnd.openxmlformats-officedocument.presentationml.notesSlide+xml" PartName="/ppt/notesSlides/notesSlide903.xml"/>
  <Override ContentType="application/vnd.openxmlformats-officedocument.presentationml.notesSlide+xml" PartName="/ppt/notesSlides/notesSlide4307.xml"/>
  <Override ContentType="application/vnd.openxmlformats-officedocument.presentationml.notesSlide+xml" PartName="/ppt/notesSlides/notesSlide5775.xml"/>
  <Override ContentType="application/vnd.openxmlformats-officedocument.presentationml.notesSlide+xml" PartName="/ppt/notesSlides/notesSlide2060.xml"/>
  <Override ContentType="application/vnd.openxmlformats-officedocument.presentationml.notesSlide+xml" PartName="/ppt/notesSlides/notesSlide1856.xml"/>
  <Override ContentType="application/vnd.openxmlformats-officedocument.presentationml.notesSlide+xml" PartName="/ppt/notesSlides/notesSlide3457.xml"/>
  <Override ContentType="application/vnd.openxmlformats-officedocument.presentationml.notesSlide+xml" PartName="/ppt/notesSlides/notesSlide4122.xml"/>
  <Override ContentType="application/vnd.openxmlformats-officedocument.presentationml.notesSlide+xml" PartName="/ppt/notesSlides/notesSlide2706.xml"/>
  <Override ContentType="application/vnd.openxmlformats-officedocument.presentationml.notesSlide+xml" PartName="/ppt/notesSlides/notesSlide331.xml"/>
  <Override ContentType="application/vnd.openxmlformats-officedocument.presentationml.notesSlide+xml" PartName="/ppt/notesSlides/notesSlide4661.xml"/>
  <Override ContentType="application/vnd.openxmlformats-officedocument.presentationml.notesSlide+xml" PartName="/ppt/notesSlides/notesSlide2849.xml"/>
  <Override ContentType="application/vnd.openxmlformats-officedocument.presentationml.notesSlide+xml" PartName="/ppt/notesSlides/notesSlide846.xml"/>
  <Override ContentType="application/vnd.openxmlformats-officedocument.presentationml.notesSlide+xml" PartName="/ppt/notesSlides/notesSlide1395.xml"/>
  <Override ContentType="application/vnd.openxmlformats-officedocument.presentationml.notesSlide+xml" PartName="/ppt/notesSlides/notesSlide2938.xml"/>
  <Override ContentType="application/vnd.openxmlformats-officedocument.presentationml.notesSlide+xml" PartName="/ppt/notesSlides/notesSlide2432.xml"/>
  <Override ContentType="application/vnd.openxmlformats-officedocument.presentationml.notesSlide+xml" PartName="/ppt/notesSlides/notesSlide1484.xml"/>
  <Override ContentType="application/vnd.openxmlformats-officedocument.presentationml.notesSlide+xml" PartName="/ppt/notesSlides/notesSlide4009.xml"/>
  <Override ContentType="application/vnd.openxmlformats-officedocument.presentationml.notesSlide+xml" PartName="/ppt/notesSlides/notesSlide1493.xml"/>
  <Override ContentType="application/vnd.openxmlformats-officedocument.presentationml.notesSlide+xml" PartName="/ppt/notesSlides/notesSlide1582.xml"/>
  <Override ContentType="application/vnd.openxmlformats-officedocument.presentationml.notesSlide+xml" PartName="/ppt/notesSlides/notesSlide748.xml"/>
  <Override ContentType="application/vnd.openxmlformats-officedocument.presentationml.notesSlide+xml" PartName="/ppt/notesSlides/notesSlide1999.xml"/>
  <Override ContentType="application/vnd.openxmlformats-officedocument.presentationml.notesSlide+xml" PartName="/ppt/notesSlides/notesSlide5204.xml"/>
  <Override ContentType="application/vnd.openxmlformats-officedocument.presentationml.notesSlide+xml" PartName="/ppt/notesSlides/notesSlide4726.xml"/>
  <Override ContentType="application/vnd.openxmlformats-officedocument.presentationml.notesSlide+xml" PartName="/ppt/notesSlides/notesSlide5115.xml"/>
  <Override ContentType="application/vnd.openxmlformats-officedocument.presentationml.notesSlide+xml" PartName="/ppt/notesSlides/notesSlide2947.xml"/>
  <Override ContentType="application/vnd.openxmlformats-officedocument.presentationml.notesSlide+xml" PartName="/ppt/notesSlides/notesSlide5299.xml"/>
  <Override ContentType="application/vnd.openxmlformats-officedocument.presentationml.notesSlide+xml" PartName="/ppt/notesSlides/notesSlide5388.xml"/>
  <Override ContentType="application/vnd.openxmlformats-officedocument.presentationml.notesSlide+xml" PartName="/ppt/notesSlides/notesSlide5302.xml"/>
  <Override ContentType="application/vnd.openxmlformats-officedocument.presentationml.notesSlide+xml" PartName="/ppt/notesSlides/notesSlide5832.xml"/>
  <Override ContentType="application/vnd.openxmlformats-officedocument.presentationml.notesSlide+xml" PartName="/ppt/notesSlides/notesSlide3159.xml"/>
  <Override ContentType="application/vnd.openxmlformats-officedocument.presentationml.notesSlide+xml" PartName="/ppt/notesSlides/notesSlide2319.xml"/>
  <Override ContentType="application/vnd.openxmlformats-officedocument.presentationml.notesSlide+xml" PartName="/ppt/notesSlides/notesSlide4265.xml"/>
  <Override ContentType="application/vnd.openxmlformats-officedocument.presentationml.notesSlide+xml" PartName="/ppt/notesSlides/notesSlide3425.xml"/>
  <Override ContentType="application/vnd.openxmlformats-officedocument.presentationml.notesSlide+xml" PartName="/ppt/notesSlides/notesSlide5213.xml"/>
  <Override ContentType="application/vnd.openxmlformats-officedocument.presentationml.notesSlide+xml" PartName="/ppt/notesSlides/notesSlide144.xml"/>
  <Override ContentType="application/vnd.openxmlformats-officedocument.presentationml.notesSlide+xml" PartName="/ppt/notesSlides/notesSlide750.xml"/>
  <Override ContentType="application/vnd.openxmlformats-officedocument.presentationml.notesSlide+xml" PartName="/ppt/notesSlides/notesSlide4935.xml"/>
  <Override ContentType="application/vnd.openxmlformats-officedocument.presentationml.notesSlide+xml" PartName="/ppt/notesSlides/notesSlide5719.xml"/>
  <Override ContentType="application/vnd.openxmlformats-officedocument.presentationml.notesSlide+xml" PartName="/ppt/notesSlides/notesSlide3987.xml"/>
  <Override ContentType="application/vnd.openxmlformats-officedocument.presentationml.notesSlide+xml" PartName="/ppt/notesSlides/notesSlide4363.xml"/>
  <Override ContentType="application/vnd.openxmlformats-officedocument.presentationml.notesSlide+xml" PartName="/ppt/notesSlides/notesSlide5147.xml"/>
  <Override ContentType="application/vnd.openxmlformats-officedocument.presentationml.notesSlide+xml" PartName="/ppt/notesSlides/notesSlide3368.xml"/>
  <Override ContentType="application/vnd.openxmlformats-officedocument.presentationml.notesSlide+xml" PartName="/ppt/notesSlides/notesSlide637.xml"/>
  <Override ContentType="application/vnd.openxmlformats-officedocument.presentationml.notesSlide+xml" PartName="/ppt/notesSlides/notesSlide1913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982.xml"/>
  <Override ContentType="application/vnd.openxmlformats-officedocument.presentationml.notesSlide+xml" PartName="/ppt/notesSlides/notesSlide4837.xml"/>
  <Override ContentType="application/vnd.openxmlformats-officedocument.presentationml.notesSlide+xml" PartName="/ppt/notesSlides/notesSlide4869.xml"/>
  <Override ContentType="application/vnd.openxmlformats-officedocument.presentationml.notesSlide+xml" PartName="/ppt/notesSlides/notesSlide2334.xml"/>
  <Override ContentType="application/vnd.openxmlformats-officedocument.presentationml.notesSlide+xml" PartName="/ppt/notesSlides/notesSlide1550.xml"/>
  <Override ContentType="application/vnd.openxmlformats-officedocument.presentationml.notesSlide+xml" PartName="/ppt/notesSlides/notesSlide605.xml"/>
  <Override ContentType="application/vnd.openxmlformats-officedocument.presentationml.notesSlide+xml" PartName="/ppt/notesSlides/notesSlide5817.xml"/>
  <Override ContentType="application/vnd.openxmlformats-officedocument.presentationml.notesSlide+xml" PartName="/ppt/notesSlides/notesSlide3901.xml"/>
  <Override ContentType="application/vnd.openxmlformats-officedocument.presentationml.notesSlide+xml" PartName="/ppt/notesSlides/notesSlide861.xml"/>
  <Override ContentType="application/vnd.openxmlformats-officedocument.presentationml.notesSlide+xml" PartName="/ppt/notesSlides/notesSlide5356.xml"/>
  <Override ContentType="application/vnd.openxmlformats-officedocument.presentationml.notesSlide+xml" PartName="/ppt/notesSlides/notesSlide1228.xml"/>
  <Override ContentType="application/vnd.openxmlformats-officedocument.presentationml.notesSlide+xml" PartName="/ppt/notesSlides/notesSlide418.xml"/>
  <Override ContentType="application/vnd.openxmlformats-officedocument.presentationml.notesSlide+xml" PartName="/ppt/notesSlides/notesSlide2632.xml"/>
  <Override ContentType="application/vnd.openxmlformats-officedocument.presentationml.notesSlide+xml" PartName="/ppt/notesSlides/notesSlide274.xml"/>
  <Override ContentType="application/vnd.openxmlformats-officedocument.presentationml.notesSlide+xml" PartName="/ppt/notesSlides/notesSlide4233.xml"/>
  <Override ContentType="application/vnd.openxmlformats-officedocument.presentationml.notesSlide+xml" PartName="/ppt/notesSlides/notesSlide4878.xml"/>
  <Override ContentType="application/vnd.openxmlformats-officedocument.presentationml.notesSlide+xml" PartName="/ppt/notesSlides/notesSlide5543.xml"/>
  <Override ContentType="application/vnd.openxmlformats-officedocument.presentationml.notesSlide+xml" PartName="/ppt/notesSlides/notesSlide620.xml"/>
  <Override ContentType="application/vnd.openxmlformats-officedocument.presentationml.notesSlide+xml" PartName="/ppt/notesSlides/notesSlide5800.xml"/>
  <Override ContentType="application/vnd.openxmlformats-officedocument.presentationml.notesSlide+xml" PartName="/ppt/notesSlides/notesSlide507.xml"/>
  <Override ContentType="application/vnd.openxmlformats-officedocument.presentationml.notesSlide+xml" PartName="/ppt/notesSlides/notesSlide1065.xml"/>
  <Override ContentType="application/vnd.openxmlformats-officedocument.presentationml.notesSlide+xml" PartName="/ppt/notesSlides/notesSlide1967.xml"/>
  <Override ContentType="application/vnd.openxmlformats-officedocument.presentationml.notesSlide+xml" PartName="/ppt/notesSlides/notesSlide3225.xml"/>
  <Override ContentType="application/vnd.openxmlformats-officedocument.presentationml.notesSlide+xml" PartName="/ppt/notesSlides/notesSlide531.xml"/>
  <Override ContentType="application/vnd.openxmlformats-officedocument.presentationml.notesSlide+xml" PartName="/ppt/notesSlides/notesSlide2519.xml"/>
  <Override ContentType="application/vnd.openxmlformats-officedocument.presentationml.notesSlide+xml" PartName="/ppt/notesSlides/notesSlide4065.xml"/>
  <Override ContentType="application/vnd.openxmlformats-officedocument.presentationml.notesSlide+xml" PartName="/ppt/notesSlides/notesSlide3472.xml"/>
  <Override ContentType="application/vnd.openxmlformats-officedocument.presentationml.notesSlide+xml" PartName="/ppt/notesSlides/notesSlide5632.xml"/>
  <Override ContentType="application/vnd.openxmlformats-officedocument.presentationml.notesSlide+xml" PartName="/ppt/notesSlides/notesSlide1154.xml"/>
  <Override ContentType="application/vnd.openxmlformats-officedocument.presentationml.notesSlide+xml" PartName="/ppt/notesSlides/notesSlide5460.xml"/>
  <Override ContentType="application/vnd.openxmlformats-officedocument.presentationml.notesSlide+xml" PartName="/ppt/notesSlides/notesSlide2721.xml"/>
  <Override ContentType="application/vnd.openxmlformats-officedocument.presentationml.notesSlide+xml" PartName="/ppt/notesSlides/notesSlide1799.xml"/>
  <Override ContentType="application/vnd.openxmlformats-officedocument.presentationml.notesSlide+xml" PartName="/ppt/notesSlides/notesSlide363.xml"/>
  <Override ContentType="application/vnd.openxmlformats-officedocument.presentationml.notesSlide+xml" PartName="/ppt/notesSlides/notesSlide1713.xml"/>
  <Override ContentType="application/vnd.openxmlformats-officedocument.presentationml.notesSlide+xml" PartName="/ppt/notesSlides/notesSlide1624.xml"/>
  <Override ContentType="application/vnd.openxmlformats-officedocument.presentationml.notesSlide+xml" PartName="/ppt/notesSlides/notesSlide2464.xml"/>
  <Override ContentType="application/vnd.openxmlformats-officedocument.presentationml.notesSlide+xml" PartName="/ppt/notesSlides/notesSlide3142.xml"/>
  <Override ContentType="application/vnd.openxmlformats-officedocument.presentationml.notesSlide+xml" PartName="/ppt/notesSlides/notesSlide1350.xml"/>
  <Override ContentType="application/vnd.openxmlformats-officedocument.presentationml.notesSlide+xml" PartName="/ppt/notesSlides/notesSlide3898.xml"/>
  <Override ContentType="application/vnd.openxmlformats-officedocument.presentationml.notesSlide+xml" PartName="/ppt/notesSlides/notesSlide805.xml"/>
  <Override ContentType="application/vnd.openxmlformats-officedocument.presentationml.notesSlide+xml" PartName="/ppt/notesSlides/notesSlide1541.xml"/>
  <Override ContentType="application/vnd.openxmlformats-officedocument.presentationml.notesSlide+xml" PartName="/ppt/notesSlides/notesSlide3787.xml"/>
  <Override ContentType="application/vnd.openxmlformats-officedocument.presentationml.notesSlide+xml" PartName="/ppt/notesSlides/notesSlide4926.xml"/>
  <Override ContentType="application/vnd.openxmlformats-officedocument.presentationml.notesSlide+xml" PartName="/ppt/notesSlides/notesSlide2134.xml"/>
  <Override ContentType="application/vnd.openxmlformats-officedocument.presentationml.notesSlide+xml" PartName="/ppt/notesSlides/notesSlide3701.xml"/>
  <Override ContentType="application/vnd.openxmlformats-officedocument.presentationml.notesSlide+xml" PartName="/ppt/notesSlides/notesSlide3359.xml"/>
  <Override ContentType="application/vnd.openxmlformats-officedocument.presentationml.notesSlide+xml" PartName="/ppt/notesSlides/notesSlide4452.xml"/>
  <Override ContentType="application/vnd.openxmlformats-officedocument.presentationml.notesSlide+xml" PartName="/ppt/notesSlides/notesSlide5519.xml"/>
  <Override ContentType="application/vnd.openxmlformats-officedocument.presentationml.notesSlide+xml" PartName="/ppt/notesSlides/notesSlide1428.xml"/>
  <Override ContentType="application/vnd.openxmlformats-officedocument.presentationml.notesSlide+xml" PartName="/ppt/notesSlides/notesSlide5156.xml"/>
  <Override ContentType="application/vnd.openxmlformats-officedocument.presentationml.notesSlide+xml" PartName="/ppt/notesSlides/notesSlide4991.xml"/>
  <Override ContentType="application/vnd.openxmlformats-officedocument.presentationml.notesSlide+xml" PartName="/ppt/notesSlides/notesSlide1237.xml"/>
  <Override ContentType="application/vnd.openxmlformats-officedocument.presentationml.notesSlide+xml" PartName="/ppt/notesSlides/notesSlide2608.xml"/>
  <Override ContentType="application/vnd.openxmlformats-officedocument.presentationml.notesSlide+xml" PartName="/ppt/notesSlides/notesSlide5906.xml"/>
  <Override ContentType="application/vnd.openxmlformats-officedocument.presentationml.notesSlide+xml" PartName="/ppt/notesSlides/notesSlide2245.xml"/>
  <Override ContentType="application/vnd.openxmlformats-officedocument.presentationml.notesSlide+xml" PartName="/ppt/notesSlides/notesSlide950.xml"/>
  <Override ContentType="application/vnd.openxmlformats-officedocument.presentationml.notesSlide+xml" PartName="/ppt/notesSlides/notesSlide4339.xml"/>
  <Override ContentType="application/vnd.openxmlformats-officedocument.presentationml.notesSlide+xml" PartName="/ppt/notesSlides/notesSlide4563.xml"/>
  <Override ContentType="application/vnd.openxmlformats-officedocument.presentationml.notesSlide+xml" PartName="/ppt/notesSlides/notesSlide2804.xml"/>
  <Override ContentType="application/vnd.openxmlformats-officedocument.presentationml.notesSlide+xml" PartName="/ppt/notesSlides/notesSlide3918.xml"/>
  <Override ContentType="application/vnd.openxmlformats-officedocument.presentationml.notesSlide+xml" PartName="/ppt/notesSlides/notesSlide3812.xml"/>
  <Override ContentType="application/vnd.openxmlformats-officedocument.presentationml.notesSlide+xml" PartName="/ppt/notesSlides/notesSlide5886.xml"/>
  <Override ContentType="application/vnd.openxmlformats-officedocument.presentationml.notesSlide+xml" PartName="/ppt/notesSlides/notesSlide3555.xml"/>
  <Override ContentType="application/vnd.openxmlformats-officedocument.presentationml.notesSlide+xml" PartName="/ppt/notesSlides/notesSlide5347.xml"/>
  <Override ContentType="application/vnd.openxmlformats-officedocument.presentationml.notesSlide+xml" PartName="/ppt/notesSlides/notesSlide3029.xml"/>
  <Override ContentType="application/vnd.openxmlformats-officedocument.presentationml.notesSlide+xml" PartName="/ppt/notesSlides/notesSlide2077.xml"/>
  <Override ContentType="application/vnd.openxmlformats-officedocument.presentationml.notesSlide+xml" PartName="/ppt/notesSlides/notesSlide2521.xml"/>
  <Override ContentType="application/vnd.openxmlformats-officedocument.presentationml.notesSlide+xml" PartName="/ppt/notesSlides/notesSlide3085.xml"/>
  <Override ContentType="application/vnd.openxmlformats-officedocument.presentationml.notesSlide+xml" PartName="/ppt/notesSlides/notesSlide1009.xml"/>
  <Override ContentType="application/vnd.openxmlformats-officedocument.presentationml.notesSlide+xml" PartName="/ppt/notesSlides/notesSlide4539.xml"/>
  <Override ContentType="application/vnd.openxmlformats-officedocument.presentationml.notesSlide+xml" PartName="/ppt/notesSlides/notesSlide5130.xml"/>
  <Override ContentType="application/vnd.openxmlformats-officedocument.presentationml.notesSlide+xml" PartName="/ppt/notesSlides/notesSlide504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474.xml"/>
  <Override ContentType="application/vnd.openxmlformats-officedocument.presentationml.notesSlide+xml" PartName="/ppt/notesSlides/notesSlide1824.xml"/>
  <Override ContentType="application/vnd.openxmlformats-officedocument.presentationml.notesSlide+xml" PartName="/ppt/notesSlides/notesSlide563.xml"/>
  <Override ContentType="application/vnd.openxmlformats-officedocument.presentationml.notesSlide+xml" PartName="/ppt/notesSlides/notesSlide2190.xml"/>
  <Override ContentType="application/vnd.openxmlformats-officedocument.presentationml.notesSlide+xml" PartName="/ppt/notesSlides/notesSlide4735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218.xml"/>
  <Override ContentType="application/vnd.openxmlformats-officedocument.presentationml.notesSlide+xml" PartName="/ppt/notesSlides/notesSlide3698.xml"/>
  <Override ContentType="application/vnd.openxmlformats-officedocument.presentationml.notesSlide+xml" PartName="/ppt/notesSlides/notesSlide4795.xml"/>
  <Override ContentType="application/vnd.openxmlformats-officedocument.presentationml.notesSlide+xml" PartName="/ppt/notesSlides/notesSlide2408.xml"/>
  <Override ContentType="application/vnd.openxmlformats-officedocument.presentationml.notesSlide+xml" PartName="/ppt/notesSlides/notesSlide4176.xml"/>
  <Override ContentType="application/vnd.openxmlformats-officedocument.presentationml.notesSlide+xml" PartName="/ppt/notesSlides/notesSlide3416.xml"/>
  <Override ContentType="application/vnd.openxmlformats-officedocument.presentationml.notesSlide+xml" PartName="/ppt/notesSlides/notesSlide4620.xml"/>
  <Override ContentType="application/vnd.openxmlformats-officedocument.presentationml.notesSlide+xml" PartName="/ppt/notesSlides/notesSlide307.xml"/>
  <Override ContentType="application/vnd.openxmlformats-officedocument.presentationml.notesSlide+xml" PartName="/ppt/notesSlides/notesSlide837.xml"/>
  <Override ContentType="application/vnd.openxmlformats-officedocument.presentationml.notesSlide+xml" PartName="/ppt/notesSlides/notesSlide5743.xml"/>
  <Override ContentType="application/vnd.openxmlformats-officedocument.presentationml.notesSlide+xml" PartName="/ppt/notesSlides/notesSlide1880.xml"/>
  <Override ContentType="application/vnd.openxmlformats-officedocument.presentationml.notesSlide+xml" PartName="/ppt/notesSlides/notesSlide2664.xml"/>
  <Override ContentType="application/vnd.openxmlformats-officedocument.presentationml.notesSlide+xml" PartName="/ppt/notesSlides/notesSlide3053.xml"/>
  <Override ContentType="application/vnd.openxmlformats-officedocument.presentationml.notesSlide+xml" PartName="/ppt/notesSlides/notesSlide2045.xml"/>
  <Override ContentType="application/vnd.openxmlformats-officedocument.presentationml.notesSlide+xml" PartName="/ppt/notesSlides/notesSlide5575.xml"/>
  <Override ContentType="application/vnd.openxmlformats-officedocument.presentationml.notesSlide+xml" PartName="/ppt/notesSlides/notesSlide1656.xml"/>
  <Override ContentType="application/vnd.openxmlformats-officedocument.presentationml.notesSlide+xml" PartName="/ppt/notesSlides/notesSlide5404.xml"/>
  <Override ContentType="application/vnd.openxmlformats-officedocument.presentationml.notesSlide+xml" PartName="/ppt/notesSlides/notesSlide1011.xml"/>
  <Override ContentType="application/vnd.openxmlformats-officedocument.presentationml.notesSlide+xml" PartName="/ppt/notesSlides/notesSlide1097.xml"/>
  <Override ContentType="application/vnd.openxmlformats-officedocument.presentationml.notesSlide+xml" PartName="/ppt/notesSlides/notesSlide3612.xml"/>
  <Override ContentType="application/vnd.openxmlformats-officedocument.presentationml.notesSlide+xml" PartName="/ppt/notesSlides/notesSlide5073.xml"/>
  <Override ContentType="application/vnd.openxmlformats-officedocument.presentationml.notesSlide+xml" PartName="/ppt/notesSlides/notesSlide420.xml"/>
  <Override ContentType="application/vnd.openxmlformats-officedocument.presentationml.notesSlide+xml" PartName="/ppt/notesSlides/notesSlide1122.xml"/>
  <Override ContentType="application/vnd.openxmlformats-officedocument.presentationml.notesSlide+xml" PartName="/ppt/notesSlides/notesSlide3281.xml"/>
  <Override ContentType="application/vnd.openxmlformats-officedocument.presentationml.notesSlide+xml" PartName="/ppt/notesSlides/notesSlide5600.xml"/>
  <Override ContentType="application/vnd.openxmlformats-officedocument.presentationml.notesSlide+xml" PartName="/ppt/notesSlides/notesSlide5686.xml"/>
  <Override ContentType="application/vnd.openxmlformats-officedocument.presentationml.notesSlide+xml" PartName="/ppt/notesSlides/notesSlide3644.xml"/>
  <Override ContentType="application/vnd.openxmlformats-officedocument.presentationml.notesSlide+xml" PartName="/ppt/notesSlides/notesSlide4033.xml"/>
  <Override ContentType="application/vnd.openxmlformats-officedocument.presentationml.notesSlide+xml" PartName="/ppt/notesSlides/notesSlide2775.xml"/>
  <Override ContentType="application/vnd.openxmlformats-officedocument.presentationml.notesSlide+xml" PartName="/ppt/notesSlides/notesSlide1767.xml"/>
  <Override ContentType="application/vnd.openxmlformats-officedocument.presentationml.notesSlide+xml" PartName="/ppt/notesSlides/notesSlide4652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293.xml"/>
  <Override ContentType="application/vnd.openxmlformats-officedocument.presentationml.notesSlide+xml" PartName="/ppt/notesSlides/notesSlide4507.xml"/>
  <Override ContentType="application/vnd.openxmlformats-officedocument.presentationml.notesSlide+xml" PartName="/ppt/notesSlides/notesSlide2860.xml"/>
  <Override ContentType="application/vnd.openxmlformats-officedocument.presentationml.notesSlide+xml" PartName="/ppt/notesSlides/notesSlide1382.xml"/>
  <Override ContentType="application/vnd.openxmlformats-officedocument.presentationml.notesSlide+xml" PartName="/ppt/notesSlides/notesSlide4437.xml"/>
  <Override ContentType="application/vnd.openxmlformats-officedocument.presentationml.notesSlide+xml" PartName="/ppt/notesSlides/notesSlide948.xml"/>
  <Override ContentType="application/vnd.openxmlformats-officedocument.presentationml.notesSlide+xml" PartName="/ppt/notesSlides/notesSlide4852.xml"/>
  <Override ContentType="application/vnd.openxmlformats-officedocument.presentationml.notesSlide+xml" PartName="/ppt/notesSlides/notesSlide3285.xml"/>
  <Override ContentType="application/vnd.openxmlformats-officedocument.presentationml.notesSlide+xml" PartName="/ppt/notesSlides/notesSlide1595.xml"/>
  <Override ContentType="application/vnd.openxmlformats-officedocument.presentationml.notesSlide+xml" PartName="/ppt/notesSlides/notesSlide2119.xml"/>
  <Override ContentType="application/vnd.openxmlformats-officedocument.presentationml.notesSlide+xml" PartName="/ppt/notesSlides/notesSlide2534.xml"/>
  <Override ContentType="application/vnd.openxmlformats-officedocument.presentationml.notesSlide+xml" PartName="/ppt/notesSlides/notesSlide5188.xml"/>
  <Override ContentType="application/vnd.openxmlformats-officedocument.presentationml.notesSlide+xml" PartName="/ppt/notesSlides/notesSlide1080.xml"/>
  <Override ContentType="application/vnd.openxmlformats-officedocument.presentationml.notesSlide+xml" PartName="/ppt/notesSlides/notesSlide3412.xml"/>
  <Override ContentType="application/vnd.openxmlformats-officedocument.presentationml.notesSlide+xml" PartName="/ppt/notesSlides/notesSlide1897.xml"/>
  <Override ContentType="application/vnd.openxmlformats-officedocument.presentationml.notesSlide+xml" PartName="/ppt/notesSlides/notesSlide5102.xml"/>
  <Override ContentType="application/vnd.openxmlformats-officedocument.presentationml.notesSlide+xml" PartName="/ppt/notesSlides/notesSlide461.xml"/>
  <Override ContentType="application/vnd.openxmlformats-officedocument.presentationml.notesSlide+xml" PartName="/ppt/notesSlides/notesSlide3498.xml"/>
  <Override ContentType="application/vnd.openxmlformats-officedocument.presentationml.notesSlide+xml" PartName="/ppt/notesSlides/notesSlide4739.xml"/>
  <Override ContentType="application/vnd.openxmlformats-officedocument.presentationml.notesSlide+xml" PartName="/ppt/notesSlides/notesSlide5315.xml"/>
  <Override ContentType="application/vnd.openxmlformats-officedocument.presentationml.notesSlide+xml" PartName="/ppt/notesSlides/notesSlide735.xml"/>
  <Override ContentType="application/vnd.openxmlformats-officedocument.presentationml.notesSlide+xml" PartName="/ppt/notesSlides/notesSlide1269.xml"/>
  <Override ContentType="application/vnd.openxmlformats-officedocument.presentationml.notesSlide+xml" PartName="/ppt/notesSlides/notesSlide5730.xml"/>
  <Override ContentType="application/vnd.openxmlformats-officedocument.presentationml.notesSlide+xml" PartName="/ppt/notesSlides/notesSlide2836.xml"/>
  <Override ContentType="application/vnd.openxmlformats-officedocument.presentationml.notesSlide+xml" PartName="/ppt/notesSlides/notesSlide1567.xml"/>
  <Override ContentType="application/vnd.openxmlformats-officedocument.presentationml.notesSlide+xml" PartName="/ppt/notesSlides/notesSlide1982.xml"/>
  <Override ContentType="application/vnd.openxmlformats-officedocument.presentationml.notesSlide+xml" PartName="/ppt/notesSlides/notesSlide2562.xml"/>
  <Override ContentType="application/vnd.openxmlformats-officedocument.presentationml.notesSlide+xml" PartName="/ppt/notesSlides/notesSlide5617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4880.xml"/>
  <Override ContentType="application/vnd.openxmlformats-officedocument.presentationml.notesSlide+xml" PartName="/ppt/notesSlides/notesSlide5273.xml"/>
  <Override ContentType="application/vnd.openxmlformats-officedocument.presentationml.notesSlide+xml" PartName="/ppt/notesSlides/notesSlide5486.xml"/>
  <Override ContentType="application/vnd.openxmlformats-officedocument.presentationml.notesSlide+xml" PartName="/ppt/notesSlides/notesSlide976.xml"/>
  <Override ContentType="application/vnd.openxmlformats-officedocument.presentationml.notesSlide+xml" PartName="/ppt/notesSlides/notesSlide3714.xml"/>
  <Override ContentType="application/vnd.openxmlformats-officedocument.presentationml.notesSlide+xml" PartName="/ppt/notesSlides/notesSlide5919.xml"/>
  <Override ContentType="application/vnd.openxmlformats-officedocument.presentationml.notesSlide+xml" PartName="/ppt/notesSlides/notesSlide3885.xml"/>
  <Override ContentType="application/vnd.openxmlformats-officedocument.presentationml.notesSlide+xml" PartName="/ppt/notesSlides/notesSlide1811.xml"/>
  <Override ContentType="application/vnd.openxmlformats-officedocument.presentationml.notesSlide+xml" PartName="/ppt/notesSlides/notesSlide3370.xml"/>
  <Override ContentType="application/vnd.openxmlformats-officedocument.presentationml.notesSlide+xml" PartName="/ppt/notesSlides/notesSlide5400.xml"/>
  <Override ContentType="application/vnd.openxmlformats-officedocument.presentationml.notesSlide+xml" PartName="/ppt/notesSlides/notesSlide2147.xml"/>
  <Override ContentType="application/vnd.openxmlformats-officedocument.presentationml.notesSlide+xml" PartName="/ppt/notesSlides/notesSlide4465.xml"/>
  <Override ContentType="application/vnd.openxmlformats-officedocument.presentationml.notesSlide+xml" PartName="/ppt/notesSlides/notesSlide707.xml"/>
  <Override ContentType="application/vnd.openxmlformats-officedocument.presentationml.notesSlide+xml" PartName="/ppt/notesSlides/notesSlide5702.xml"/>
  <Override ContentType="application/vnd.openxmlformats-officedocument.presentationml.notesSlide+xml" PartName="/ppt/notesSlides/notesSlide1297.xml"/>
  <Override ContentType="application/vnd.openxmlformats-officedocument.presentationml.notesSlide+xml" PartName="/ppt/notesSlides/notesSlide4767.xml"/>
  <Override ContentType="application/vnd.openxmlformats-officedocument.presentationml.notesSlide+xml" PartName="/ppt/notesSlides/notesSlide5788.xml"/>
  <Override ContentType="application/vnd.openxmlformats-officedocument.presentationml.notesSlide+xml" PartName="/ppt/notesSlides/notesSlide1869.xml"/>
  <Override ContentType="application/vnd.openxmlformats-officedocument.presentationml.notesSlide+xml" PartName="/ppt/notesSlides/notesSlide2232.xml"/>
  <Override ContentType="application/vnd.openxmlformats-officedocument.presentationml.notesSlide+xml" PartName="/ppt/notesSlides/notesSlide4550.xml"/>
  <Override ContentType="application/vnd.openxmlformats-officedocument.presentationml.notesSlide+xml" PartName="/ppt/notesSlides/notesSlide2864.xml"/>
  <Override ContentType="application/vnd.openxmlformats-officedocument.presentationml.notesSlide+xml" PartName="/ppt/notesSlides/notesSlide2449.xml"/>
  <Override ContentType="application/vnd.openxmlformats-officedocument.presentationml.notesSlide+xml" PartName="/ppt/notesSlides/notesSlide1211.xml"/>
  <Override ContentType="application/vnd.openxmlformats-officedocument.presentationml.notesSlide+xml" PartName="/ppt/notesSlides/notesSlide4135.xml"/>
  <Override ContentType="application/vnd.openxmlformats-officedocument.presentationml.notesSlide+xml" PartName="/ppt/notesSlides/notesSlide5017.xml"/>
  <Override ContentType="application/vnd.openxmlformats-officedocument.presentationml.notesSlide+xml" PartName="/ppt/notesSlides/notesSlide5343.xml"/>
  <Override ContentType="application/vnd.openxmlformats-officedocument.presentationml.notesSlide+xml" PartName="/ppt/notesSlides/notesSlide4220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791.xml"/>
  <Override ContentType="application/vnd.openxmlformats-officedocument.presentationml.notesSlide+xml" PartName="/ppt/notesSlides/notesSlide3327.xml"/>
  <Override ContentType="application/vnd.openxmlformats-officedocument.presentationml.notesSlide+xml" PartName="/ppt/notesSlides/notesSlide3857.xml"/>
  <Override ContentType="application/vnd.openxmlformats-officedocument.presentationml.notesSlide+xml" PartName="/ppt/notesSlides/notesSlide3114.xml"/>
  <Override ContentType="application/vnd.openxmlformats-officedocument.presentationml.notesSlide+xml" PartName="/ppt/notesSlides/notesSlide189.xml"/>
  <Override ContentType="application/vnd.openxmlformats-officedocument.presentationml.notesSlide+xml" PartName="/ppt/notesSlides/notesSlide1954.xml"/>
  <Override ContentType="application/vnd.openxmlformats-officedocument.presentationml.notesSlide+xml" PartName="/ppt/notesSlides/notesSlide3229.xml"/>
  <Override ContentType="application/vnd.openxmlformats-officedocument.presentationml.notesSlide+xml" PartName="/ppt/notesSlides/notesSlide1424.xml"/>
  <Override ContentType="application/vnd.openxmlformats-officedocument.presentationml.notesSlide+xml" PartName="/ppt/notesSlides/notesSlide5571.xml"/>
  <Override ContentType="application/vnd.openxmlformats-officedocument.presentationml.notesSlide+xml" PartName="/ppt/notesSlides/notesSlide1680.xml"/>
  <Override ContentType="application/vnd.openxmlformats-officedocument.presentationml.notesSlide+xml" PartName="/ppt/notesSlides/notesSlide2921.xml"/>
  <Override ContentType="application/vnd.openxmlformats-officedocument.presentationml.notesSlide+xml" PartName="/ppt/notesSlides/notesSlide1354.xml"/>
  <Override ContentType="application/vnd.openxmlformats-officedocument.presentationml.notesSlide+xml" PartName="/ppt/notesSlides/notesSlide2204.xml"/>
  <Override ContentType="application/vnd.openxmlformats-officedocument.presentationml.notesSlide+xml" PartName="/ppt/notesSlides/notesSlide820.xml"/>
  <Override ContentType="application/vnd.openxmlformats-officedocument.presentationml.notesSlide+xml" PartName="/ppt/notesSlides/notesSlide3583.xml"/>
  <Override ContentType="application/vnd.openxmlformats-officedocument.presentationml.notesSlide+xml" PartName="/ppt/notesSlides/notesSlide2477.xml"/>
  <Override ContentType="application/vnd.openxmlformats-officedocument.presentationml.notesSlide+xml" PartName="/ppt/notesSlides/notesSlide4107.xml"/>
  <Override ContentType="application/vnd.openxmlformats-officedocument.presentationml.notesSlide+xml" PartName="/ppt/notesSlides/notesSlide131.xml"/>
  <Override ContentType="application/vnd.openxmlformats-officedocument.presentationml.notesSlide+xml" PartName="/ppt/notesSlides/notesSlide3257.xml"/>
  <Override ContentType="application/vnd.openxmlformats-officedocument.presentationml.notesSlide+xml" PartName="/ppt/notesSlides/notesSlide763.xml"/>
  <Override ContentType="application/vnd.openxmlformats-officedocument.presentationml.notesSlide+xml" PartName="/ppt/notesSlides/notesSlide4922.xml"/>
  <Override ContentType="application/vnd.openxmlformats-officedocument.presentationml.notesSlide+xml" PartName="/ppt/notesSlides/notesSlide4824.xml"/>
  <Override ContentType="application/vnd.openxmlformats-officedocument.presentationml.notesSlide+xml" PartName="/ppt/notesSlides/notesSlide3355.xml"/>
  <Override ContentType="application/vnd.openxmlformats-officedocument.presentationml.notesSlide+xml" PartName="/ppt/notesSlides/notesSlide2906.xml"/>
  <Override ContentType="application/vnd.openxmlformats-officedocument.presentationml.notesSlide+xml" PartName="/ppt/notesSlides/notesSlide1452.xml"/>
  <Override ContentType="application/vnd.openxmlformats-officedocument.presentationml.notesSlide+xml" PartName="/ppt/notesSlides/notesSlide4809.xml"/>
  <Override ContentType="application/vnd.openxmlformats-officedocument.presentationml.notesSlide+xml" PartName="/ppt/notesSlides/notesSlide4995.xml"/>
  <Override ContentType="application/vnd.openxmlformats-officedocument.presentationml.notesSlide+xml" PartName="/ppt/notesSlides/notesSlide678.xml"/>
  <Override ContentType="application/vnd.openxmlformats-officedocument.presentationml.notesSlide+xml" PartName="/ppt/notesSlides/notesSlide1926.xml"/>
  <Override ContentType="application/vnd.openxmlformats-officedocument.presentationml.notesSlide+xml" PartName="/ppt/notesSlides/notesSlide5258.xml"/>
  <Override ContentType="application/vnd.openxmlformats-officedocument.presentationml.notesSlide+xml" PartName="/ppt/notesSlides/notesSlide4493.xml"/>
  <Override ContentType="application/vnd.openxmlformats-officedocument.presentationml.notesSlide+xml" PartName="/ppt/notesSlides/notesSlide3342.xml"/>
  <Override ContentType="application/vnd.openxmlformats-officedocument.presentationml.notesSlide+xml" PartName="/ppt/notesSlides/notesSlide5245.xml"/>
  <Override ContentType="application/vnd.openxmlformats-officedocument.presentationml.notesSlide+xml" PartName="/ppt/notesSlides/notesSlide1339.xml"/>
  <Override ContentType="application/vnd.openxmlformats-officedocument.presentationml.notesSlide+xml" PartName="/ppt/notesSlides/notesSlide1326.xml"/>
  <Override ContentType="application/vnd.openxmlformats-officedocument.presentationml.notesSlide+xml" PartName="/ppt/notesSlides/notesSlide2590.xml"/>
  <Override ContentType="application/vnd.openxmlformats-officedocument.presentationml.notesSlide+xml" PartName="/ppt/notesSlides/notesSlide3440.xml"/>
  <Override ContentType="application/vnd.openxmlformats-officedocument.presentationml.notesSlide+xml" PartName="/ppt/notesSlides/notesSlide3829.xml"/>
  <Override ContentType="application/vnd.openxmlformats-officedocument.presentationml.notesSlide+xml" PartName="/ppt/notesSlides/notesSlide2979.xml"/>
  <Override ContentType="application/vnd.openxmlformats-officedocument.presentationml.notesSlide+xml" PartName="/ppt/notesSlides/notesSlide2808.xml"/>
  <Override ContentType="application/vnd.openxmlformats-officedocument.presentationml.notesSlide+xml" PartName="/ppt/notesSlides/notesSlide5330.xml"/>
  <Override ContentType="application/vnd.openxmlformats-officedocument.presentationml.notesSlide+xml" PartName="/ppt/notesSlides/notesSlide2004.xml"/>
  <Override ContentType="application/vnd.openxmlformats-officedocument.presentationml.notesSlide+xml" PartName="/ppt/notesSlides/notesSlide3959.xml"/>
  <Override ContentType="application/vnd.openxmlformats-officedocument.presentationml.notesSlide+xml" PartName="/ppt/notesSlides/notesSlide4322.xml"/>
  <Override ContentType="application/vnd.openxmlformats-officedocument.presentationml.notesSlide+xml" PartName="/ppt/notesSlides/notesSlide1497.xml"/>
  <Override ContentType="application/vnd.openxmlformats-officedocument.presentationml.notesSlide+xml" PartName="/ppt/notesSlides/notesSlide3314.xml"/>
  <Override ContentType="application/vnd.openxmlformats-officedocument.presentationml.notesSlide+xml" PartName="/ppt/notesSlides/notesSlide4020.xml"/>
  <Override ContentType="application/vnd.openxmlformats-officedocument.presentationml.notesSlide+xml" PartName="/ppt/notesSlides/notesSlide2649.xml"/>
  <Override ContentType="application/vnd.openxmlformats-officedocument.presentationml.notesSlide+xml" PartName="/ppt/notesSlides/notesSlide4950.xml"/>
  <Override ContentType="application/vnd.openxmlformats-officedocument.presentationml.notesSlide+xml" PartName="/ppt/notesSlides/notesSlide1480.xml"/>
  <Override ContentType="application/vnd.openxmlformats-officedocument.presentationml.notesSlide+xml" PartName="/ppt/notesSlides/notesSlide4967.xml"/>
  <Override ContentType="application/vnd.openxmlformats-officedocument.presentationml.notesSlide+xml" PartName="/ppt/notesSlides/notesSlide1411.xml"/>
  <Override ContentType="application/vnd.openxmlformats-officedocument.presentationml.notesSlide+xml" PartName="/ppt/notesSlides/notesSlide576.xml"/>
  <Override ContentType="application/vnd.openxmlformats-officedocument.presentationml.notesSlide+xml" PartName="/ppt/notesSlides/notesSlide3383.xml"/>
  <Override ContentType="application/vnd.openxmlformats-officedocument.presentationml.notesSlide+xml" PartName="/ppt/notesSlides/notesSlide2790.xml"/>
  <Override ContentType="application/vnd.openxmlformats-officedocument.presentationml.notesSlide+xml" PartName="/ppt/notesSlides/notesSlide5845.xml"/>
  <Override ContentType="application/vnd.openxmlformats-officedocument.presentationml.notesSlide+xml" PartName="/ppt/notesSlides/notesSlide991.xml"/>
  <Override ContentType="application/vnd.openxmlformats-officedocument.presentationml.notesSlide+xml" PartName="/ppt/notesSlides/notesSlide2375.xml"/>
  <Override ContentType="application/vnd.openxmlformats-officedocument.presentationml.notesSlide+xml" PartName="/ppt/notesSlides/notesSlide1367.xml"/>
  <Override ContentType="application/vnd.openxmlformats-officedocument.presentationml.notesSlide+xml" PartName="/ppt/notesSlides/notesSlide2934.xml"/>
  <Override ContentType="application/vnd.openxmlformats-officedocument.presentationml.notesSlide+xml" PartName="/ppt/notesSlides/notesSlide4209.xml"/>
  <Override ContentType="application/vnd.openxmlformats-officedocument.presentationml.notesSlide+xml" PartName="/ppt/notesSlides/notesSlide5286.xml"/>
  <Override ContentType="application/vnd.openxmlformats-officedocument.presentationml.notesSlide+xml" PartName="/ppt/notesSlides/notesSlide205.xml"/>
  <Override ContentType="application/vnd.openxmlformats-officedocument.presentationml.notesSlide+xml" PartName="/ppt/notesSlides/notesSlide4278.xml"/>
  <Override ContentType="application/vnd.openxmlformats-officedocument.presentationml.notesSlide+xml" PartName="/ppt/notesSlides/notesSlide4693.xml"/>
  <Override ContentType="application/vnd.openxmlformats-officedocument.presentationml.notesSlide+xml" PartName="/ppt/notesSlides/notesSlide3942.xml"/>
  <Override ContentType="application/vnd.openxmlformats-officedocument.presentationml.notesSlide+xml" PartName="/ppt/notesSlides/notesSlide5217.xml"/>
  <Override ContentType="application/vnd.openxmlformats-officedocument.presentationml.notesSlide+xml" PartName="/ppt/notesSlides/notesSlide5200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782.xml"/>
  <Override ContentType="application/vnd.openxmlformats-officedocument.presentationml.notesSlide+xml" PartName="/ppt/notesSlides/notesSlide2306.xml"/>
  <Override ContentType="application/vnd.openxmlformats-officedocument.presentationml.notesSlide+xml" PartName="/ppt/notesSlides/notesSlide5371.xml"/>
  <Override ContentType="application/vnd.openxmlformats-officedocument.presentationml.notesSlide+xml" PartName="/ppt/notesSlides/notesSlide661.xml"/>
  <Override ContentType="application/vnd.openxmlformats-officedocument.presentationml.notesSlide+xml" PartName="/ppt/notesSlides/notesSlide233.xml"/>
  <Override ContentType="application/vnd.openxmlformats-officedocument.presentationml.notesSlide+xml" PartName="/ppt/notesSlides/notesSlide548.xml"/>
  <Override ContentType="application/vnd.openxmlformats-officedocument.presentationml.notesSlide+xml" PartName="/ppt/notesSlides/notesSlide1469.xml"/>
  <Override ContentType="application/vnd.openxmlformats-officedocument.presentationml.notesSlide+xml" PartName="/ppt/notesSlides/notesSlide3970.xml"/>
  <Override ContentType="application/vnd.openxmlformats-officedocument.presentationml.notesSlide+xml" PartName="/ppt/notesSlides/notesSlide4939.xml"/>
  <Override ContentType="application/vnd.openxmlformats-officedocument.presentationml.notesSlide+xml" PartName="/ppt/notesSlides/notesSlide2962.xml"/>
  <Override ContentType="application/vnd.openxmlformats-officedocument.presentationml.notesSlide+xml" PartName="/ppt/notesSlides/notesSlide4391.xml"/>
  <Override ContentType="application/vnd.openxmlformats-officedocument.presentationml.notesSlide+xml" PartName="/ppt/notesSlides/notesSlide963.xml"/>
  <Override ContentType="application/vnd.openxmlformats-officedocument.presentationml.notesSlide+xml" PartName="/ppt/notesSlides/notesSlide5873.xml"/>
  <Override ContentType="application/vnd.openxmlformats-officedocument.presentationml.notesSlide+xml" PartName="/ppt/notesSlides/notesSlide878.xml"/>
  <Override ContentType="application/vnd.openxmlformats-officedocument.presentationml.notesSlide+xml" PartName="/ppt/notesSlides/notesSlide1280.xml"/>
  <Override ContentType="application/vnd.openxmlformats-officedocument.presentationml.notesSlide+xml" PartName="/ppt/notesSlides/notesSlide935.xml"/>
  <Override ContentType="application/vnd.openxmlformats-officedocument.presentationml.notesSlide+xml" PartName="/ppt/notesSlides/notesSlide4750.xml"/>
  <Override ContentType="application/vnd.openxmlformats-officedocument.presentationml.notesSlide+xml" PartName="/ppt/notesSlides/notesSlide2734.xml"/>
  <Override ContentType="application/vnd.openxmlformats-officedocument.presentationml.notesSlide+xml" PartName="/ppt/notesSlides/notesSlide4191.xml"/>
  <Override ContentType="application/vnd.openxmlformats-officedocument.presentationml.notesSlide+xml" PartName="/ppt/notesSlides/notesSlide405.xml"/>
  <Override ContentType="application/vnd.openxmlformats-officedocument.presentationml.notesSlide+xml" PartName="/ppt/notesSlides/notesSlide1697.xml"/>
  <Override ContentType="application/vnd.openxmlformats-officedocument.presentationml.notesSlide+xml" PartName="/ppt/notesSlides/notesSlide5645.xml"/>
  <Override ContentType="application/vnd.openxmlformats-officedocument.presentationml.notesSlide+xml" PartName="/ppt/notesSlides/notesSlide2175.xml"/>
  <Override ContentType="application/vnd.openxmlformats-officedocument.presentationml.notesSlide+xml" PartName="/ppt/notesSlides/notesSlide1052.xml"/>
  <Override ContentType="application/vnd.openxmlformats-officedocument.presentationml.notesSlide+xml" PartName="/ppt/notesSlides/notesSlide3742.xml"/>
  <Override ContentType="application/vnd.openxmlformats-officedocument.presentationml.notesSlide+xml" PartName="/ppt/notesSlides/notesSlide5530.xml"/>
  <Override ContentType="application/vnd.openxmlformats-officedocument.presentationml.notesSlide+xml" PartName="/ppt/notesSlides/notesSlide3514.xml"/>
  <Override ContentType="application/vnd.openxmlformats-officedocument.presentationml.notesSlide+xml" PartName="/ppt/notesSlides/notesSlide5000.xml"/>
  <Override ContentType="application/vnd.openxmlformats-officedocument.presentationml.notesSlide+xml" PartName="/ppt/notesSlides/notesSlide4522.xml"/>
  <Override ContentType="application/vnd.openxmlformats-officedocument.presentationml.notesSlide+xml" PartName="/ppt/notesSlides/notesSlide4078.xml"/>
  <Override ContentType="application/vnd.openxmlformats-officedocument.presentationml.notesSlide+xml" PartName="/ppt/notesSlides/notesSlide3629.xml"/>
  <Override ContentType="application/vnd.openxmlformats-officedocument.presentationml.notesSlide+xml" PartName="/ppt/notesSlides/notesSlide1167.xml"/>
  <Override ContentType="application/vnd.openxmlformats-officedocument.presentationml.notesSlide+xml" PartName="/ppt/notesSlides/notesSlide1611.xml"/>
  <Override ContentType="application/vnd.openxmlformats-officedocument.presentationml.notesSlide+xml" PartName="/ppt/notesSlides/notesSlide376.xml"/>
  <Override ContentType="application/vnd.openxmlformats-officedocument.presentationml.notesSlide+xml" PartName="/ppt/notesSlides/notesSlide1726.xml"/>
  <Override ContentType="application/vnd.openxmlformats-officedocument.presentationml.notesSlide+xml" PartName="/ppt/notesSlides/notesSlide4637.xml"/>
  <Override ContentType="application/vnd.openxmlformats-officedocument.presentationml.notesSlide+xml" PartName="/ppt/notesSlides/notesSlide3040.xml"/>
  <Override ContentType="application/vnd.openxmlformats-officedocument.presentationml.notesSlide+xml" PartName="/ppt/notesSlides/notesSlide1669.xml"/>
  <Override ContentType="application/vnd.openxmlformats-officedocument.presentationml.notesSlide+xml" PartName="/ppt/notesSlides/notesSlide4163.xml"/>
  <Override ContentType="application/vnd.openxmlformats-officedocument.presentationml.notesSlide+xml" PartName="/ppt/notesSlides/notesSlide5588.xml"/>
  <Override ContentType="application/vnd.openxmlformats-officedocument.presentationml.notesSlide+xml" PartName="/ppt/notesSlides/notesSlide2032.xml"/>
  <Override ContentType="application/vnd.openxmlformats-officedocument.presentationml.notesSlide+xml" PartName="/ppt/notesSlides/notesSlide3685.xml"/>
  <Override ContentType="application/vnd.openxmlformats-officedocument.presentationml.notesSlide+xml" PartName="/ppt/notesSlides/notesSlide4409.xml"/>
  <Override ContentType="application/vnd.openxmlformats-officedocument.presentationml.notesSlide+xml" PartName="/ppt/notesSlides/notesSlide2260.xml"/>
  <Override ContentType="application/vnd.openxmlformats-officedocument.presentationml.notesSlide+xml" PartName="/ppt/notesSlides/notesSlide3770.xml"/>
  <Override ContentType="application/vnd.openxmlformats-officedocument.presentationml.notesSlide+xml" PartName="/ppt/notesSlides/notesSlide5417.xml"/>
  <Override ContentType="application/vnd.openxmlformats-officedocument.presentationml.notesSlide+xml" PartName="/ppt/notesSlides/notesSlide907.xml"/>
  <Override ContentType="application/vnd.openxmlformats-officedocument.presentationml.notesSlide+xml" PartName="/ppt/notesSlides/notesSlide1024.xml"/>
  <Override ContentType="application/vnd.openxmlformats-officedocument.presentationml.notesSlide+xml" PartName="/ppt/notesSlides/notesSlide5502.xml"/>
  <Override ContentType="application/vnd.openxmlformats-officedocument.presentationml.notesSlide+xml" PartName="/ppt/notesSlides/notesSlide5171.xml"/>
  <Override ContentType="application/vnd.openxmlformats-officedocument.presentationml.notesSlide+xml" PartName="/ppt/notesSlides/notesSlide2506.xml"/>
  <Override ContentType="application/vnd.openxmlformats-officedocument.presentationml.notesSlide+xml" PartName="/ppt/notesSlides/notesSlide2677.xml"/>
  <Override ContentType="application/vnd.openxmlformats-officedocument.presentationml.notesSlide+xml" PartName="/ppt/notesSlides/notesSlide4665.xml"/>
  <Override ContentType="application/vnd.openxmlformats-officedocument.presentationml.notesSlide+xml" PartName="/ppt/notesSlides/notesSlide1195.xml"/>
  <Override ContentType="application/vnd.openxmlformats-officedocument.presentationml.notesSlide+xml" PartName="/ppt/notesSlides/notesSlide5673.xml"/>
  <Override ContentType="application/vnd.openxmlformats-officedocument.presentationml.notesSlide+xml" PartName="/ppt/notesSlides/notesSlide433.xml"/>
  <Override ContentType="application/vnd.openxmlformats-officedocument.presentationml.notesSlide+xml" PartName="/ppt/notesSlides/notesSlide3657.xml"/>
  <Override ContentType="application/vnd.openxmlformats-officedocument.presentationml.notesSlide+xml" PartName="/ppt/notesSlides/notesSlide5086.xml"/>
  <Override ContentType="application/vnd.openxmlformats-officedocument.presentationml.notesSlide+xml" PartName="/ppt/notesSlides/notesSlide2762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3098.xml"/>
  <Override ContentType="application/vnd.openxmlformats-officedocument.presentationml.notesSlide+xml" PartName="/ppt/notesSlides/notesSlide3183.xml"/>
  <Override ContentType="application/vnd.openxmlformats-officedocument.presentationml.notesSlide+xml" PartName="/ppt/notesSlides/notesSlide1754.xml"/>
  <Override ContentType="application/vnd.openxmlformats-officedocument.presentationml.notesSlide+xml" PartName="/ppt/notesSlides/notesSlide3012.xml"/>
  <Override ContentType="application/vnd.openxmlformats-officedocument.presentationml.notesSlide+xml" PartName="/ppt/notesSlides/notesSlide348.xml"/>
  <Override ContentType="application/vnd.openxmlformats-officedocument.presentationml.notesSlide+xml" PartName="/ppt/notesSlides/notesSlide672.xml"/>
  <Override ContentType="application/vnd.openxmlformats-officedocument.presentationml.notesSlide+xml" PartName="/ppt/notesSlides/notesSlide2161.xml"/>
  <Override ContentType="application/vnd.openxmlformats-officedocument.presentationml.notesSlide+xml" PartName="/ppt/notesSlides/notesSlide575.xml"/>
  <Override ContentType="application/vnd.openxmlformats-officedocument.presentationml.notesSlide+xml" PartName="/ppt/notesSlides/notesSlide1747.xml"/>
  <Override ContentType="application/vnd.openxmlformats-officedocument.presentationml.notesSlide+xml" PartName="/ppt/notesSlides/notesSlide2064.xml"/>
  <Override ContentType="application/vnd.openxmlformats-officedocument.presentationml.notesSlide+xml" PartName="/ppt/notesSlides/notesSlide5127.xml"/>
  <Override ContentType="application/vnd.openxmlformats-officedocument.presentationml.notesSlide+xml" PartName="/ppt/notesSlides/notesSlide1844.xml"/>
  <Override ContentType="application/vnd.openxmlformats-officedocument.presentationml.notesSlide+xml" PartName="/ppt/notesSlides/notesSlide2420.xml"/>
  <Override ContentType="application/vnd.openxmlformats-officedocument.presentationml.notesSlide+xml" PartName="/ppt/notesSlides/notesSlide3534.xml"/>
  <Override ContentType="application/vnd.openxmlformats-officedocument.presentationml.notesSlide+xml" PartName="/ppt/notesSlides/notesSlide4110.xml"/>
  <Override ContentType="application/vnd.openxmlformats-officedocument.presentationml.notesSlide+xml" PartName="/ppt/notesSlides/notesSlide931.xml"/>
  <Override ContentType="application/vnd.openxmlformats-officedocument.presentationml.notesSlide+xml" PartName="/ppt/notesSlides/notesSlide3437.xml"/>
  <Override ContentType="application/vnd.openxmlformats-officedocument.presentationml.notesSlide+xml" PartName="/ppt/notesSlides/notesSlide4013.xml"/>
  <Override ContentType="application/vnd.openxmlformats-officedocument.presentationml.notesSlide+xml" PartName="/ppt/notesSlides/notesSlide1941.xml"/>
  <Override ContentType="application/vnd.openxmlformats-officedocument.presentationml.notesSlide+xml" PartName="/ppt/notesSlides/notesSlide2129.xml"/>
  <Override ContentType="application/vnd.openxmlformats-officedocument.presentationml.notesSlide+xml" PartName="/ppt/notesSlides/notesSlide2323.xml"/>
  <Override ContentType="application/vnd.openxmlformats-officedocument.presentationml.notesSlide+xml" PartName="/ppt/notesSlides/notesSlide5062.xml"/>
  <Override ContentType="application/vnd.openxmlformats-officedocument.presentationml.notesSlide+xml" PartName="/ppt/notesSlides/notesSlide4907.xml"/>
  <Override ContentType="application/vnd.openxmlformats-officedocument.presentationml.notesSlide+xml" PartName="/ppt/notesSlides/notesSlide478.xml"/>
  <Override ContentType="application/vnd.openxmlformats-officedocument.presentationml.notesSlide+xml" PartName="/ppt/notesSlides/notesSlide2226.xml"/>
  <Override ContentType="application/vnd.openxmlformats-officedocument.presentationml.notesSlide+xml" PartName="/ppt/notesSlides/notesSlide2893.xml"/>
  <Override ContentType="application/vnd.openxmlformats-officedocument.presentationml.notesSlide+xml" PartName="/ppt/notesSlides/notesSlide2990.xml"/>
  <Override ContentType="application/vnd.openxmlformats-officedocument.presentationml.notesSlide+xml" PartName="/ppt/notesSlides/notesSlide1112.xml"/>
  <Override ContentType="application/vnd.openxmlformats-officedocument.presentationml.notesSlide+xml" PartName="/ppt/notesSlides/notesSlide4680.xml"/>
  <Override ContentType="application/vnd.openxmlformats-officedocument.presentationml.notesSlide+xml" PartName="/ppt/notesSlides/notesSlide2699.xml"/>
  <Override ContentType="application/vnd.openxmlformats-officedocument.presentationml.notesSlide+xml" PartName="/ppt/notesSlides/notesSlide3872.xml"/>
  <Override ContentType="application/vnd.openxmlformats-officedocument.presentationml.notesSlide+xml" PartName="/ppt/notesSlides/notesSlide4986.xml"/>
  <Override ContentType="application/vnd.openxmlformats-officedocument.presentationml.notesSlide+xml" PartName="/ppt/notesSlides/notesSlide4889.xml"/>
  <Override ContentType="application/vnd.openxmlformats-officedocument.presentationml.notesSlide+xml" PartName="/ppt/notesSlides/notesSlide101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2796.xml"/>
  <Override ContentType="application/vnd.openxmlformats-officedocument.presentationml.notesSlide+xml" PartName="/ppt/notesSlides/notesSlide737.xml"/>
  <Override ContentType="application/vnd.openxmlformats-officedocument.presentationml.notesSlide+xml" PartName="/ppt/notesSlides/notesSlide1585.xml"/>
  <Override ContentType="application/vnd.openxmlformats-officedocument.presentationml.notesSlide+xml" PartName="/ppt/notesSlides/notesSlide834.xml"/>
  <Override ContentType="application/vnd.openxmlformats-officedocument.presentationml.notesSlide+xml" PartName="/ppt/notesSlides/notesSlide1409.xml"/>
  <Override ContentType="application/vnd.openxmlformats-officedocument.presentationml.notesSlide+xml" PartName="/ppt/notesSlides/notesSlide2958.xml"/>
  <Override ContentType="application/vnd.openxmlformats-officedocument.presentationml.notesSlide+xml" PartName="/ppt/notesSlides/notesSlide1488.xml"/>
  <Override ContentType="application/vnd.openxmlformats-officedocument.presentationml.notesSlide+xml" PartName="/ppt/notesSlides/notesSlide3775.xml"/>
  <Override ContentType="application/vnd.openxmlformats-officedocument.presentationml.notesSlide+xml" PartName="/ppt/notesSlides/notesSlide1682.xml"/>
  <Override ContentType="application/vnd.openxmlformats-officedocument.presentationml.notesSlide+xml" PartName="/ppt/notesSlides/notesSlide5321.xml"/>
  <Override ContentType="application/vnd.openxmlformats-officedocument.presentationml.notesSlide+xml" PartName="/ppt/notesSlides/notesSlide2661.xml"/>
  <Override ContentType="application/vnd.openxmlformats-officedocument.presentationml.notesSlide+xml" PartName="/ppt/notesSlides/notesSlide5224.xml"/>
  <Override ContentType="application/vnd.openxmlformats-officedocument.presentationml.notesSlide+xml" PartName="/ppt/notesSlides/notesSlide3678.xml"/>
  <Override ContentType="application/vnd.openxmlformats-officedocument.presentationml.notesSlide+xml" PartName="/ppt/notesSlides/notesSlide1441.xml"/>
  <Override ContentType="application/vnd.openxmlformats-officedocument.presentationml.notesSlide+xml" PartName="/ppt/notesSlides/notesSlide3131.xml"/>
  <Override ContentType="application/vnd.openxmlformats-officedocument.presentationml.notesSlide+xml" PartName="/ppt/notesSlides/notesSlide1247.xml"/>
  <Override ContentType="application/vnd.openxmlformats-officedocument.presentationml.notesSlide+xml" PartName="/ppt/notesSlides/notesSlide2814.xml"/>
  <Override ContentType="application/vnd.openxmlformats-officedocument.presentationml.notesSlide+xml" PartName="/ppt/notesSlides/notesSlide1191.xml"/>
  <Override ContentType="application/vnd.openxmlformats-officedocument.presentationml.notesSlide+xml" PartName="/ppt/notesSlides/notesSlide172.xml"/>
  <Override ContentType="application/vnd.openxmlformats-officedocument.presentationml.notesSlide+xml" PartName="/ppt/notesSlides/notesSlide2629.xml"/>
  <Override ContentType="application/vnd.openxmlformats-officedocument.presentationml.notesSlide+xml" PartName="/ppt/notesSlides/notesSlide3043.xml"/>
  <Override ContentType="application/vnd.openxmlformats-officedocument.presentationml.notesSlide+xml" PartName="/ppt/notesSlides/notesSlide5627.xml"/>
  <Override ContentType="application/vnd.openxmlformats-officedocument.presentationml.notesSlide+xml" PartName="/ppt/notesSlides/notesSlide4504.xml"/>
  <Override ContentType="application/vnd.openxmlformats-officedocument.presentationml.notesSlide+xml" PartName="/ppt/notesSlides/notesSlide2467.xml"/>
  <Override ContentType="application/vnd.openxmlformats-officedocument.presentationml.notesSlide+xml" PartName="/ppt/notesSlides/notesSlide5794.xml"/>
  <Override ContentType="application/vnd.openxmlformats-officedocument.presentationml.notesSlide+xml" PartName="/ppt/notesSlides/notesSlide1450.xml"/>
  <Override ContentType="application/vnd.openxmlformats-officedocument.presentationml.notesSlide+xml" PartName="/ppt/notesSlides/notesSlide4610.xml"/>
  <Override ContentType="application/vnd.openxmlformats-officedocument.presentationml.notesSlide+xml" PartName="/ppt/notesSlides/notesSlide1256.xml"/>
  <Override ContentType="application/vnd.openxmlformats-officedocument.presentationml.notesSlide+xml" PartName="/ppt/notesSlides/notesSlide1603.xml"/>
  <Override ContentType="application/vnd.openxmlformats-officedocument.presentationml.notesSlide+xml" PartName="/ppt/notesSlides/notesSlide4416.xml"/>
  <Override ContentType="application/vnd.openxmlformats-officedocument.presentationml.notesSlide+xml" PartName="/ppt/notesSlides/notesSlide4083.xml"/>
  <Override ContentType="application/vnd.openxmlformats-officedocument.presentationml.notesSlide+xml" PartName="/ppt/notesSlides/notesSlide4092.xml"/>
  <Override ContentType="application/vnd.openxmlformats-officedocument.presentationml.notesSlide+xml" PartName="/ppt/notesSlides/notesSlide2823.xml"/>
  <Override ContentType="application/vnd.openxmlformats-officedocument.presentationml.notesSlide+xml" PartName="/ppt/notesSlides/notesSlide4583.xml"/>
  <Override ContentType="application/vnd.openxmlformats-officedocument.presentationml.notesSlide+xml" PartName="/ppt/notesSlides/notesSlide2490.xml"/>
  <Override ContentType="application/vnd.openxmlformats-officedocument.presentationml.notesSlide+xml" PartName="/ppt/notesSlides/notesSlide3863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4389.xml"/>
  <Override ContentType="application/vnd.openxmlformats-officedocument.presentationml.notesSlide+xml" PartName="/ppt/notesSlides/notesSlide3669.xml"/>
  <Override ContentType="application/vnd.openxmlformats-officedocument.presentationml.notesSlide+xml" PartName="/ppt/notesSlides/notesSlide1418.xml"/>
  <Override ContentType="application/vnd.openxmlformats-officedocument.presentationml.notesSlide+xml" PartName="/ppt/notesSlides/notesSlide1006.xml"/>
  <Override ContentType="application/vnd.openxmlformats-officedocument.presentationml.notesSlide+xml" PartName="/ppt/notesSlides/notesSlide1612.xml"/>
  <Override ContentType="application/vnd.openxmlformats-officedocument.presentationml.notesSlide+xml" PartName="/ppt/notesSlides/notesSlide2296.xml"/>
  <Override ContentType="application/vnd.openxmlformats-officedocument.presentationml.notesSlide+xml" PartName="/ppt/notesSlides/notesSlide334.xml"/>
  <Override ContentType="application/vnd.openxmlformats-officedocument.presentationml.notesSlide+xml" PartName="/ppt/notesSlides/notesSlide5294.xml"/>
  <Override ContentType="application/vnd.openxmlformats-officedocument.presentationml.notesSlide+xml" PartName="/ppt/notesSlides/notesSlide3372.xml"/>
  <Override ContentType="application/vnd.openxmlformats-officedocument.presentationml.notesSlide+xml" PartName="/ppt/notesSlides/notesSlide5465.xml"/>
  <Override ContentType="application/vnd.openxmlformats-officedocument.presentationml.notesSlide+xml" PartName="/ppt/notesSlides/notesSlide2652.xml"/>
  <Override ContentType="application/vnd.openxmlformats-officedocument.presentationml.notesSlide+xml" PartName="/ppt/notesSlides/notesSlide3178.xml"/>
  <Override ContentType="application/vnd.openxmlformats-officedocument.presentationml.notesSlide+xml" PartName="/ppt/notesSlides/notesSlide1909.xml"/>
  <Override ContentType="application/vnd.openxmlformats-officedocument.presentationml.notesSlide+xml" PartName="/ppt/notesSlides/notesSlide2458.xml"/>
  <Override ContentType="application/vnd.openxmlformats-officedocument.presentationml.notesSlide+xml" PartName="/ppt/notesSlides/notesSlide1988.xml"/>
  <Override ContentType="application/vnd.openxmlformats-officedocument.presentationml.notesSlide+xml" PartName="/ppt/notesSlides/notesSlide1691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1085.xml"/>
  <Override ContentType="application/vnd.openxmlformats-officedocument.presentationml.notesSlide+xml" PartName="/ppt/notesSlides/notesSlide4745.xml"/>
  <Override ContentType="application/vnd.openxmlformats-officedocument.presentationml.notesSlide+xml" PartName="/ppt/notesSlides/notesSlide4254.xml"/>
  <Override ContentType="application/vnd.openxmlformats-officedocument.presentationml.notesSlide+xml" PartName="/ppt/notesSlides/notesSlide5821.xml"/>
  <Override ContentType="application/vnd.openxmlformats-officedocument.presentationml.notesSlide+xml" PartName="/ppt/notesSlides/notesSlide4101.xml"/>
  <Override ContentType="application/vnd.openxmlformats-officedocument.presentationml.notesSlide+xml" PartName="/ppt/notesSlides/notesSlide3640.xml"/>
  <Override ContentType="application/vnd.openxmlformats-officedocument.presentationml.notesSlide+xml" PartName="/ppt/notesSlides/notesSlide1853.xml"/>
  <Override ContentType="application/vnd.openxmlformats-officedocument.presentationml.notesSlide+xml" PartName="/ppt/notesSlides/notesSlide2314.xml"/>
  <Override ContentType="application/vnd.openxmlformats-officedocument.presentationml.notesSlide+xml" PartName="/ppt/notesSlides/notesSlide4819.xml"/>
  <Override ContentType="application/vnd.openxmlformats-officedocument.presentationml.notesSlide+xml" PartName="/ppt/notesSlides/notesSlide922.xml"/>
  <Override ContentType="application/vnd.openxmlformats-officedocument.presentationml.notesSlide+xml" PartName="/ppt/notesSlides/notesSlide663.xml"/>
  <Override ContentType="application/vnd.openxmlformats-officedocument.presentationml.notesSlide+xml" PartName="/ppt/notesSlides/notesSlide760.xml"/>
  <Override ContentType="application/vnd.openxmlformats-officedocument.presentationml.notesSlide+xml" PartName="/ppt/notesSlides/notesSlide3381.xml"/>
  <Override ContentType="application/vnd.openxmlformats-officedocument.presentationml.notesSlide+xml" PartName="/ppt/notesSlides/notesSlide5039.xml"/>
  <Override ContentType="application/vnd.openxmlformats-officedocument.presentationml.notesSlide+xml" PartName="/ppt/notesSlides/notesSlide1835.xml"/>
  <Override ContentType="application/vnd.openxmlformats-officedocument.presentationml.notesSlide+xml" PartName="/ppt/notesSlides/notesSlide3543.xml"/>
  <Override ContentType="application/vnd.openxmlformats-officedocument.presentationml.notesSlide+xml" PartName="/ppt/notesSlides/notesSlide5136.xml"/>
  <Override ContentType="application/vnd.openxmlformats-officedocument.presentationml.notesSlide+xml" PartName="/ppt/notesSlides/notesSlide825.xml"/>
  <Override ContentType="application/vnd.openxmlformats-officedocument.presentationml.notesSlide+xml" PartName="/ppt/notesSlides/notesSlide1200.xml"/>
  <Override ContentType="application/vnd.openxmlformats-officedocument.presentationml.notesSlide+xml" PartName="/ppt/notesSlides/notesSlide3705.xml"/>
  <Override ContentType="application/vnd.openxmlformats-officedocument.presentationml.notesSlide+xml" PartName="/ppt/notesSlides/notesSlide408.xml"/>
  <Override ContentType="application/vnd.openxmlformats-officedocument.presentationml.notesSlide+xml" PartName="/ppt/notesSlides/notesSlide4022.xml"/>
  <Override ContentType="application/vnd.openxmlformats-officedocument.presentationml.notesSlide+xml" PartName="/ppt/notesSlides/notesSlide3802.xml"/>
  <Override ContentType="application/vnd.openxmlformats-officedocument.presentationml.notesSlide+xml" PartName="/ppt/notesSlides/notesSlide2235.xml"/>
  <Override ContentType="application/vnd.openxmlformats-officedocument.presentationml.notesSlide+xml" PartName="/ppt/notesSlides/notesSlide681.xml"/>
  <Override ContentType="application/vnd.openxmlformats-officedocument.presentationml.notesSlide+xml" PartName="/ppt/notesSlides/notesSlide2217.xml"/>
  <Override ContentType="application/vnd.openxmlformats-officedocument.presentationml.notesSlide+xml" PartName="/ppt/notesSlides/notesSlide584.xml"/>
  <Override ContentType="application/vnd.openxmlformats-officedocument.presentationml.notesSlide+xml" PartName="/ppt/notesSlides/notesSlide5650.xml"/>
  <Override ContentType="application/vnd.openxmlformats-officedocument.presentationml.notesSlide+xml" PartName="/ppt/notesSlides/notesSlide1756.xml"/>
  <Override ContentType="application/vnd.openxmlformats-officedocument.presentationml.notesSlide+xml" PartName="/ppt/notesSlides/notesSlide246.xml"/>
  <Override ContentType="application/vnd.openxmlformats-officedocument.presentationml.notesSlide+xml" PartName="/ppt/notesSlides/notesSlide5553.xml"/>
  <Override ContentType="application/vnd.openxmlformats-officedocument.presentationml.notesSlide+xml" PartName="/ppt/notesSlides/notesSlide3460.xml"/>
  <Override ContentType="application/vnd.openxmlformats-officedocument.presentationml.notesSlide+xml" PartName="/ppt/notesSlides/notesSlide4736.xml"/>
  <Override ContentType="application/vnd.openxmlformats-officedocument.presentationml.notesSlide+xml" PartName="/ppt/notesSlides/notesSlide3169.xml"/>
  <Override ContentType="application/vnd.openxmlformats-officedocument.presentationml.notesSlide+xml" PartName="/ppt/notesSlides/notesSlide3205.xml"/>
  <Override ContentType="application/vnd.openxmlformats-officedocument.presentationml.notesSlide+xml" PartName="/ppt/notesSlides/notesSlide4495.xml"/>
  <Override ContentType="application/vnd.openxmlformats-officedocument.presentationml.notesSlide+xml" PartName="/ppt/notesSlides/notesSlide4398.xml"/>
  <Override ContentType="application/vnd.openxmlformats-officedocument.presentationml.notesSlide+xml" PartName="/ppt/notesSlides/notesSlide3108.xml"/>
  <Override ContentType="application/vnd.openxmlformats-officedocument.presentationml.notesSlide+xml" PartName="/ppt/notesSlides/notesSlide3622.xml"/>
  <Override ContentType="application/vnd.openxmlformats-officedocument.presentationml.notesSlide+xml" PartName="/ppt/notesSlides/notesSlide4245.xml"/>
  <Override ContentType="application/vnd.openxmlformats-officedocument.presentationml.notesSlide+xml" PartName="/ppt/notesSlides/notesSlide5474.xml"/>
  <Override ContentType="application/vnd.openxmlformats-officedocument.presentationml.notesSlide+xml" PartName="/ppt/notesSlides/notesSlide2152.xml"/>
  <Override ContentType="application/vnd.openxmlformats-officedocument.presentationml.notesSlide+xml" PartName="/ppt/notesSlides/notesSlide4657.xml"/>
  <Override ContentType="application/vnd.openxmlformats-officedocument.presentationml.notesSlide+xml" PartName="/ppt/notesSlides/notesSlide2073.xml"/>
  <Override ContentType="application/vnd.openxmlformats-officedocument.presentationml.notesSlide+xml" PartName="/ppt/notesSlides/notesSlide2055.xml"/>
  <Override ContentType="application/vnd.openxmlformats-officedocument.presentationml.notesSlide+xml" PartName="/ppt/notesSlides/notesSlide5812.xml"/>
  <Override ContentType="application/vnd.openxmlformats-officedocument.presentationml.notesSlide+xml" PartName="/ppt/notesSlides/notesSlide1979.xml"/>
  <Override ContentType="application/vnd.openxmlformats-officedocument.presentationml.notesSlide+xml" PartName="/ppt/notesSlides/notesSlide4639.xml"/>
  <Override ContentType="application/vnd.openxmlformats-officedocument.presentationml.notesSlide+xml" PartName="/ppt/notesSlides/notesSlide5715.xml"/>
  <Override ContentType="application/vnd.openxmlformats-officedocument.presentationml.notesSlide+xml" PartName="/ppt/notesSlides/notesSlide1918.xml"/>
  <Override ContentType="application/vnd.openxmlformats-officedocument.presentationml.notesSlide+xml" PartName="/ppt/notesSlides/notesSlide149.xml"/>
  <Override ContentType="application/vnd.openxmlformats-officedocument.presentationml.notesSlide+xml" PartName="/ppt/notesSlides/notesSlide4148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670.xml"/>
  <Override ContentType="application/vnd.openxmlformats-officedocument.presentationml.notesSlide+xml" PartName="/ppt/notesSlides/notesSlide5733.xml"/>
  <Override ContentType="application/vnd.openxmlformats-officedocument.presentationml.notesSlide+xml" PartName="/ppt/notesSlides/notesSlide4166.xml"/>
  <Override ContentType="application/vnd.openxmlformats-officedocument.presentationml.notesSlide+xml" PartName="/ppt/notesSlides/notesSlide4513.xml"/>
  <Override ContentType="application/vnd.openxmlformats-officedocument.presentationml.notesSlide+xml" PartName="/ppt/notesSlides/notesSlide4407.xml"/>
  <Override ContentType="application/vnd.openxmlformats-officedocument.presentationml.notesSlide+xml" PartName="/ppt/notesSlides/notesSlide2564.xml"/>
  <Override ContentType="application/vnd.openxmlformats-officedocument.presentationml.notesSlide+xml" PartName="/ppt/notesSlides/notesSlide5882.xml"/>
  <Override ContentType="application/vnd.openxmlformats-officedocument.presentationml.notesSlide+xml" PartName="/ppt/notesSlides/notesSlide1182.xml"/>
  <Override ContentType="application/vnd.openxmlformats-officedocument.presentationml.notesSlide+xml" PartName="/ppt/notesSlides/notesSlide2911.xml"/>
  <Override ContentType="application/vnd.openxmlformats-officedocument.presentationml.notesSlide+xml" PartName="/ppt/notesSlides/notesSlide1238.xml"/>
  <Override ContentType="application/vnd.openxmlformats-officedocument.presentationml.notesSlide+xml" PartName="/ppt/notesSlides/notesSlide1344.xml"/>
  <Override ContentType="application/vnd.openxmlformats-officedocument.presentationml.notesSlide+xml" PartName="/ppt/notesSlides/notesSlide228.xml"/>
  <Override ContentType="application/vnd.openxmlformats-officedocument.presentationml.notesSlide+xml" PartName="/ppt/notesSlides/notesSlide1506.xml"/>
  <Override ContentType="application/vnd.openxmlformats-officedocument.presentationml.notesSlide+xml" PartName="/ppt/notesSlides/notesSlide1159.xml"/>
  <Override ContentType="application/vnd.openxmlformats-officedocument.presentationml.notesSlide+xml" PartName="/ppt/notesSlides/notesSlide3928.xml"/>
  <Override ContentType="application/vnd.openxmlformats-officedocument.presentationml.notesSlide+xml" PartName="/ppt/notesSlides/notesSlide2832.xml"/>
  <Override ContentType="application/vnd.openxmlformats-officedocument.presentationml.notesSlide+xml" PartName="/ppt/notesSlides/notesSlide2805.xml"/>
  <Override ContentType="application/vnd.openxmlformats-officedocument.presentationml.notesSlide+xml" PartName="/ppt/notesSlides/notesSlide431.xml"/>
  <Override ContentType="application/vnd.openxmlformats-officedocument.presentationml.notesSlide+xml" PartName="/ppt/notesSlides/notesSlide4328.xml"/>
  <Override ContentType="application/vnd.openxmlformats-officedocument.presentationml.notesSlide+xml" PartName="/ppt/notesSlides/notesSlide5697.xml"/>
  <Override ContentType="application/vnd.openxmlformats-officedocument.presentationml.notesSlide+xml" PartName="/ppt/notesSlides/notesSlide190.xml"/>
  <Override ContentType="application/vnd.openxmlformats-officedocument.presentationml.notesSlide+xml" PartName="/ppt/notesSlides/notesSlide2726.xml"/>
  <Override ContentType="application/vnd.openxmlformats-officedocument.presentationml.notesSlide+xml" PartName="/ppt/notesSlides/notesSlide969.xml"/>
  <Override ContentType="application/vnd.openxmlformats-officedocument.presentationml.notesSlide+xml" PartName="/ppt/notesSlides/notesSlide4477.xml"/>
  <Override ContentType="application/vnd.openxmlformats-officedocument.presentationml.notesSlide+xml" PartName="/ppt/notesSlides/notesSlide1265.xml"/>
  <Override ContentType="application/vnd.openxmlformats-officedocument.presentationml.notesSlide+xml" PartName="/ppt/notesSlides/notesSlide3849.xml"/>
  <Override ContentType="application/vnd.openxmlformats-officedocument.presentationml.notesSlide+xml" PartName="/ppt/notesSlides/notesSlide3766.xml"/>
  <Override ContentType="application/vnd.openxmlformats-officedocument.presentationml.notesSlide+xml" PartName="/ppt/notesSlides/notesSlide4430.xml"/>
  <Override ContentType="application/vnd.openxmlformats-officedocument.presentationml.notesSlide+xml" PartName="/ppt/notesSlides/notesSlide5859.xml"/>
  <Override ContentType="application/vnd.openxmlformats-officedocument.presentationml.notesSlide+xml" PartName="/ppt/notesSlides/notesSlide352.xml"/>
  <Override ContentType="application/vnd.openxmlformats-officedocument.presentationml.notesSlide+xml" PartName="/ppt/notesSlides/notesSlide3311.xml"/>
  <Override ContentType="application/vnd.openxmlformats-officedocument.presentationml.notesSlide+xml" PartName="/ppt/notesSlides/notesSlide2199.xml"/>
  <Override ContentType="application/vnd.openxmlformats-officedocument.presentationml.notesSlide+xml" PartName="/ppt/notesSlides/notesSlide1673.xml"/>
  <Override ContentType="application/vnd.openxmlformats-officedocument.presentationml.notesSlide+xml" PartName="/ppt/notesSlides/notesSlide3275.xml"/>
  <Override ContentType="application/vnd.openxmlformats-officedocument.presentationml.notesSlide+xml" PartName="/ppt/notesSlides/notesSlide5118.xml"/>
  <Override ContentType="application/vnd.openxmlformats-officedocument.presentationml.notesSlide+xml" PartName="/ppt/notesSlides/notesSlide5368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843.xml"/>
  <Override ContentType="application/vnd.openxmlformats-officedocument.presentationml.notesSlide+xml" PartName="/ppt/notesSlides/notesSlide4842.xml"/>
  <Override ContentType="application/vnd.openxmlformats-officedocument.presentationml.notesSlide+xml" PartName="/ppt/notesSlides/notesSlide5391.xml"/>
  <Override ContentType="application/vnd.openxmlformats-officedocument.presentationml.notesSlide+xml" PartName="/ppt/notesSlides/notesSlide4351.xml"/>
  <Override ContentType="application/vnd.openxmlformats-officedocument.presentationml.notesSlide+xml" PartName="/ppt/notesSlides/notesSlide1594.xml"/>
  <Override ContentType="application/vnd.openxmlformats-officedocument.presentationml.notesSlide+xml" PartName="/ppt/notesSlides/notesSlide3025.xml"/>
  <Override ContentType="application/vnd.openxmlformats-officedocument.presentationml.notesSlide+xml" PartName="/ppt/notesSlides/notesSlide3687.xml"/>
  <Override ContentType="application/vnd.openxmlformats-officedocument.presentationml.notesSlide+xml" PartName="/ppt/notesSlides/notesSlide5609.xml"/>
  <Override ContentType="application/vnd.openxmlformats-officedocument.presentationml.notesSlide+xml" PartName="/ppt/notesSlides/notesSlide4569.xml"/>
  <Override ContentType="application/vnd.openxmlformats-officedocument.presentationml.notesSlide+xml" PartName="/ppt/notesSlides/notesSlide2208.xml"/>
  <Override ContentType="application/vnd.openxmlformats-officedocument.presentationml.notesSlide+xml" PartName="/ppt/notesSlides/notesSlide3196.xml"/>
  <Override ContentType="application/vnd.openxmlformats-officedocument.presentationml.notesSlide+xml" PartName="/ppt/notesSlides/notesSlide816.xml"/>
  <Override ContentType="application/vnd.openxmlformats-officedocument.presentationml.notesSlide+xml" PartName="/ppt/notesSlides/notesSlide4763.xml"/>
  <Override ContentType="application/vnd.openxmlformats-officedocument.presentationml.notesSlide+xml" PartName="/ppt/notesSlides/notesSlide2402.xml"/>
  <Override ContentType="application/vnd.openxmlformats-officedocument.presentationml.notesSlide+xml" PartName="/ppt/notesSlides/notesSlide3595.xml"/>
  <Override ContentType="application/vnd.openxmlformats-officedocument.presentationml.notesSlide+xml" PartName="/ppt/notesSlides/notesSlide5080.xml"/>
  <Override ContentType="application/vnd.openxmlformats-officedocument.presentationml.notesSlide+xml" PartName="/ppt/notesSlides/notesSlide719.xml"/>
  <Override ContentType="application/vnd.openxmlformats-officedocument.presentationml.notesSlide+xml" PartName="/ppt/notesSlides/notesSlide1765.xml"/>
  <Override ContentType="application/vnd.openxmlformats-officedocument.presentationml.notesSlide+xml" PartName="/ppt/notesSlides/notesSlide5048.xml"/>
  <Override ContentType="application/vnd.openxmlformats-officedocument.presentationml.notesSlide+xml" PartName="/ppt/notesSlides/notesSlide4828.xml"/>
  <Override ContentType="application/vnd.openxmlformats-officedocument.presentationml.notesSlide+xml" PartName="/ppt/notesSlides/notesSlide5641.xml"/>
  <Override ContentType="application/vnd.openxmlformats-officedocument.presentationml.notesSlide+xml" PartName="/ppt/notesSlides/notesSlide593.xml"/>
  <Override ContentType="application/vnd.openxmlformats-officedocument.presentationml.notesSlide+xml" PartName="/ppt/notesSlides/notesSlide3552.xml"/>
  <Override ContentType="application/vnd.openxmlformats-officedocument.presentationml.notesSlide+xml" PartName="/ppt/notesSlides/notesSlide5447.xml"/>
  <Override ContentType="application/vnd.openxmlformats-officedocument.presentationml.notesSlide+xml" PartName="/ppt/notesSlides/notesSlide417.xml"/>
  <Override ContentType="application/vnd.openxmlformats-officedocument.presentationml.notesSlide+xml" PartName="/ppt/notesSlides/notesSlide852.xml"/>
  <Override ContentType="application/vnd.openxmlformats-officedocument.presentationml.notesSlide+xml" PartName="/ppt/notesSlides/notesSlide1621.xml"/>
  <Override ContentType="application/vnd.openxmlformats-officedocument.presentationml.notesSlide+xml" PartName="/ppt/notesSlides/notesSlide2244.xml"/>
  <Override ContentType="application/vnd.openxmlformats-officedocument.presentationml.notesSlide+xml" PartName="/ppt/notesSlides/notesSlide658.xml"/>
  <Override ContentType="application/vnd.openxmlformats-officedocument.presentationml.notesSlide+xml" PartName="/ppt/notesSlides/notesSlide3617.xml"/>
  <Override ContentType="application/vnd.openxmlformats-officedocument.presentationml.notesSlide+xml" PartName="/ppt/notesSlides/notesSlide4031.xml"/>
  <Override ContentType="application/vnd.openxmlformats-officedocument.presentationml.notesSlide+xml" PartName="/ppt/notesSlides/notesSlide895.xml"/>
  <Override ContentType="application/vnd.openxmlformats-officedocument.presentationml.notesSlide+xml" PartName="/ppt/notesSlides/notesSlide2287.xml"/>
  <Override ContentType="application/vnd.openxmlformats-officedocument.presentationml.notesSlide+xml" PartName="/ppt/notesSlides/notesSlide2643.xml"/>
  <Override ContentType="application/vnd.openxmlformats-officedocument.presentationml.notesSlide+xml" PartName="/ppt/notesSlides/notesSlide4074.xml"/>
  <Override ContentType="application/vnd.openxmlformats-officedocument.presentationml.notesSlide+xml" PartName="/ppt/notesSlides/notesSlide3811.xml"/>
  <Override ContentType="application/vnd.openxmlformats-officedocument.presentationml.notesSlide+xml" PartName="/ppt/notesSlides/notesSlide3854.xml"/>
  <Override ContentType="application/vnd.openxmlformats-officedocument.presentationml.notesSlide+xml" PartName="/ppt/notesSlides/notesSlide3919.xml"/>
  <Override ContentType="application/vnd.openxmlformats-officedocument.presentationml.notesSlide+xml" PartName="/ppt/notesSlides/notesSlide1729.xml"/>
  <Override ContentType="application/vnd.openxmlformats-officedocument.presentationml.notesSlide+xml" PartName="/ppt/notesSlides/notesSlide3052.xml"/>
  <Override ContentType="application/vnd.openxmlformats-officedocument.presentationml.notesSlide+xml" PartName="/ppt/notesSlides/notesSlide1664.xml"/>
  <Override ContentType="application/vnd.openxmlformats-officedocument.presentationml.notesSlide+xml" PartName="/ppt/notesSlides/notesSlide2638.xml"/>
  <Override ContentType="application/vnd.openxmlformats-officedocument.presentationml.notesSlide+xml" PartName="/ppt/notesSlides/notesSlide1033.xml"/>
  <Override ContentType="application/vnd.openxmlformats-officedocument.presentationml.notesSlide+xml" PartName="/ppt/notesSlides/notesSlide2309.xml"/>
  <Override ContentType="application/vnd.openxmlformats-officedocument.presentationml.notesSlide+xml" PartName="/ppt/notesSlides/notesSlide3095.xml"/>
  <Override ContentType="application/vnd.openxmlformats-officedocument.presentationml.notesSlide+xml" PartName="/ppt/notesSlides/notesSlide1076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3192.xml"/>
  <Override ContentType="application/vnd.openxmlformats-officedocument.presentationml.notesSlide+xml" PartName="/ppt/notesSlides/notesSlide5382.xml"/>
  <Override ContentType="application/vnd.openxmlformats-officedocument.presentationml.notesSlide+xml" PartName="/ppt/notesSlides/notesSlide1923.xml"/>
  <Override ContentType="application/vnd.openxmlformats-officedocument.presentationml.notesSlide+xml" PartName="/ppt/notesSlides/notesSlide2546.xml"/>
  <Override ContentType="application/vnd.openxmlformats-officedocument.presentationml.notesSlide+xml" PartName="/ppt/notesSlides/notesSlide5206.xml"/>
  <Override ContentType="application/vnd.openxmlformats-officedocument.presentationml.notesSlide+xml" PartName="/ppt/notesSlides/notesSlide2600.xml"/>
  <Override ContentType="application/vnd.openxmlformats-officedocument.presentationml.notesSlide+xml" PartName="/ppt/notesSlides/notesSlide2503.xml"/>
  <Override ContentType="application/vnd.openxmlformats-officedocument.presentationml.notesSlide+xml" PartName="/ppt/notesSlides/notesSlide3946.xml"/>
  <Override ContentType="application/vnd.openxmlformats-officedocument.presentationml.notesSlide+xml" PartName="/ppt/notesSlides/notesSlide4360.xml"/>
  <Override ContentType="application/vnd.openxmlformats-officedocument.presentationml.notesSlide+xml" PartName="/ppt/notesSlides/notesSlide5636.xml"/>
  <Override ContentType="application/vnd.openxmlformats-officedocument.presentationml.notesSlide+xml" PartName="/ppt/notesSlides/notesSlide163.xml"/>
  <Override ContentType="application/vnd.openxmlformats-officedocument.presentationml.notesSlide+xml" PartName="/ppt/notesSlides/notesSlide3989.xml"/>
  <Override ContentType="application/vnd.openxmlformats-officedocument.presentationml.notesSlide+xml" PartName="/ppt/notesSlides/notesSlide987.xml"/>
  <Override ContentType="application/vnd.openxmlformats-officedocument.presentationml.notesSlide+xml" PartName="/ppt/notesSlides/notesSlide1335.xml"/>
  <Override ContentType="application/vnd.openxmlformats-officedocument.presentationml.notesSlide+xml" PartName="/ppt/notesSlides/notesSlide2573.xml"/>
  <Override ContentType="application/vnd.openxmlformats-officedocument.presentationml.notesSlide+xml" PartName="/ppt/notesSlides/notesSlide4175.xml"/>
  <Override ContentType="application/vnd.openxmlformats-officedocument.presentationml.notesSlide+xml" PartName="/ppt/notesSlides/notesSlide5785.xml"/>
  <Override ContentType="application/vnd.openxmlformats-officedocument.presentationml.notesSlide+xml" PartName="/ppt/notesSlides/notesSlide2902.xml"/>
  <Override ContentType="application/vnd.openxmlformats-officedocument.presentationml.notesSlide+xml" PartName="/ppt/notesSlides/notesSlide4069.xml"/>
  <Override ContentType="application/vnd.openxmlformats-officedocument.presentationml.notesSlide+xml" PartName="/ppt/notesSlides/notesSlide4662.xml"/>
  <Override ContentType="application/vnd.openxmlformats-officedocument.presentationml.notesSlide+xml" PartName="/ppt/notesSlides/notesSlide5679.xml"/>
  <Override ContentType="application/vnd.openxmlformats-officedocument.presentationml.notesSlide+xml" PartName="/ppt/notesSlides/notesSlide5742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388.xml"/>
  <Override ContentType="application/vnd.openxmlformats-officedocument.presentationml.notesSlide+xml" PartName="/ppt/notesSlides/notesSlide4425.xml"/>
  <Override ContentType="application/vnd.openxmlformats-officedocument.presentationml.notesSlide+xml" PartName="/ppt/notesSlides/notesSlide4468.xml"/>
  <Override ContentType="application/vnd.openxmlformats-officedocument.presentationml.notesSlide+xml" PartName="/ppt/notesSlides/notesSlide1362.xml"/>
  <Override ContentType="application/vnd.openxmlformats-officedocument.presentationml.notesSlide+xml" PartName="/ppt/notesSlides/notesSlide2972.xml"/>
  <Override ContentType="application/vnd.openxmlformats-officedocument.presentationml.notesSlide+xml" PartName="/ppt/notesSlides/notesSlide1270.xml"/>
  <Override ContentType="application/vnd.openxmlformats-officedocument.presentationml.notesSlide+xml" PartName="/ppt/notesSlides/notesSlide2379.xml"/>
  <Override ContentType="application/vnd.openxmlformats-officedocument.presentationml.notesSlide+xml" PartName="/ppt/notesSlides/notesSlide3998.xml"/>
  <Override ContentType="application/vnd.openxmlformats-officedocument.presentationml.notesSlide+xml" PartName="/ppt/notesSlides/notesSlide5548.xml"/>
  <Override ContentType="application/vnd.openxmlformats-officedocument.presentationml.notesSlide+xml" PartName="/ppt/notesSlides/notesSlide4574.xml"/>
  <Override ContentType="application/vnd.openxmlformats-officedocument.presentationml.notesSlide+xml" PartName="/ppt/notesSlides/notesSlide2981.xml"/>
  <Override ContentType="application/vnd.openxmlformats-officedocument.presentationml.notesSlide+xml" PartName="/ppt/notesSlides/notesSlide4531.xml"/>
  <Override ContentType="application/vnd.openxmlformats-officedocument.presentationml.notesSlide+xml" PartName="/ppt/notesSlides/notesSlide917.xml"/>
  <Override ContentType="application/vnd.openxmlformats-officedocument.presentationml.notesSlide+xml" PartName="/ppt/notesSlides/notesSlide1371.xml"/>
  <Override ContentType="application/vnd.openxmlformats-officedocument.presentationml.notesSlide+xml" PartName="/ppt/notesSlides/notesSlide3451.xml"/>
  <Override ContentType="application/vnd.openxmlformats-officedocument.presentationml.notesSlide+xml" PartName="/ppt/notesSlides/notesSlide3955.xml"/>
  <Override ContentType="application/vnd.openxmlformats-officedocument.presentationml.notesSlide+xml" PartName="/ppt/notesSlides/notesSlide2537.xml"/>
  <Override ContentType="application/vnd.openxmlformats-officedocument.presentationml.notesSlide+xml" PartName="/ppt/notesSlides/notesSlide5900.xml"/>
  <Override ContentType="application/vnd.openxmlformats-officedocument.presentationml.notesSlide+xml" PartName="/ppt/notesSlides/notesSlide1177.xml"/>
  <Override ContentType="application/vnd.openxmlformats-officedocument.presentationml.notesSlide+xml" PartName="/ppt/notesSlides/notesSlide1164.xml"/>
  <Override ContentType="application/vnd.openxmlformats-officedocument.presentationml.notesSlide+xml" PartName="/ppt/notesSlides/notesSlide2787.xml"/>
  <Override ContentType="application/vnd.openxmlformats-officedocument.presentationml.notesSlide+xml" PartName="/ppt/notesSlides/notesSlide2138.xml"/>
  <Override ContentType="application/vnd.openxmlformats-officedocument.presentationml.notesSlide+xml" PartName="/ppt/notesSlides/notesSlide2731.xml"/>
  <Override ContentType="application/vnd.openxmlformats-officedocument.presentationml.notesSlide+xml" PartName="/ppt/notesSlides/notesSlide1121.xml"/>
  <Override ContentType="application/vnd.openxmlformats-officedocument.presentationml.notesSlide+xml" PartName="/ppt/notesSlides/notesSlide1770.xml"/>
  <Override ContentType="application/vnd.openxmlformats-officedocument.presentationml.notesSlide+xml" PartName="/ppt/notesSlides/notesSlide492.xml"/>
  <Override ContentType="application/vnd.openxmlformats-officedocument.presentationml.notesSlide+xml" PartName="/ppt/notesSlides/notesSlide2744.xml"/>
  <Override ContentType="application/vnd.openxmlformats-officedocument.presentationml.notesSlide+xml" PartName="/ppt/notesSlides/notesSlide4333.xml"/>
  <Override ContentType="application/vnd.openxmlformats-officedocument.presentationml.notesSlide+xml" PartName="/ppt/notesSlides/notesSlide996.xml"/>
  <Override ContentType="application/vnd.openxmlformats-officedocument.presentationml.notesSlide+xml" PartName="/ppt/notesSlides/notesSlide5307.xml"/>
  <Override ContentType="application/vnd.openxmlformats-officedocument.presentationml.notesSlide+xml" PartName="/ppt/notesSlides/notesSlide1520.xml"/>
  <Override ContentType="application/vnd.openxmlformats-officedocument.presentationml.notesSlide+xml" PartName="/ppt/notesSlides/notesSlide3419.xml"/>
  <Override ContentType="application/vnd.openxmlformats-officedocument.presentationml.notesSlide+xml" PartName="/ppt/notesSlides/notesSlide789.xml"/>
  <Override ContentType="application/vnd.openxmlformats-officedocument.presentationml.notesSlide+xml" PartName="/ppt/notesSlides/notesSlide746.xml"/>
  <Override ContentType="application/vnd.openxmlformats-officedocument.presentationml.notesSlide+xml" PartName="/ppt/notesSlides/notesSlide3122.xml"/>
  <Override ContentType="application/vnd.openxmlformats-officedocument.presentationml.notesSlide+xml" PartName="/ppt/notesSlides/notesSlide4139.xml"/>
  <Override ContentType="application/vnd.openxmlformats-officedocument.presentationml.notesSlide+xml" PartName="/ppt/notesSlides/notesSlide5706.xml"/>
  <Override ContentType="application/vnd.openxmlformats-officedocument.presentationml.notesSlide+xml" PartName="/ppt/notesSlides/notesSlide3293.xml"/>
  <Override ContentType="application/vnd.openxmlformats-officedocument.presentationml.notesSlide+xml" PartName="/ppt/notesSlides/notesSlide4860.xml"/>
  <Override ContentType="application/vnd.openxmlformats-officedocument.presentationml.notesSlide+xml" PartName="/ppt/notesSlides/notesSlide5877.xml"/>
  <Override ContentType="application/vnd.openxmlformats-officedocument.presentationml.notesSlide+xml" PartName="/ppt/notesSlides/notesSlide3780.xml"/>
  <Override ContentType="application/vnd.openxmlformats-officedocument.presentationml.notesSlide+xml" PartName="/ppt/notesSlides/notesSlide4004.xml"/>
  <Override ContentType="application/vnd.openxmlformats-officedocument.presentationml.notesSlide+xml" PartName="/ppt/notesSlides/notesSlide5276.xml"/>
  <Override ContentType="application/vnd.openxmlformats-officedocument.presentationml.notesSlide+xml" PartName="/ppt/notesSlides/notesSlide1950.xml"/>
  <Override ContentType="application/vnd.openxmlformats-officedocument.presentationml.notesSlide+xml" PartName="/ppt/notesSlides/notesSlide523.xml"/>
  <Override ContentType="application/vnd.openxmlformats-officedocument.presentationml.notesSlide+xml" PartName="/ppt/notesSlides/notesSlide566.xml"/>
  <Override ContentType="application/vnd.openxmlformats-officedocument.presentationml.notesSlide+xml" PartName="/ppt/notesSlides/notesSlide3446.xml"/>
  <Override ContentType="application/vnd.openxmlformats-officedocument.presentationml.notesSlide+xml" PartName="/ppt/notesSlides/notesSlide5233.xml"/>
  <Override ContentType="application/vnd.openxmlformats-officedocument.presentationml.notesSlide+xml" PartName="/ppt/notesSlides/notesSlide2967.xml"/>
  <Override ContentType="application/vnd.openxmlformats-officedocument.presentationml.notesSlide+xml" PartName="/ppt/notesSlides/notesSlide4675.xml"/>
  <Override ContentType="application/vnd.openxmlformats-officedocument.presentationml.notesSlide+xml" PartName="/ppt/notesSlides/notesSlide3489.xml"/>
  <Override ContentType="application/vnd.openxmlformats-officedocument.presentationml.notesSlide+xml" PartName="/ppt/notesSlides/notesSlide1993.xml"/>
  <Override ContentType="application/vnd.openxmlformats-officedocument.presentationml.notesSlide+xml" PartName="/ppt/notesSlides/notesSlide2472.xml"/>
  <Override ContentType="application/vnd.openxmlformats-officedocument.presentationml.notesSlide+xml" PartName="/ppt/notesSlides/notesSlide4977.xml"/>
  <Override ContentType="application/vnd.openxmlformats-officedocument.presentationml.notesSlide+xml" PartName="/ppt/notesSlides/notesSlide5535.xml"/>
  <Override ContentType="application/vnd.openxmlformats-officedocument.presentationml.notesSlide+xml" PartName="/ppt/notesSlides/notesSlide4934.xml"/>
  <Override ContentType="application/vnd.openxmlformats-officedocument.presentationml.notesSlide+xml" PartName="/ppt/notesSlides/notesSlide487.xml"/>
  <Override ContentType="application/vnd.openxmlformats-officedocument.presentationml.notesSlide+xml" PartName="/ppt/notesSlides/notesSlide1738.xml"/>
  <Override ContentType="application/vnd.openxmlformats-officedocument.presentationml.notesSlide+xml" PartName="/ppt/notesSlides/notesSlide5154.xml"/>
  <Override ContentType="application/vnd.openxmlformats-officedocument.presentationml.notesSlide+xml" PartName="/ppt/notesSlides/notesSlide1659.xml"/>
  <Override ContentType="application/vnd.openxmlformats-officedocument.presentationml.notesSlide+xml" PartName="/ppt/notesSlides/notesSlide5010.xml"/>
  <Override ContentType="application/vnd.openxmlformats-officedocument.presentationml.notesSlide+xml" PartName="/ppt/notesSlides/notesSlide1871.xml"/>
  <Override ContentType="application/vnd.openxmlformats-officedocument.presentationml.notesSlide+xml" PartName="/ppt/notesSlides/notesSlide5053.xml"/>
  <Override ContentType="application/vnd.openxmlformats-officedocument.presentationml.notesSlide+xml" PartName="/ppt/notesSlides/notesSlide2888.xml"/>
  <Override ContentType="application/vnd.openxmlformats-officedocument.presentationml.notesSlide+xml" PartName="/ppt/notesSlides/notesSlide4833.xml"/>
  <Override ContentType="application/vnd.openxmlformats-officedocument.presentationml.notesSlide+xml" PartName="/ppt/notesSlides/notesSlide5456.xml"/>
  <Override ContentType="application/vnd.openxmlformats-officedocument.presentationml.notesSlide+xml" PartName="/ppt/notesSlides/notesSlide343.xml"/>
  <Override ContentType="application/vnd.openxmlformats-officedocument.presentationml.notesSlide+xml" PartName="/ppt/notesSlides/notesSlide645.xml"/>
  <Override ContentType="application/vnd.openxmlformats-officedocument.presentationml.notesSlide+xml" PartName="/ppt/notesSlides/notesSlide3604.xml"/>
  <Override ContentType="application/vnd.openxmlformats-officedocument.presentationml.notesSlide+xml" PartName="/ppt/notesSlides/notesSlide602.xml"/>
  <Override ContentType="application/vnd.openxmlformats-officedocument.presentationml.notesSlide+xml" PartName="/ppt/notesSlides/notesSlide2037.xml"/>
  <Override ContentType="application/vnd.openxmlformats-officedocument.presentationml.notesSlide+xml" PartName="/ppt/notesSlides/notesSlide3223.xml"/>
  <Override ContentType="application/vnd.openxmlformats-officedocument.presentationml.notesSlide+xml" PartName="/ppt/notesSlides/notesSlide5807.xml"/>
  <Override ContentType="application/vnd.openxmlformats-officedocument.presentationml.notesSlide+xml" PartName="/ppt/notesSlides/notesSlide386.xml"/>
  <Override ContentType="application/vnd.openxmlformats-officedocument.presentationml.notesSlide+xml" PartName="/ppt/notesSlides/notesSlide2091.xml"/>
  <Override ContentType="application/vnd.openxmlformats-officedocument.presentationml.notesSlide+xml" PartName="/ppt/notesSlides/notesSlide5413.xml"/>
  <Override ContentType="application/vnd.openxmlformats-officedocument.presentationml.notesSlide+xml" PartName="/ppt/notesSlides/notesSlide3266.xml"/>
  <Override ContentType="application/vnd.openxmlformats-officedocument.presentationml.notesSlide+xml" PartName="/ppt/notesSlides/notesSlide264.xml"/>
  <Override ContentType="application/vnd.openxmlformats-officedocument.presentationml.notesSlide+xml" PartName="/ppt/notesSlides/notesSlide3016.xml"/>
  <Override ContentType="application/vnd.openxmlformats-officedocument.presentationml.notesSlide+xml" PartName="/ppt/notesSlides/notesSlide5377.xml"/>
  <Override ContentType="application/vnd.openxmlformats-officedocument.presentationml.notesSlide+xml" PartName="/ppt/notesSlides/notesSlide1020.xml"/>
  <Override ContentType="application/vnd.openxmlformats-officedocument.presentationml.notesSlide+xml" PartName="/ppt/notesSlides/notesSlide3525.xml"/>
  <Override ContentType="application/vnd.openxmlformats-officedocument.presentationml.notesSlide+xml" PartName="/ppt/notesSlides/notesSlide2170.xml"/>
  <Override ContentType="application/vnd.openxmlformats-officedocument.presentationml.notesSlide+xml" PartName="/ppt/notesSlides/notesSlide4754.xml"/>
  <Override ContentType="application/vnd.openxmlformats-officedocument.presentationml.notesSlide+xml" PartName="/ppt/notesSlides/notesSlide4797.xml"/>
  <Override ContentType="application/vnd.openxmlformats-officedocument.presentationml.notesSlide+xml" PartName="/ppt/notesSlides/notesSlide3187.xml"/>
  <Override ContentType="application/vnd.openxmlformats-officedocument.presentationml.notesSlide+xml" PartName="/ppt/notesSlides/notesSlide316.xml"/>
  <Override ContentType="application/vnd.openxmlformats-officedocument.presentationml.notesSlide+xml" PartName="/ppt/notesSlides/notesSlide5483.xml"/>
  <Override ContentType="application/vnd.openxmlformats-officedocument.presentationml.notesSlide+xml" PartName="/ppt/notesSlides/notesSlide3696.xml"/>
  <Override ContentType="application/vnd.openxmlformats-officedocument.presentationml.notesSlide+xml" PartName="/ppt/notesSlides/notesSlide5298.xml"/>
  <Override ContentType="application/vnd.openxmlformats-officedocument.presentationml.notesSlide+xml" PartName="/ppt/notesSlides/notesSlide501.xml"/>
  <Override ContentType="application/vnd.openxmlformats-officedocument.presentationml.notesSlide+xml" PartName="/ppt/notesSlides/notesSlide5891.xml"/>
  <Override ContentType="application/vnd.openxmlformats-officedocument.presentationml.notesSlide+xml" PartName="/ppt/notesSlides/notesSlide1229.xml"/>
  <Override ContentType="application/vnd.openxmlformats-officedocument.presentationml.notesSlide+xml" PartName="/ppt/notesSlides/notesSlide4912.xml"/>
  <Override ContentType="application/vnd.openxmlformats-officedocument.presentationml.notesSlide+xml" PartName="/ppt/notesSlides/notesSlide1107.xml"/>
  <Override ContentType="application/vnd.openxmlformats-officedocument.presentationml.notesSlide+xml" PartName="/ppt/notesSlides/notesSlide4319.xml"/>
  <Override ContentType="application/vnd.openxmlformats-officedocument.presentationml.notesSlide+xml" PartName="/ppt/notesSlides/notesSlide422.xml"/>
  <Override ContentType="application/vnd.openxmlformats-officedocument.presentationml.notesSlide+xml" PartName="/ppt/notesSlides/notesSlide3302.xml"/>
  <Override ContentType="application/vnd.openxmlformats-officedocument.presentationml.notesSlide+xml" PartName="/ppt/notesSlides/notesSlide1700.xml"/>
  <Override ContentType="application/vnd.openxmlformats-officedocument.presentationml.notesSlide+xml" PartName="/ppt/notesSlides/notesSlide3345.xml"/>
  <Override ContentType="application/vnd.openxmlformats-officedocument.presentationml.notesSlide+xml" PartName="/ppt/notesSlides/notesSlide2717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3117.xml"/>
  <Override ContentType="application/vnd.openxmlformats-officedocument.presentationml.notesSlide+xml" PartName="/ppt/notesSlides/notesSlide2393.xml"/>
  <Override ContentType="application/vnd.openxmlformats-officedocument.presentationml.notesSlide+xml" PartName="/ppt/notesSlides/notesSlide4898.xml"/>
  <Override ContentType="application/vnd.openxmlformats-officedocument.presentationml.notesSlide+xml" PartName="/ppt/notesSlides/notesSlide2350.xml"/>
  <Override ContentType="application/vnd.openxmlformats-officedocument.presentationml.notesSlide+xml" PartName="/ppt/notesSlides/notesSlide3367.xml"/>
  <Override ContentType="application/vnd.openxmlformats-officedocument.presentationml.notesSlide+xml" PartName="/ppt/notesSlides/notesSlide3710.xml"/>
  <Override ContentType="application/vnd.openxmlformats-officedocument.presentationml.notesSlide+xml" PartName="/ppt/notesSlides/notesSlide3960.xml"/>
  <Override ContentType="application/vnd.openxmlformats-officedocument.presentationml.notesSlide+xml" PartName="/ppt/notesSlides/notesSlide4180.xml"/>
  <Override ContentType="application/vnd.openxmlformats-officedocument.presentationml.notesSlide+xml" PartName="/ppt/notesSlides/notesSlide1515.xml"/>
  <Override ContentType="application/vnd.openxmlformats-officedocument.presentationml.notesSlide+xml" PartName="/ppt/notesSlides/notesSlide5562.xml"/>
  <Override ContentType="application/vnd.openxmlformats-officedocument.presentationml.notesSlide+xml" PartName="/ppt/notesSlides/notesSlide237.xml"/>
  <Override ContentType="application/vnd.openxmlformats-officedocument.presentationml.notesSlide+xml" PartName="/ppt/notesSlides/notesSlide4727.xml"/>
  <Override ContentType="application/vnd.openxmlformats-officedocument.presentationml.notesSlide+xml" PartName="/ppt/notesSlides/notesSlide5197.xml"/>
  <Override ContentType="application/vnd.openxmlformats-officedocument.presentationml.notesSlide+xml" PartName="/ppt/notesSlides/notesSlide1558.xml"/>
  <Override ContentType="application/vnd.openxmlformats-officedocument.presentationml.notesSlide+xml" PartName="/ppt/notesSlides/notesSlide2143.xml"/>
  <Override ContentType="application/vnd.openxmlformats-officedocument.presentationml.notesSlide+xml" PartName="/ppt/notesSlides/notesSlide4648.xml"/>
  <Override ContentType="application/vnd.openxmlformats-officedocument.presentationml.notesSlide+xml" PartName="/ppt/notesSlides/notesSlide751.xml"/>
  <Override ContentType="application/vnd.openxmlformats-officedocument.presentationml.notesSlide+xml" PartName="/ppt/notesSlides/notesSlide2100.xml"/>
  <Override ContentType="application/vnd.openxmlformats-officedocument.presentationml.notesSlide+xml" PartName="/ppt/notesSlides/notesSlide4605.xml"/>
  <Override ContentType="application/vnd.openxmlformats-officedocument.presentationml.notesSlide+xml" PartName="/ppt/notesSlides/notesSlide3881.xml"/>
  <Override ContentType="application/vnd.openxmlformats-officedocument.presentationml.notesSlide+xml" PartName="/ppt/notesSlides/notesSlide5312.xml"/>
  <Override ContentType="application/vnd.openxmlformats-officedocument.presentationml.notesSlide+xml" PartName="/ppt/notesSlides/notesSlide3631.xml"/>
  <Override ContentType="application/vnd.openxmlformats-officedocument.presentationml.notesSlide+xml" PartName="/ppt/notesSlides/notesSlide158.xml"/>
  <Override ContentType="application/vnd.openxmlformats-officedocument.presentationml.notesSlide+xml" PartName="/ppt/notesSlides/notesSlide3038.xml"/>
  <Override ContentType="application/vnd.openxmlformats-officedocument.presentationml.notesSlide+xml" PartName="/ppt/notesSlides/notesSlide1090.xml"/>
  <Override ContentType="application/vnd.openxmlformats-officedocument.presentationml.notesSlide+xml" PartName="/ppt/notesSlides/notesSlide1436.xml"/>
  <Override ContentType="application/vnd.openxmlformats-officedocument.presentationml.notesSlide+xml" PartName="/ppt/notesSlides/notesSlide1479.xml"/>
  <Override ContentType="application/vnd.openxmlformats-officedocument.presentationml.notesSlide+xml" PartName="/ppt/notesSlides/notesSlide1704.xml"/>
  <Override ContentType="application/vnd.openxmlformats-officedocument.presentationml.notesSlide+xml" PartName="/ppt/notesSlides/notesSlide5720.xml"/>
  <Override ContentType="application/vnd.openxmlformats-officedocument.presentationml.notesSlide+xml" PartName="/ppt/notesSlides/notesSlide5895.xml"/>
  <Override ContentType="application/vnd.openxmlformats-officedocument.presentationml.notesSlide+xml" PartName="/ppt/notesSlides/notesSlide1607.xml"/>
  <Override ContentType="application/vnd.openxmlformats-officedocument.presentationml.notesSlide+xml" PartName="/ppt/notesSlides/notesSlide5526.xml"/>
  <Override ContentType="application/vnd.openxmlformats-officedocument.presentationml.notesSlide+xml" PartName="/ppt/notesSlides/notesSlide3933.xml"/>
  <Override ContentType="application/vnd.openxmlformats-officedocument.presentationml.notesSlide+xml" PartName="/ppt/notesSlides/notesSlide1801.xml"/>
  <Override ContentType="application/vnd.openxmlformats-officedocument.presentationml.notesSlide+xml" PartName="/ppt/notesSlides/notesSlide3577.xml"/>
  <Override ContentType="application/vnd.openxmlformats-officedocument.presentationml.notesSlide+xml" PartName="/ppt/notesSlides/notesSlide4153.xml"/>
  <Override ContentType="application/vnd.openxmlformats-officedocument.presentationml.notesSlide+xml" PartName="/ppt/notesSlides/notesSlide1348.xml"/>
  <Override ContentType="application/vnd.openxmlformats-officedocument.presentationml.notesSlide+xml" PartName="/ppt/notesSlides/notesSlide4056.xml"/>
  <Override ContentType="application/vnd.openxmlformats-officedocument.presentationml.notesSlide+xml" PartName="/ppt/notesSlides/notesSlide338.xml"/>
  <Override ContentType="application/vnd.openxmlformats-officedocument.presentationml.notesSlide+xml" PartName="/ppt/notesSlides/notesSlide1887.xml"/>
  <Override ContentType="application/vnd.openxmlformats-officedocument.presentationml.notesSlide+xml" PartName="/ppt/notesSlides/notesSlide5623.xml"/>
  <Override ContentType="application/vnd.openxmlformats-officedocument.presentationml.notesSlide+xml" PartName="/ppt/notesSlides/notesSlide5798.xml"/>
  <Override ContentType="application/vnd.openxmlformats-officedocument.presentationml.notesSlide+xml" PartName="/ppt/notesSlides/notesSlide2915.xml"/>
  <Override ContentType="application/vnd.openxmlformats-officedocument.presentationml.notesSlide+xml" PartName="/ppt/notesSlides/notesSlide4684.xml"/>
  <Override ContentType="application/vnd.openxmlformats-officedocument.presentationml.notesSlide+xml" PartName="/ppt/notesSlides/notesSlide4587.xml"/>
  <Override ContentType="application/vnd.openxmlformats-officedocument.presentationml.notesSlide+xml" PartName="/ppt/notesSlides/notesSlide2897.xml"/>
  <Override ContentType="application/vnd.openxmlformats-officedocument.presentationml.notesSlide+xml" PartName="/ppt/notesSlides/notesSlide4315.xml"/>
  <Override ContentType="application/vnd.openxmlformats-officedocument.presentationml.notesSlide+xml" PartName="/ppt/notesSlides/notesSlide2366.xml"/>
  <Override ContentType="application/vnd.openxmlformats-officedocument.presentationml.notesSlide+xml" PartName="/ppt/notesSlides/notesSlide3739.xml"/>
  <Override ContentType="application/vnd.openxmlformats-officedocument.presentationml.notesSlide+xml" PartName="/ppt/notesSlides/notesSlide2269.xml"/>
  <Override ContentType="application/vnd.openxmlformats-officedocument.presentationml.notesSlide+xml" PartName="/ppt/notesSlides/notesSlide4412.xml"/>
  <Override ContentType="application/vnd.openxmlformats-officedocument.presentationml.notesSlide+xml" PartName="/ppt/notesSlides/notesSlide3836.xml"/>
  <Override ContentType="application/vnd.openxmlformats-officedocument.presentationml.notesSlide+xml" PartName="/ppt/notesSlides/notesSlide2753.xml"/>
  <Override ContentType="application/vnd.openxmlformats-officedocument.presentationml.notesSlide+xml" PartName="/ppt/notesSlides/notesSlide1058.xml"/>
  <Override ContentType="application/vnd.openxmlformats-officedocument.presentationml.notesSlide+xml" PartName="/ppt/notesSlides/notesSlide3376.xml"/>
  <Override ContentType="application/vnd.openxmlformats-officedocument.presentationml.notesSlide+xml" PartName="/ppt/notesSlides/notesSlide4846.xml"/>
  <Override ContentType="application/vnd.openxmlformats-officedocument.presentationml.notesSlide+xml" PartName="/ppt/notesSlides/notesSlide5163.xml"/>
  <Override ContentType="application/vnd.openxmlformats-officedocument.presentationml.notesSlide+xml" PartName="/ppt/notesSlides/notesSlide2656.xml"/>
  <Override ContentType="application/vnd.openxmlformats-officedocument.presentationml.notesSlide+xml" PartName="/ppt/notesSlides/notesSlide2528.xml"/>
  <Override ContentType="application/vnd.openxmlformats-officedocument.presentationml.notesSlide+xml" PartName="/ppt/notesSlides/notesSlide4184.xml"/>
  <Override ContentType="application/vnd.openxmlformats-officedocument.presentationml.notesSlide+xml" PartName="/ppt/notesSlides/notesSlide4281.xml"/>
  <Override ContentType="application/vnd.openxmlformats-officedocument.presentationml.notesSlide+xml" PartName="/ppt/notesSlides/notesSlide3279.xml"/>
  <Override ContentType="application/vnd.openxmlformats-officedocument.presentationml.notesSlide+xml" PartName="/ppt/notesSlides/notesSlide4943.xml"/>
  <Override ContentType="application/vnd.openxmlformats-officedocument.presentationml.notesSlide+xml" PartName="/ppt/notesSlides/notesSlide1186.xml"/>
  <Override ContentType="application/vnd.openxmlformats-officedocument.presentationml.notesSlide+xml" PartName="/ppt/notesSlides/notesSlide2625.xml"/>
  <Override ContentType="application/vnd.openxmlformats-officedocument.presentationml.notesSlide+xml" PartName="/ppt/notesSlides/notesSlide3538.xml"/>
  <Override ContentType="application/vnd.openxmlformats-officedocument.presentationml.notesSlide+xml" PartName="/ppt/notesSlides/notesSlide870.xml"/>
  <Override ContentType="application/vnd.openxmlformats-officedocument.presentationml.notesSlide+xml" PartName="/ppt/notesSlides/notesSlide3635.xml"/>
  <Override ContentType="application/vnd.openxmlformats-officedocument.presentationml.notesSlide+xml" PartName="/ppt/notesSlides/notesSlide1089.xml"/>
  <Override ContentType="application/vnd.openxmlformats-officedocument.presentationml.notesSlide+xml" PartName="/ppt/notesSlides/notesSlide2165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445.xml"/>
  <Override ContentType="application/vnd.openxmlformats-officedocument.presentationml.notesSlide+xml" PartName="/ppt/notesSlides/notesSlide1317.xml"/>
  <Override ContentType="application/vnd.openxmlformats-officedocument.presentationml.notesSlide+xml" PartName="/ppt/notesSlides/notesSlide1905.xml"/>
  <Override ContentType="application/vnd.openxmlformats-officedocument.presentationml.notesSlide+xml" PartName="/ppt/notesSlides/notesSlide5364.xml"/>
  <Override ContentType="application/vnd.openxmlformats-officedocument.presentationml.notesSlide+xml" PartName="/ppt/notesSlides/notesSlide1808.xml"/>
  <Override ContentType="application/vnd.openxmlformats-officedocument.presentationml.notesSlide+xml" PartName="/ppt/notesSlides/notesSlide5395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32.xml"/>
  <Override ContentType="application/vnd.openxmlformats-officedocument.presentationml.notesSlide+xml" PartName="/ppt/notesSlides/notesSlide5492.xml"/>
  <Override ContentType="application/vnd.openxmlformats-officedocument.presentationml.notesSlide+xml" PartName="/ppt/notesSlides/notesSlide2559.xml"/>
  <Override ContentType="application/vnd.openxmlformats-officedocument.presentationml.notesSlide+xml" PartName="/ppt/notesSlides/notesSlide2068.xml"/>
  <Override ContentType="application/vnd.openxmlformats-officedocument.presentationml.notesSlide+xml" PartName="/ppt/notesSlides/notesSlide5267.xml"/>
  <Override ContentType="application/vnd.openxmlformats-officedocument.presentationml.notesSlide+xml" PartName="/ppt/notesSlides/notesSlide4017.xml"/>
  <Override ContentType="application/vnd.openxmlformats-officedocument.presentationml.notesSlide+xml" PartName="/ppt/notesSlides/notesSlide2857.xml"/>
  <Override ContentType="application/vnd.openxmlformats-officedocument.presentationml.notesSlide+xml" PartName="/ppt/notesSlides/notesSlide4459.xml"/>
  <Override ContentType="application/vnd.openxmlformats-officedocument.presentationml.notesSlide+xml" PartName="/ppt/notesSlides/notesSlide5123.xml"/>
  <Override ContentType="application/vnd.openxmlformats-officedocument.presentationml.notesSlide+xml" PartName="/ppt/notesSlides/notesSlide829.xml"/>
  <Override ContentType="application/vnd.openxmlformats-officedocument.presentationml.notesSlide+xml" PartName="/ppt/notesSlides/notesSlide2415.xml"/>
  <Override ContentType="application/vnd.openxmlformats-officedocument.presentationml.notesSlide+xml" PartName="/ppt/notesSlides/notesSlide4547.xml"/>
  <Override ContentType="application/vnd.openxmlformats-officedocument.presentationml.notesSlide+xml" PartName="/ppt/notesSlides/notesSlide2424.xml"/>
  <Override ContentType="application/vnd.openxmlformats-officedocument.presentationml.notesSlide+xml" PartName="/ppt/notesSlides/notesSlide4815.xml"/>
  <Override ContentType="application/vnd.openxmlformats-officedocument.presentationml.notesSlide+xml" PartName="/ppt/notesSlides/notesSlide5751.xml"/>
  <Override ContentType="application/vnd.openxmlformats-officedocument.presentationml.notesSlide+xml" PartName="/ppt/notesSlides/notesSlide1019.xml"/>
  <Override ContentType="application/vnd.openxmlformats-officedocument.presentationml.notesSlide+xml" PartName="/ppt/notesSlides/notesSlide1646.xml"/>
  <Override ContentType="application/vnd.openxmlformats-officedocument.presentationml.notesSlide+xml" PartName="/ppt/notesSlides/notesSlide3867.xml"/>
  <Override ContentType="application/vnd.openxmlformats-officedocument.presentationml.notesSlide+xml" PartName="/ppt/notesSlides/notesSlide4482.xml"/>
  <Override ContentType="application/vnd.openxmlformats-officedocument.presentationml.notesSlide+xml" PartName="/ppt/notesSlides/notesSlide3248.xml"/>
  <Override ContentType="application/vnd.openxmlformats-officedocument.presentationml.notesSlide+xml" PartName="/ppt/notesSlides/notesSlide1204.xml"/>
  <Override ContentType="application/vnd.openxmlformats-officedocument.presentationml.notesSlide+xml" PartName="/ppt/notesSlides/notesSlide2494.xml"/>
  <Override ContentType="application/vnd.openxmlformats-officedocument.presentationml.notesSlide+xml" PartName="/ppt/notesSlides/notesSlide3336.xml"/>
  <Override ContentType="application/vnd.openxmlformats-officedocument.presentationml.notesSlide+xml" PartName="/ppt/notesSlides/notesSlide4903.xml"/>
  <Override ContentType="application/vnd.openxmlformats-officedocument.presentationml.notesSlide+xml" PartName="/ppt/notesSlides/notesSlide571.xml"/>
  <Override ContentType="application/vnd.openxmlformats-officedocument.presentationml.notesSlide+xml" PartName="/ppt/notesSlides/notesSlide4040.xml"/>
  <Override ContentType="application/vnd.openxmlformats-officedocument.presentationml.notesSlide+xml" PartName="/ppt/notesSlides/notesSlide5663.xml"/>
  <Override ContentType="application/vnd.openxmlformats-officedocument.presentationml.notesSlide+xml" PartName="/ppt/notesSlides/notesSlide539.xml"/>
  <Override ContentType="application/vnd.openxmlformats-officedocument.presentationml.notesSlide+xml" PartName="/ppt/notesSlides/notesSlide3820.xml"/>
  <Override ContentType="application/vnd.openxmlformats-officedocument.presentationml.notesSlide+xml" PartName="/ppt/notesSlides/notesSlide4096.xml"/>
  <Override ContentType="application/vnd.openxmlformats-officedocument.presentationml.notesSlide+xml" PartName="/ppt/notesSlides/notesSlide5066.xml"/>
  <Override ContentType="application/vnd.openxmlformats-officedocument.presentationml.notesSlide+xml" PartName="/ppt/notesSlides/notesSlide4540.xml"/>
  <Override ContentType="application/vnd.openxmlformats-officedocument.presentationml.notesSlide+xml" PartName="/ppt/notesSlides/notesSlide2125.xml"/>
  <Override ContentType="application/vnd.openxmlformats-officedocument.presentationml.notesSlide+xml" PartName="/ppt/notesSlides/notesSlide1817.xml"/>
  <Override ContentType="application/vnd.openxmlformats-officedocument.presentationml.notesSlide+xml" PartName="/ppt/notesSlides/notesSlide1405.xml"/>
  <Override ContentType="application/vnd.openxmlformats-officedocument.presentationml.notesSlide+xml" PartName="/ppt/notesSlides/notesSlide2253.xml"/>
  <Override ContentType="application/vnd.openxmlformats-officedocument.presentationml.notesSlide+xml" PartName="/ppt/notesSlides/notesSlide4218.xml"/>
  <Override ContentType="application/vnd.openxmlformats-officedocument.presentationml.notesSlide+xml" PartName="/ppt/notesSlides/notesSlide5422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251.xml"/>
  <Override ContentType="application/vnd.openxmlformats-officedocument.presentationml.notesSlide+xml" PartName="/ppt/notesSlides/notesSlide5913.xml"/>
  <Override ContentType="application/vnd.openxmlformats-officedocument.presentationml.notesSlide+xml" PartName="/ppt/notesSlides/notesSlide667.xml"/>
  <Override ContentType="application/vnd.openxmlformats-officedocument.presentationml.notesSlide+xml" PartName="/ppt/notesSlides/notesSlide3876.xml"/>
  <Override ContentType="application/vnd.openxmlformats-officedocument.presentationml.notesSlide+xml" PartName="/ppt/notesSlides/notesSlide4346.xml"/>
  <Override ContentType="application/vnd.openxmlformats-officedocument.presentationml.notesSlide+xml" PartName="/ppt/notesSlides/notesSlide2695.xml"/>
  <Override ContentType="application/vnd.openxmlformats-officedocument.presentationml.notesSlide+xml" PartName="/ppt/notesSlides/notesSlide5864.xml"/>
  <Override ContentType="application/vnd.openxmlformats-officedocument.presentationml.notesSlide+xml" PartName="/ppt/notesSlides/notesSlide1945.xml"/>
  <Override ContentType="application/vnd.openxmlformats-officedocument.presentationml.notesSlide+xml" PartName="/ppt/notesSlides/notesSlide3030.xml"/>
  <Override ContentType="application/vnd.openxmlformats-officedocument.presentationml.notesSlide+xml" PartName="/ppt/notesSlides/notesSlide4297.xml"/>
  <Override ContentType="application/vnd.openxmlformats-officedocument.presentationml.notesSlide+xml" PartName="/ppt/notesSlides/notesSlide370.xml"/>
  <Override ContentType="application/vnd.openxmlformats-officedocument.presentationml.notesSlide+xml" PartName="/ppt/notesSlides/notesSlide1042.xml"/>
  <Override ContentType="application/vnd.openxmlformats-officedocument.presentationml.notesSlide+xml" PartName="/ppt/notesSlides/notesSlide3007.xml"/>
  <Override ContentType="application/vnd.openxmlformats-officedocument.presentationml.notesSlide+xml" PartName="/ppt/notesSlides/notesSlide1589.xml"/>
  <Override ContentType="application/vnd.openxmlformats-officedocument.presentationml.notesSlide+xml" PartName="/ppt/notesSlides/notesSlide4788.xml"/>
  <Override ContentType="application/vnd.openxmlformats-officedocument.presentationml.notesSlide+xml" PartName="/ppt/notesSlides/notesSlide3135.xml"/>
  <Override ContentType="application/vnd.openxmlformats-officedocument.presentationml.notesSlide+xml" PartName="/ppt/notesSlides/notesSlide4702.xml"/>
  <Override ContentType="application/vnd.openxmlformats-officedocument.presentationml.notesSlide+xml" PartName="/ppt/notesSlides/notesSlide242.xml"/>
  <Override ContentType="application/vnd.openxmlformats-officedocument.presentationml.notesSlide+xml" PartName="/ppt/notesSlides/notesSlide4211.xml"/>
  <Override ContentType="application/vnd.openxmlformats-officedocument.presentationml.notesSlide+xml" PartName="/ppt/notesSlides/notesSlide329.xml"/>
  <Override ContentType="application/vnd.openxmlformats-officedocument.presentationml.notesSlide+xml" PartName="/ppt/notesSlides/notesSlide2357.xml"/>
  <Override ContentType="application/vnd.openxmlformats-officedocument.presentationml.notesSlide+xml" PartName="/ppt/notesSlides/notesSlide4144.xml"/>
  <Override ContentType="application/vnd.openxmlformats-officedocument.presentationml.notesSlide+xml" PartName="/ppt/notesSlides/notesSlide868.xml"/>
  <Override ContentType="application/vnd.openxmlformats-officedocument.presentationml.notesSlide+xml" PartName="/ppt/notesSlides/notesSlide5179.xml"/>
  <Override ContentType="application/vnd.openxmlformats-officedocument.presentationml.notesSlide+xml" PartName="/ppt/notesSlides/notesSlide3047.xml"/>
  <Override ContentType="application/vnd.openxmlformats-officedocument.presentationml.notesSlide+xml" PartName="/ppt/notesSlides/notesSlide4517.xml"/>
  <Override ContentType="application/vnd.openxmlformats-officedocument.presentationml.notesSlide+xml" PartName="/ppt/notesSlides/notesSlide3924.xml"/>
  <Override ContentType="application/vnd.openxmlformats-officedocument.presentationml.notesSlide+xml" PartName="/ppt/notesSlides/notesSlide4614.xml"/>
  <Override ContentType="application/vnd.openxmlformats-officedocument.presentationml.notesSlide+xml" PartName="/ppt/notesSlides/notesSlide1878.xml"/>
  <Override ContentType="application/vnd.openxmlformats-officedocument.presentationml.notesSlide+xml" PartName="/ppt/notesSlides/notesSlide1243.xml"/>
  <Override ContentType="application/vnd.openxmlformats-officedocument.presentationml.notesSlide+xml" PartName="/ppt/notesSlides/notesSlide3748.xml"/>
  <Override ContentType="application/vnd.openxmlformats-officedocument.presentationml.notesSlide+xml" PartName="/ppt/notesSlides/notesSlide541.xml"/>
  <Override ContentType="application/vnd.openxmlformats-officedocument.presentationml.notesSlide+xml" PartName="/ppt/notesSlides/notesSlide3209.xml"/>
  <Override ContentType="application/vnd.openxmlformats-officedocument.presentationml.notesSlide+xml" PartName="/ppt/notesSlides/notesSlide3464.xml"/>
  <Override ContentType="application/vnd.openxmlformats-officedocument.presentationml.notesSlide+xml" PartName="/ppt/notesSlides/notesSlide2810.xml"/>
  <Override ContentType="application/vnd.openxmlformats-officedocument.presentationml.notesSlide+xml" PartName="/ppt/notesSlides/notesSlide2827.xml"/>
  <Override ContentType="application/vnd.openxmlformats-officedocument.presentationml.notesSlide+xml" PartName="/ppt/notesSlides/notesSlide3561.xml"/>
  <Override ContentType="application/vnd.openxmlformats-officedocument.presentationml.notesSlide+xml" PartName="/ppt/notesSlides/notesSlide4403.xml"/>
  <Override ContentType="application/vnd.openxmlformats-officedocument.presentationml.notesSlide+xml" PartName="/ppt/notesSlides/notesSlide5693.xml"/>
  <Override ContentType="application/vnd.openxmlformats-officedocument.presentationml.notesSlide+xml" PartName="/ppt/notesSlides/notesSlide5596.xml"/>
  <Override ContentType="application/vnd.openxmlformats-officedocument.presentationml.notesSlide+xml" PartName="/ppt/notesSlides/notesSlide5510.xml"/>
  <Override ContentType="application/vnd.openxmlformats-officedocument.presentationml.notesSlide+xml" PartName="/ppt/notesSlides/notesSlide5290.xml"/>
  <Override ContentType="application/vnd.openxmlformats-officedocument.presentationml.notesSlide+xml" PartName="/ppt/notesSlides/notesSlide5469.xml"/>
  <Override ContentType="application/vnd.openxmlformats-officedocument.presentationml.notesSlide+xml" PartName="/ppt/notesSlides/notesSlide1936.xml"/>
  <Override ContentType="application/vnd.openxmlformats-officedocument.presentationml.notesSlide+xml" PartName="/ppt/notesSlides/notesSlide1774.xml"/>
  <Override ContentType="application/vnd.openxmlformats-officedocument.presentationml.notesSlide+xml" PartName="/ppt/notesSlides/notesSlide1677.xml"/>
  <Override ContentType="application/vnd.openxmlformats-officedocument.presentationml.notesSlide+xml" PartName="/ppt/notesSlides/notesSlide4227.xml"/>
  <Override ContentType="application/vnd.openxmlformats-officedocument.presentationml.notesSlide+xml" PartName="/ppt/notesSlides/notesSlide4718.xml"/>
  <Override ContentType="application/vnd.openxmlformats-officedocument.presentationml.notesSlide+xml" PartName="/ppt/notesSlides/notesSlide3665.xml"/>
  <Override ContentType="application/vnd.openxmlformats-officedocument.presentationml.notesSlide+xml" PartName="/ppt/notesSlides/notesSlide4288.xml"/>
  <Override ContentType="application/vnd.openxmlformats-officedocument.presentationml.notesSlide+xml" PartName="/ppt/notesSlides/notesSlide4202.xml"/>
  <Override ContentType="application/vnd.openxmlformats-officedocument.presentationml.notesSlide+xml" PartName="/ppt/notesSlides/notesSlide2195.xml"/>
  <Override ContentType="application/vnd.openxmlformats-officedocument.presentationml.notesSlide+xml" PartName="/ppt/notesSlides/notesSlide4355.xml"/>
  <Override ContentType="application/vnd.openxmlformats-officedocument.presentationml.notesSlide+xml" PartName="/ppt/notesSlides/notesSlide167.xml"/>
  <Override ContentType="application/vnd.openxmlformats-officedocument.presentationml.notesSlide+xml" PartName="/ppt/notesSlides/notesSlide3762.xml"/>
  <Override ContentType="application/vnd.openxmlformats-officedocument.presentationml.notesSlide+xml" PartName="/ppt/notesSlides/notesSlide5855.xml"/>
  <Override ContentType="application/vnd.openxmlformats-officedocument.presentationml.notesSlide+xml" PartName="/ppt/notesSlides/notesSlide2012.xml"/>
  <Override ContentType="application/vnd.openxmlformats-officedocument.presentationml.notesSlide+xml" PartName="/ppt/notesSlides/notesSlide4741.xml"/>
  <Override ContentType="application/vnd.openxmlformats-officedocument.presentationml.notesSlide+xml" PartName="/ppt/notesSlides/notesSlide2098.xml"/>
  <Override ContentType="application/vnd.openxmlformats-officedocument.presentationml.notesSlide+xml" PartName="/ppt/notesSlides/notesSlide251.xml"/>
  <Override ContentType="application/vnd.openxmlformats-officedocument.presentationml.notesSlide+xml" PartName="/ppt/notesSlides/notesSlide742.xml"/>
  <Override ContentType="application/vnd.openxmlformats-officedocument.presentationml.notesSlide+xml" PartName="/ppt/notesSlides/notesSlide3174.xml"/>
  <Override ContentType="application/vnd.openxmlformats-officedocument.presentationml.notesSlide+xml" PartName="/ppt/notesSlides/notesSlide510.xml"/>
  <Override ContentType="application/vnd.openxmlformats-officedocument.presentationml.notesSlide+xml" PartName="/ppt/notesSlides/notesSlide1387.xml"/>
  <Override ContentType="application/vnd.openxmlformats-officedocument.presentationml.notesSlide+xml" PartName="/ppt/notesSlides/notesSlide1831.xml"/>
  <Override ContentType="application/vnd.openxmlformats-officedocument.presentationml.notesSlide+xml" PartName="/ppt/notesSlides/notesSlide1301.xml"/>
  <Override ContentType="application/vnd.openxmlformats-officedocument.presentationml.notesSlide+xml" PartName="/ppt/notesSlides/notesSlide3806.xml"/>
  <Override ContentType="application/vnd.openxmlformats-officedocument.presentationml.notesSlide+xml" PartName="/ppt/notesSlides/notesSlide685.xml"/>
  <Override ContentType="application/vnd.openxmlformats-officedocument.presentationml.notesSlide+xml" PartName="/ppt/notesSlides/notesSlide1590.xml"/>
  <Override ContentType="application/vnd.openxmlformats-officedocument.presentationml.notesSlide+xml" PartName="/ppt/notesSlides/notesSlide5220.xml"/>
  <Override ContentType="application/vnd.openxmlformats-officedocument.presentationml.notesSlide+xml" PartName="/ppt/notesSlides/notesSlide3433.xml"/>
  <Override ContentType="application/vnd.openxmlformats-officedocument.presentationml.notesSlide+xml" PartName="/ppt/notesSlides/notesSlide4556.xml"/>
  <Override ContentType="application/vnd.openxmlformats-officedocument.presentationml.notesSlide+xml" PartName="/ppt/notesSlides/notesSlide2954.xml"/>
  <Override ContentType="application/vnd.openxmlformats-officedocument.presentationml.notesSlide+xml" PartName="/ppt/notesSlides/notesSlide1116.xml"/>
  <Override ContentType="application/vnd.openxmlformats-officedocument.presentationml.notesSlide+xml" PartName="/ppt/notesSlides/notesSlide1549.xml"/>
  <Override ContentType="application/vnd.openxmlformats-officedocument.presentationml.notesSlide+xml" PartName="/ppt/notesSlides/notesSlide5654.xml"/>
  <Override ContentType="application/vnd.openxmlformats-officedocument.presentationml.notesSlide+xml" PartName="/ppt/notesSlides/notesSlide2485.xml"/>
  <Override ContentType="application/vnd.openxmlformats-officedocument.presentationml.notesSlide+xml" PartName="/ppt/notesSlides/notesSlide5035.xml"/>
  <Override ContentType="application/vnd.openxmlformats-officedocument.presentationml.notesSlide+xml" PartName="/ppt/notesSlides/notesSlide926.xml"/>
  <Override ContentType="application/vnd.openxmlformats-officedocument.presentationml.notesSlide+xml" PartName="/ppt/notesSlides/notesSlide4087.xml"/>
  <Override ContentType="application/vnd.openxmlformats-officedocument.presentationml.notesSlide+xml" PartName="/ppt/notesSlides/notesSlide2769.xml"/>
  <Override ContentType="application/vnd.openxmlformats-officedocument.presentationml.notesSlide+xml" PartName="/ppt/notesSlides/notesSlide580.xml"/>
  <Override ContentType="application/vnd.openxmlformats-officedocument.presentationml.notesSlide+xml" PartName="/ppt/notesSlides/notesSlide2239.xml"/>
  <Override ContentType="application/vnd.openxmlformats-officedocument.presentationml.notesSlide+xml" PartName="/ppt/notesSlides/notesSlide2213.xml"/>
  <Override ContentType="application/vnd.openxmlformats-officedocument.presentationml.notesSlide+xml" PartName="/ppt/notesSlides/notesSlide1261.xml"/>
  <Override ContentType="application/vnd.openxmlformats-officedocument.presentationml.notesSlide+xml" PartName="/ppt/notesSlides/notesSlide395.xml"/>
  <Override ContentType="application/vnd.openxmlformats-officedocument.presentationml.notesSlide+xml" PartName="/ppt/notesSlides/notesSlide4473.xml"/>
  <Override ContentType="application/vnd.openxmlformats-officedocument.presentationml.notesSlide+xml" PartName="/ppt/notesSlides/notesSlide3723.xml"/>
  <Override ContentType="application/vnd.openxmlformats-officedocument.presentationml.notesSlide+xml" PartName="/ppt/notesSlides/notesSlide4499.xml"/>
  <Override ContentType="application/vnd.openxmlformats-officedocument.presentationml.notesSlide+xml" PartName="/ppt/notesSlides/notesSlide1630.xml"/>
  <Override ContentType="application/vnd.openxmlformats-officedocument.presentationml.notesSlide+xml" PartName="/ppt/notesSlides/notesSlide4885.xml"/>
  <Override ContentType="application/vnd.openxmlformats-officedocument.presentationml.notesSlide+xml" PartName="/ppt/notesSlides/notesSlide886.xml"/>
  <Override ContentType="application/vnd.openxmlformats-officedocument.presentationml.notesSlide+xml" PartName="/ppt/notesSlides/notesSlide2156.xml"/>
  <Override ContentType="application/vnd.openxmlformats-officedocument.presentationml.notesSlide+xml" PartName="/ppt/notesSlides/notesSlide224.xml"/>
  <Override ContentType="application/vnd.openxmlformats-officedocument.presentationml.notesSlide+xml" PartName="/ppt/notesSlides/notesSlide3104.xml"/>
  <Override ContentType="application/vnd.openxmlformats-officedocument.presentationml.notesSlide+xml" PartName="/ppt/notesSlides/notesSlide1502.xml"/>
  <Override ContentType="application/vnd.openxmlformats-officedocument.presentationml.notesSlide+xml" PartName="/ppt/notesSlides/notesSlide2028.xml"/>
  <Override ContentType="application/vnd.openxmlformats-officedocument.presentationml.notesSlide+xml" PartName="/ppt/notesSlides/notesSlide2568.xml"/>
  <Override ContentType="application/vnd.openxmlformats-officedocument.presentationml.notesSlide+xml" PartName="/ppt/notesSlides/notesSlide5325.xml"/>
  <Override ContentType="application/vnd.openxmlformats-officedocument.presentationml.notesSlide+xml" PartName="/ppt/notesSlides/notesSlide1060.xml"/>
  <Override ContentType="application/vnd.openxmlformats-officedocument.presentationml.notesSlide+xml" PartName="/ppt/notesSlides/notesSlide3232.xml"/>
  <Override ContentType="application/vnd.openxmlformats-officedocument.presentationml.notesSlide+xml" PartName="/ppt/notesSlides/notesSlide5737.xml"/>
  <Override ContentType="application/vnd.openxmlformats-officedocument.presentationml.notesSlide+xml" PartName="/ppt/notesSlides/notesSlide4272.xml"/>
  <Override ContentType="application/vnd.openxmlformats-officedocument.presentationml.notesSlide+xml" PartName="/ppt/notesSlides/notesSlide800.xml"/>
  <Override ContentType="application/vnd.openxmlformats-officedocument.presentationml.notesSlide+xml" PartName="/ppt/notesSlides/notesSlide5711.xml"/>
  <Override ContentType="application/vnd.openxmlformats-officedocument.presentationml.notesSlide+xml" PartName="/ppt/notesSlides/notesSlide2051.xml"/>
  <Override ContentType="application/vnd.openxmlformats-officedocument.presentationml.notesSlide+xml" PartName="/ppt/notesSlides/notesSlide3390.xml"/>
  <Override ContentType="application/vnd.openxmlformats-officedocument.presentationml.notesSlide+xml" PartName="/ppt/notesSlides/notesSlide1560.xml"/>
  <Override ContentType="application/vnd.openxmlformats-officedocument.presentationml.notesSlide+xml" PartName="/ppt/notesSlides/notesSlide1072.xml"/>
  <Override ContentType="application/vnd.openxmlformats-officedocument.presentationml.notesSlide+xml" PartName="/ppt/notesSlides/notesSlide3692.xml"/>
  <Override ContentType="application/vnd.openxmlformats-officedocument.presentationml.notesSlide+xml" PartName="/ppt/notesSlides/notesSlide611.xml"/>
  <Override ContentType="application/vnd.openxmlformats-officedocument.presentationml.notesSlide+xml" PartName="/ppt/notesSlides/notesSlide1331.xml"/>
  <Override ContentType="application/vnd.openxmlformats-officedocument.presentationml.notesSlide+xml" PartName="/ppt/notesSlides/notesSlide5781.xml"/>
  <Override ContentType="application/vnd.openxmlformats-officedocument.presentationml.notesSlide+xml" PartName="/ppt/notesSlides/notesSlide557.xml"/>
  <Override ContentType="application/vnd.openxmlformats-officedocument.presentationml.notesSlide+xml" PartName="/ppt/notesSlides/notesSlide514.xml"/>
  <Override ContentType="application/vnd.openxmlformats-officedocument.presentationml.notesSlide+xml" PartName="/ppt/notesSlides/notesSlide2380.xml"/>
  <Override ContentType="application/vnd.openxmlformats-officedocument.presentationml.notesSlide+xml" PartName="/ppt/notesSlides/notesSlide2481.xml"/>
  <Override ContentType="application/vnd.openxmlformats-officedocument.presentationml.notesSlide+xml" PartName="/ppt/notesSlides/notesSlide4070.xml"/>
  <Override ContentType="application/vnd.openxmlformats-officedocument.presentationml.notesSlide+xml" PartName="/ppt/notesSlides/notesSlide913.xml"/>
  <Override ContentType="application/vnd.openxmlformats-officedocument.presentationml.notesSlide+xml" PartName="/ppt/notesSlides/notesSlide3951.xml"/>
  <Override ContentType="application/vnd.openxmlformats-officedocument.presentationml.notesSlide+xml" PartName="/ppt/notesSlides/notesSlide2384.xml"/>
  <Override ContentType="application/vnd.openxmlformats-officedocument.presentationml.notesSlide+xml" PartName="/ppt/notesSlides/notesSlide4429.xml"/>
  <Override ContentType="application/vnd.openxmlformats-officedocument.presentationml.notesSlide+xml" PartName="/ppt/notesSlides/notesSlide1862.xml"/>
  <Override ContentType="application/vnd.openxmlformats-officedocument.presentationml.notesSlide+xml" PartName="/ppt/notesSlides/notesSlide956.xml"/>
  <Override ContentType="application/vnd.openxmlformats-officedocument.presentationml.notesSlide+xml" PartName="/ppt/notesSlides/notesSlide3994.xml"/>
  <Override ContentType="application/vnd.openxmlformats-officedocument.presentationml.notesSlide+xml" PartName="/ppt/notesSlides/notesSlide755.xml"/>
  <Override ContentType="application/vnd.openxmlformats-officedocument.presentationml.notesSlide+xml" PartName="/ppt/notesSlides/notesSlide2341.xml"/>
  <Override ContentType="application/vnd.openxmlformats-officedocument.presentationml.notesSlide+xml" PartName="/ppt/notesSlides/notesSlide1761.xml"/>
  <Override ContentType="application/vnd.openxmlformats-officedocument.presentationml.notesSlide+xml" PartName="/ppt/notesSlides/notesSlide712.xml"/>
  <Override ContentType="application/vnd.openxmlformats-officedocument.presentationml.notesSlide+xml" PartName="/ppt/notesSlides/notesSlide453.xml"/>
  <Override ContentType="application/vnd.openxmlformats-officedocument.presentationml.notesSlide+xml" PartName="/ppt/notesSlides/notesSlide399.xml"/>
  <Override ContentType="application/vnd.openxmlformats-officedocument.presentationml.notesSlide+xml" PartName="/ppt/notesSlides/notesSlide3591.xml"/>
  <Override ContentType="application/vnd.openxmlformats-officedocument.presentationml.notesSlide+xml" PartName="/ppt/notesSlides/notesSlide4171.xml"/>
  <Override ContentType="application/vnd.openxmlformats-officedocument.presentationml.notesSlide+xml" PartName="/ppt/notesSlides/notesSlide356.xml"/>
  <Override ContentType="application/vnd.openxmlformats-officedocument.presentationml.notesSlide+xml" PartName="/ppt/notesSlides/notesSlide496.xml"/>
  <Override ContentType="application/vnd.openxmlformats-officedocument.presentationml.notesSlide+xml" PartName="/ppt/notesSlides/notesSlide1173.xml"/>
  <Override ContentType="application/vnd.openxmlformats-officedocument.presentationml.notesSlide+xml" PartName="/ppt/notesSlides/notesSlide2783.xml"/>
  <Override ContentType="application/vnd.openxmlformats-officedocument.presentationml.notesSlide+xml" PartName="/ppt/notesSlides/notesSlide2740.xml"/>
  <Override ContentType="application/vnd.openxmlformats-officedocument.presentationml.notesSlide+xml" PartName="/ppt/notesSlides/notesSlide1130.xml"/>
  <Override ContentType="application/vnd.openxmlformats-officedocument.presentationml.notesSlide+xml" PartName="/ppt/notesSlides/notesSlide1432.xml"/>
  <Override ContentType="application/vnd.openxmlformats-officedocument.presentationml.notesSlide+xml" PartName="/ppt/notesSlides/notesSlide1475.xml"/>
  <Override ContentType="application/vnd.openxmlformats-officedocument.presentationml.notesSlide+xml" PartName="/ppt/notesSlides/notesSlide3890.xml"/>
  <Override ContentType="application/vnd.openxmlformats-officedocument.presentationml.notesSlide+xml" PartName="/ppt/notesSlides/notesSlide3793.xml"/>
  <Override ContentType="application/vnd.openxmlformats-officedocument.presentationml.notesSlide+xml" PartName="/ppt/notesSlides/notesSlide798.xml"/>
  <Override ContentType="application/vnd.openxmlformats-officedocument.presentationml.notesSlide+xml" PartName="/ppt/notesSlides/notesSlide5109.xml"/>
  <Override ContentType="application/vnd.openxmlformats-officedocument.presentationml.notesSlide+xml" PartName="/ppt/notesSlides/notesSlide1734.xml"/>
  <Override ContentType="application/vnd.openxmlformats-officedocument.presentationml.notesSlide+xml" PartName="/ppt/notesSlides/notesSlide2280.xml"/>
  <Override ContentType="application/vnd.openxmlformats-officedocument.presentationml.notesSlide+xml" PartName="/ppt/notesSlides/notesSlide3521.xml"/>
  <Override ContentType="application/vnd.openxmlformats-officedocument.presentationml.notesSlide+xml" PartName="/ppt/notesSlides/notesSlide456.xml"/>
  <Override ContentType="application/vnd.openxmlformats-officedocument.presentationml.notesSlide+xml" PartName="/ppt/notesSlides/notesSlide3750.xml"/>
  <Override ContentType="application/vnd.openxmlformats-officedocument.presentationml.notesSlide+xml" PartName="/ppt/notesSlides/notesSlide812.xml"/>
  <Override ContentType="application/vnd.openxmlformats-officedocument.presentationml.notesSlide+xml" PartName="/ppt/notesSlides/notesSlide5008.xml"/>
  <Override ContentType="application/vnd.openxmlformats-officedocument.presentationml.notesSlide+xml" PartName="/ppt/notesSlides/notesSlide3709.xml"/>
  <Override ContentType="application/vnd.openxmlformats-officedocument.presentationml.notesSlide+xml" PartName="/ppt/notesSlides/notesSlide5580.xml"/>
  <Override ContentType="application/vnd.openxmlformats-officedocument.presentationml.notesSlide+xml" PartName="/ppt/notesSlides/notesSlide782.xml"/>
  <Override ContentType="application/vnd.openxmlformats-officedocument.presentationml.notesSlide+xml" PartName="/ppt/notesSlides/notesSlide2582.xml"/>
  <Override ContentType="application/vnd.openxmlformats-officedocument.presentationml.notesSlide+xml" PartName="/ppt/notesSlides/notesSlide3491.xml"/>
  <Override ContentType="application/vnd.openxmlformats-officedocument.presentationml.notesSlide+xml" PartName="/ppt/notesSlides/notesSlide4000.xml"/>
  <Override ContentType="application/vnd.openxmlformats-officedocument.presentationml.notesSlide+xml" PartName="/ppt/notesSlides/notesSlide2310.xml"/>
  <Override ContentType="application/vnd.openxmlformats-officedocument.presentationml.notesSlide+xml" PartName="/ppt/notesSlides/notesSlide325.xml"/>
  <Override ContentType="application/vnd.openxmlformats-officedocument.presentationml.notesSlide+xml" PartName="/ppt/notesSlides/notesSlide368.xml"/>
  <Override ContentType="application/vnd.openxmlformats-officedocument.presentationml.notesSlide+xml" PartName="/ppt/notesSlides/notesSlide597.xml"/>
  <Override ContentType="application/vnd.openxmlformats-officedocument.presentationml.notesSlide+xml" PartName="/ppt/notesSlides/notesSlide413.xml"/>
  <Override ContentType="application/vnd.openxmlformats-officedocument.presentationml.notesSlide+xml" PartName="/ppt/notesSlides/notesSlide4570.xml"/>
  <Override ContentType="application/vnd.openxmlformats-officedocument.presentationml.notesSlide+xml" PartName="/ppt/notesSlides/notesSlide3850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2283.xml"/>
  <Override ContentType="application/vnd.openxmlformats-officedocument.presentationml.notesSlide+xml" PartName="/ppt/notesSlides/notesSlide983.xml"/>
  <Override ContentType="application/vnd.openxmlformats-officedocument.presentationml.notesSlide+xml" PartName="/ppt/notesSlides/notesSlide3991.xml"/>
  <Override ContentType="application/vnd.openxmlformats-officedocument.presentationml.notesSlide+xml" PartName="/ppt/notesSlides/notesSlide5452.xml"/>
  <Override ContentType="application/vnd.openxmlformats-officedocument.presentationml.notesSlide+xml" PartName="/ppt/notesSlides/notesSlide940.xml"/>
  <Override ContentType="application/vnd.openxmlformats-officedocument.presentationml.notesSlide+xml" PartName="/ppt/notesSlides/notesSlide2240.xml"/>
  <Override ContentType="application/vnd.openxmlformats-officedocument.presentationml.notesSlide+xml" PartName="/ppt/notesSlides/notesSlide654.xml"/>
  <Override ContentType="application/vnd.openxmlformats-officedocument.presentationml.notesSlide+xml" PartName="/ppt/notesSlides/notesSlide1975.xml"/>
  <Override ContentType="application/vnd.openxmlformats-officedocument.presentationml.notesSlide+xml" PartName="/ppt/notesSlides/notesSlide1932.xml"/>
  <Override ContentType="application/vnd.openxmlformats-officedocument.presentationml.notesSlide+xml" PartName="/ppt/notesSlides/notesSlide2082.xml"/>
  <Override ContentType="application/vnd.openxmlformats-officedocument.presentationml.notesSlide+xml" PartName="/ppt/notesSlides/notesSlide697.xml"/>
  <Override ContentType="application/vnd.openxmlformats-officedocument.presentationml.notesSlide+xml" PartName="/ppt/notesSlides/notesSlide255.xml"/>
  <Override ContentType="application/vnd.openxmlformats-officedocument.presentationml.notesSlide+xml" PartName="/ppt/notesSlides/notesSlide4758.xml"/>
  <Override ContentType="application/vnd.openxmlformats-officedocument.presentationml.notesSlide+xml" PartName="/ppt/notesSlides/notesSlide212.xml"/>
  <Override ContentType="application/vnd.openxmlformats-officedocument.presentationml.notesSlide+xml" PartName="/ppt/notesSlides/notesSlide1576.xml"/>
  <Override ContentType="application/vnd.openxmlformats-officedocument.presentationml.notesSlide+xml" PartName="/ppt/notesSlides/notesSlide298.xml"/>
  <Override ContentType="application/vnd.openxmlformats-officedocument.presentationml.notesSlide+xml" PartName="/ppt/notesSlides/notesSlide1533.xml"/>
  <Override ContentType="application/vnd.openxmlformats-officedocument.presentationml.notesSlide+xml" PartName="/ppt/notesSlides/notesSlide4241.xml"/>
  <Override ContentType="application/vnd.openxmlformats-officedocument.presentationml.notesSlide+xml" PartName="/ppt/notesSlides/notesSlide2454.xml"/>
  <Override ContentType="application/vnd.openxmlformats-officedocument.presentationml.notesSlide+xml" PartName="/ppt/notesSlides/notesSlide4959.xml"/>
  <Override ContentType="application/vnd.openxmlformats-officedocument.presentationml.notesSlide+xml" PartName="/ppt/notesSlides/notesSlide282.xml"/>
  <Override ContentType="application/vnd.openxmlformats-officedocument.presentationml.notesSlide+xml" PartName="/ppt/notesSlides/notesSlide2683.xml"/>
  <Override ContentType="application/vnd.openxmlformats-officedocument.presentationml.notesSlide+xml" PartName="/ppt/notesSlides/notesSlide4470.xml"/>
  <Override ContentType="application/vnd.openxmlformats-officedocument.presentationml.notesSlide+xml" PartName="/ppt/notesSlides/notesSlide728.xml"/>
  <Override ContentType="application/vnd.openxmlformats-officedocument.presentationml.notesSlide+xml" PartName="/ppt/notesSlides/notesSlide4500.xml"/>
  <Override ContentType="application/vnd.openxmlformats-officedocument.presentationml.notesSlide+xml" PartName="/ppt/notesSlides/notesSlide4772.xml"/>
  <Override ContentType="application/vnd.openxmlformats-officedocument.presentationml.notesSlide+xml" PartName="/ppt/notesSlides/notesSlide1519.xml"/>
  <Override ContentType="application/vnd.openxmlformats-officedocument.presentationml.notesSlide+xml" PartName="/ppt/notesSlides/notesSlide2411.xml"/>
  <Override ContentType="application/vnd.openxmlformats-officedocument.presentationml.notesSlide+xml" PartName="/ppt/notesSlides/notesSlide5438.xml"/>
  <Override ContentType="application/vnd.openxmlformats-officedocument.presentationml.notesSlide+xml" PartName="/ppt/notesSlides/notesSlide1375.xml"/>
  <Override ContentType="application/vnd.openxmlformats-officedocument.presentationml.notesSlide+xml" PartName="/ppt/notesSlides/notesSlide1103.xml"/>
  <Override ContentType="application/vnd.openxmlformats-officedocument.presentationml.notesSlide+xml" PartName="/ppt/notesSlides/notesSlide312.xml"/>
  <Override ContentType="application/vnd.openxmlformats-officedocument.presentationml.notesSlide+xml" PartName="/ppt/notesSlides/notesSlide2985.xml"/>
  <Override ContentType="application/vnd.openxmlformats-officedocument.presentationml.notesSlide+xml" PartName="/ppt/notesSlides/notesSlide3349.xml"/>
  <Override ContentType="application/vnd.openxmlformats-officedocument.presentationml.notesSlide+xml" PartName="/ppt/notesSlides/notesSlide2713.xml"/>
  <Override ContentType="application/vnd.openxmlformats-officedocument.presentationml.notesSlide+xml" PartName="/ppt/notesSlides/notesSlide469.xml"/>
  <Override ContentType="application/vnd.openxmlformats-officedocument.presentationml.notesSlide+xml" PartName="/ppt/notesSlides/notesSlide426.xml"/>
  <Override ContentType="application/vnd.openxmlformats-officedocument.presentationml.notesSlide+xml" PartName="/ppt/notesSlides/notesSlide1146.xml"/>
  <Override ContentType="application/vnd.openxmlformats-officedocument.presentationml.notesSlide+xml" PartName="/ppt/notesSlides/notesSlide2942.xml"/>
  <Override ContentType="application/vnd.openxmlformats-officedocument.presentationml.notesSlide+xml" PartName="/ppt/notesSlides/notesSlide3306.xml"/>
  <Override ContentType="application/vnd.openxmlformats-officedocument.presentationml.notesSlide+xml" PartName="/ppt/notesSlides/notesSlide4916.xml"/>
  <Override ContentType="application/vnd.openxmlformats-officedocument.presentationml.notesSlide+xml" PartName="/ppt/notesSlides/notesSlide1002.xml"/>
  <Override ContentType="application/vnd.openxmlformats-officedocument.presentationml.notesSlide+xml" PartName="/ppt/notesSlides/notesSlide3507.xml"/>
  <Override ContentType="application/vnd.openxmlformats-officedocument.presentationml.notesSlide+xml" PartName="/ppt/notesSlides/notesSlide4930.xml"/>
  <Override ContentType="application/vnd.openxmlformats-officedocument.presentationml.notesSlide+xml" PartName="/ppt/notesSlides/notesSlide5150.xml"/>
  <Override ContentType="application/vnd.openxmlformats-officedocument.presentationml.notesSlide+xml" PartName="/ppt/notesSlides/notesSlide3363.xml"/>
  <Override ContentType="application/vnd.openxmlformats-officedocument.presentationml.notesSlide+xml" PartName="/ppt/notesSlides/notesSlide4973.xml"/>
  <Override ContentType="application/vnd.openxmlformats-officedocument.presentationml.notesSlide+xml" PartName="/ppt/notesSlides/notesSlide5566.xml"/>
  <Override ContentType="application/vnd.openxmlformats-officedocument.presentationml.notesSlide+xml" PartName="/ppt/notesSlides/notesSlide5868.xml"/>
  <Override ContentType="application/vnd.openxmlformats-officedocument.presentationml.notesSlide+xml" PartName="/ppt/notesSlides/notesSlide5193.xml"/>
  <Override ContentType="application/vnd.openxmlformats-officedocument.presentationml.notesSlide+xml" PartName="/ppt/notesSlides/notesSlide3320.xml"/>
  <Override ContentType="application/vnd.openxmlformats-officedocument.presentationml.notesSlide+xml" PartName="/ppt/notesSlides/notesSlide483.xml"/>
  <Override ContentType="application/vnd.openxmlformats-officedocument.presentationml.notesSlide+xml" PartName="/ppt/notesSlides/notesSlide440.xml"/>
  <Override ContentType="application/vnd.openxmlformats-officedocument.presentationml.notesSlide+xml" PartName="/ppt/notesSlides/notesSlide3809.xml"/>
  <Override ContentType="application/vnd.openxmlformats-officedocument.presentationml.notesSlide+xml" PartName="/ppt/notesSlides/notesSlide4385.xml"/>
  <Override ContentType="application/vnd.openxmlformats-officedocument.presentationml.notesSlide+xml" PartName="/ppt/notesSlides/notesSlide3162.xml"/>
  <Override ContentType="application/vnd.openxmlformats-officedocument.presentationml.notesSlide+xml" PartName="/ppt/notesSlides/notesSlide4258.xml"/>
  <Override ContentType="application/vnd.openxmlformats-officedocument.presentationml.notesSlide+xml" PartName="/ppt/notesSlides/notesSlide4342.xml"/>
  <Override ContentType="application/vnd.openxmlformats-officedocument.presentationml.notesSlide+xml" PartName="/ppt/notesSlides/notesSlide197.xml"/>
  <Override ContentType="application/vnd.openxmlformats-officedocument.presentationml.notesSlide+xml" PartName="/ppt/notesSlides/notesSlide154.xml"/>
  <Override ContentType="application/vnd.openxmlformats-officedocument.presentationml.notesSlide+xml" PartName="/ppt/notesSlides/notesSlide5825.xml"/>
  <Override ContentType="application/vnd.openxmlformats-officedocument.presentationml.notesSlide+xml" PartName="/ppt/notesSlides/notesSlide5237.xml"/>
  <Override ContentType="application/vnd.openxmlformats-officedocument.presentationml.notesSlide+xml" PartName="/ppt/notesSlides/notesSlide627.xml"/>
  <Override ContentType="application/vnd.openxmlformats-officedocument.presentationml.notesSlide+xml" PartName="/ppt/notesSlides/notesSlide2327.xml"/>
  <Override ContentType="application/vnd.openxmlformats-officedocument.presentationml.notesSlide+xml" PartName="/ppt/notesSlides/notesSlide3077.xml"/>
  <Override ContentType="application/vnd.openxmlformats-officedocument.presentationml.notesSlide+xml" PartName="/ppt/notesSlides/notesSlide4157.xml"/>
  <Override ContentType="application/vnd.openxmlformats-officedocument.presentationml.notesSlide+xml" PartName="/ppt/notesSlides/notesSlide3034.xml"/>
  <Override ContentType="application/vnd.openxmlformats-officedocument.presentationml.notesSlide+xml" PartName="/ppt/notesSlides/notesSlide4114.xml"/>
  <Override ContentType="application/vnd.openxmlformats-officedocument.presentationml.notesSlide+xml" PartName="/ppt/notesSlides/notesSlide4644.xml"/>
  <Override ContentType="application/vnd.openxmlformats-officedocument.presentationml.notesSlide+xml" PartName="/ppt/notesSlides/notesSlide5539.xml"/>
  <Override ContentType="application/vnd.openxmlformats-officedocument.presentationml.notesSlide+xml" PartName="/ppt/notesSlides/notesSlide3937.xml"/>
  <Override ContentType="application/vnd.openxmlformats-officedocument.presentationml.notesSlide+xml" PartName="/ppt/notesSlides/notesSlide4601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181.xml"/>
  <Override ContentType="application/vnd.openxmlformats-officedocument.presentationml.notesSlide+xml" PartName="/ppt/notesSlides/notesSlide527.xml"/>
  <Override ContentType="application/vnd.openxmlformats-officedocument.presentationml.notesSlide+xml" PartName="/ppt/notesSlides/notesSlide1848.xml"/>
  <Override ContentType="application/vnd.openxmlformats-officedocument.presentationml.notesSlide+xml" PartName="/ppt/notesSlides/notesSlide3964.xml"/>
  <Override ContentType="application/vnd.openxmlformats-officedocument.presentationml.notesSlide+xml" PartName="/ppt/notesSlides/notesSlide4671.xml"/>
  <Override ContentType="application/vnd.openxmlformats-officedocument.presentationml.notesSlide+xml" PartName="/ppt/notesSlides/notesSlide3921.xml"/>
  <Override ContentType="application/vnd.openxmlformats-officedocument.presentationml.notesSlide+xml" PartName="/ppt/notesSlides/notesSlide2397.xml"/>
  <Override ContentType="application/vnd.openxmlformats-officedocument.presentationml.notesSlide+xml" PartName="/ppt/notesSlides/notesSlide2354.xml"/>
  <Override ContentType="application/vnd.openxmlformats-officedocument.presentationml.notesSlide+xml" PartName="/ppt/notesSlides/notesSlide2884.xml"/>
  <Override ContentType="application/vnd.openxmlformats-officedocument.presentationml.notesSlide+xml" PartName="/ppt/notesSlides/notesSlide1231.xml"/>
  <Override ContentType="application/vnd.openxmlformats-officedocument.presentationml.notesSlide+xml" PartName="/ppt/notesSlides/notesSlide4486.xml"/>
  <Override ContentType="application/vnd.openxmlformats-officedocument.presentationml.notesSlide+xml" PartName="/ppt/notesSlides/notesSlide1274.xml"/>
  <Override ContentType="application/vnd.openxmlformats-officedocument.presentationml.notesSlide+xml" PartName="/ppt/notesSlides/notesSlide3779.xml"/>
  <Override ContentType="application/vnd.openxmlformats-officedocument.presentationml.notesSlide+xml" PartName="/ppt/notesSlides/notesSlide4443.xml"/>
  <Override ContentType="application/vnd.openxmlformats-officedocument.presentationml.notesSlide+xml" PartName="/ppt/notesSlides/notesSlide4400.xml"/>
  <Override ContentType="application/vnd.openxmlformats-officedocument.presentationml.notesSlide+xml" PartName="/ppt/notesSlides/notesSlide3061.xml"/>
  <Override ContentType="application/vnd.openxmlformats-officedocument.presentationml.notesSlide+xml" PartName="/ppt/notesSlides/notesSlide2841.xml"/>
  <Override ContentType="application/vnd.openxmlformats-officedocument.presentationml.notesSlide+xml" PartName="/ppt/notesSlides/notesSlide1660.xml"/>
  <Override ContentType="application/vnd.openxmlformats-officedocument.presentationml.notesSlide+xml" PartName="/ppt/notesSlides/notesSlide382.xml"/>
  <Override ContentType="application/vnd.openxmlformats-officedocument.presentationml.notesSlide+xml" PartName="/ppt/notesSlides/notesSlide2555.xml"/>
  <Override ContentType="application/vnd.openxmlformats-officedocument.presentationml.notesSlide+xml" PartName="/ppt/notesSlides/notesSlide3262.xml"/>
  <Override ContentType="application/vnd.openxmlformats-officedocument.presentationml.notesSlide+xml" PartName="/ppt/notesSlides/notesSlide3608.xml"/>
  <Override ContentType="application/vnd.openxmlformats-officedocument.presentationml.notesSlide+xml" PartName="/ppt/notesSlides/notesSlide5767.xml"/>
  <Override ContentType="application/vnd.openxmlformats-officedocument.presentationml.notesSlide+xml" PartName="/ppt/notesSlides/notesSlide856.xml"/>
  <Override ContentType="application/vnd.openxmlformats-officedocument.presentationml.notesSlide+xml" PartName="/ppt/notesSlides/notesSlide5724.xml"/>
  <Override ContentType="application/vnd.openxmlformats-officedocument.presentationml.notesSlide+xml" PartName="/ppt/notesSlides/notesSlide899.xml"/>
  <Override ContentType="application/vnd.openxmlformats-officedocument.presentationml.notesSlide+xml" PartName="/ppt/notesSlides/notesSlide2512.xml"/>
  <Override ContentType="application/vnd.openxmlformats-officedocument.presentationml.notesSlide+xml" PartName="/ppt/notesSlides/notesSlide2598.xml"/>
  <Override ContentType="application/vnd.openxmlformats-officedocument.presentationml.notesSlide+xml" PartName="/ppt/notesSlides/notesSlide4029.xml"/>
  <Override ContentType="application/vnd.openxmlformats-officedocument.presentationml.notesSlide+xml" PartName="/ppt/notesSlides/notesSlide5852.xml"/>
  <Override ContentType="application/vnd.openxmlformats-officedocument.presentationml.notesSlide+xml" PartName="/ppt/notesSlides/notesSlide1208.xml"/>
  <Override ContentType="application/vnd.openxmlformats-officedocument.presentationml.notesSlide+xml" PartName="/ppt/notesSlides/notesSlide4390.xml"/>
  <Override ContentType="application/vnd.openxmlformats-officedocument.presentationml.notesSlide+xml" PartName="/ppt/notesSlides/notesSlide5763.xml"/>
  <Override ContentType="application/vnd.openxmlformats-officedocument.presentationml.notesSlide+xml" PartName="/ppt/notesSlides/notesSlide206.xml"/>
  <Override ContentType="application/vnd.openxmlformats-officedocument.presentationml.notesSlide+xml" PartName="/ppt/notesSlides/notesSlide1119.xml"/>
  <Override ContentType="application/vnd.openxmlformats-officedocument.presentationml.notesSlide+xml" PartName="/ppt/notesSlides/notesSlide4285.xml"/>
  <Override ContentType="application/vnd.openxmlformats-officedocument.presentationml.notesSlide+xml" PartName="/ppt/notesSlides/notesSlide2595.xml"/>
  <Override ContentType="application/vnd.openxmlformats-officedocument.presentationml.notesSlide+xml" PartName="/ppt/notesSlides/notesSlide1216.xml"/>
  <Override ContentType="application/vnd.openxmlformats-officedocument.presentationml.notesSlide+xml" PartName="/ppt/notesSlides/notesSlide5593.xml"/>
  <Override ContentType="application/vnd.openxmlformats-officedocument.presentationml.notesSlide+xml" PartName="/ppt/notesSlides/notesSlide230.xml"/>
  <Override ContentType="application/vnd.openxmlformats-officedocument.presentationml.notesSlide+xml" PartName="/ppt/notesSlides/notesSlide5755.xml"/>
  <Override ContentType="application/vnd.openxmlformats-officedocument.presentationml.notesSlide+xml" PartName="/ppt/notesSlides/notesSlide4188.xml"/>
  <Override ContentType="application/vnd.openxmlformats-officedocument.presentationml.notesSlide+xml" PartName="/ppt/notesSlides/notesSlide2765.xml"/>
  <Override ContentType="application/vnd.openxmlformats-officedocument.presentationml.notesSlide+xml" PartName="/ppt/notesSlides/notesSlide4455.xml"/>
  <Override ContentType="application/vnd.openxmlformats-officedocument.presentationml.notesSlide+xml" PartName="/ppt/notesSlides/notesSlide1392.xml"/>
  <Override ContentType="application/vnd.openxmlformats-officedocument.presentationml.notesSlide+xml" PartName="/ppt/notesSlides/notesSlide2854.xml"/>
  <Override ContentType="application/vnd.openxmlformats-officedocument.presentationml.notesSlide+xml" PartName="/ppt/notesSlides/notesSlide4447.xml"/>
  <Override ContentType="application/vnd.openxmlformats-officedocument.presentationml.notesSlide+xml" PartName="/ppt/notesSlides/notesSlide2498.xml"/>
  <Override ContentType="application/vnd.openxmlformats-officedocument.presentationml.notesSlide+xml" PartName="/ppt/notesSlides/notesSlide1481.xml"/>
  <Override ContentType="application/vnd.openxmlformats-officedocument.presentationml.notesSlide+xml" PartName="/ppt/notesSlides/notesSlide1198.xml"/>
  <Override ContentType="application/vnd.openxmlformats-officedocument.presentationml.notesSlide+xml" PartName="/ppt/notesSlides/notesSlide3879.xml"/>
  <Override ContentType="application/vnd.openxmlformats-officedocument.presentationml.notesSlide+xml" PartName="/ppt/notesSlides/notesSlide400.xml"/>
  <Override ContentType="application/vnd.openxmlformats-officedocument.presentationml.notesSlide+xml" PartName="/ppt/notesSlides/notesSlide4358.xml"/>
  <Override ContentType="application/vnd.openxmlformats-officedocument.presentationml.notesSlide+xml" PartName="/ppt/notesSlides/notesSlide1651.xml"/>
  <Override ContentType="application/vnd.openxmlformats-officedocument.presentationml.notesSlide+xml" PartName="/ppt/notesSlides/notesSlide4706.xml"/>
  <Override ContentType="application/vnd.openxmlformats-officedocument.presentationml.notesSlide+xml" PartName="/ppt/notesSlides/notesSlide768.xml"/>
  <Override ContentType="application/vnd.openxmlformats-officedocument.presentationml.notesSlide+xml" PartName="/ppt/notesSlides/notesSlide2257.xml"/>
  <Override ContentType="application/vnd.openxmlformats-officedocument.presentationml.notesSlide+xml" PartName="/ppt/notesSlides/notesSlide4117.xml"/>
  <Override ContentType="application/vnd.openxmlformats-officedocument.presentationml.notesSlide+xml" PartName="/ppt/notesSlides/notesSlide1457.xml"/>
  <Override ContentType="application/vnd.openxmlformats-officedocument.presentationml.notesSlide+xml" PartName="/ppt/notesSlides/notesSlide3430.xml"/>
  <Override ContentType="application/vnd.openxmlformats-officedocument.presentationml.notesSlide+xml" PartName="/ppt/notesSlides/notesSlide962.xml"/>
  <Override ContentType="application/vnd.openxmlformats-officedocument.presentationml.notesSlide+xml" PartName="/ppt/notesSlides/notesSlide1240.xml"/>
  <Override ContentType="application/vnd.openxmlformats-officedocument.presentationml.notesSlide+xml" PartName="/ppt/notesSlides/notesSlide3082.xml"/>
  <Override ContentType="application/vnd.openxmlformats-officedocument.presentationml.notesSlide+xml" PartName="/ppt/notesSlides/notesSlide3824.xml"/>
  <Override ContentType="application/vnd.openxmlformats-officedocument.presentationml.notesSlide+xml" PartName="/ppt/notesSlides/notesSlide4214.xml"/>
  <Override ContentType="application/vnd.openxmlformats-officedocument.presentationml.notesSlide+xml" PartName="/ppt/notesSlides/notesSlide277.xml"/>
  <Override ContentType="application/vnd.openxmlformats-officedocument.presentationml.notesSlide+xml" PartName="/ppt/notesSlides/notesSlide1910.xml"/>
  <Override ContentType="application/vnd.openxmlformats-officedocument.presentationml.notesSlide+xml" PartName="/ppt/notesSlides/notesSlide1948.xml"/>
  <Override ContentType="application/vnd.openxmlformats-officedocument.presentationml.notesSlide+xml" PartName="/ppt/notesSlides/notesSlide471.xml"/>
  <Override ContentType="application/vnd.openxmlformats-officedocument.presentationml.notesSlide+xml" PartName="/ppt/notesSlides/notesSlide3100.xml"/>
  <Override ContentType="application/vnd.openxmlformats-officedocument.presentationml.notesSlide+xml" PartName="/ppt/notesSlides/notesSlide141.xml"/>
  <Override ContentType="application/vnd.openxmlformats-officedocument.presentationml.notesSlide+xml" PartName="/ppt/notesSlides/notesSlide2516.xml"/>
  <Override ContentType="application/vnd.openxmlformats-officedocument.presentationml.notesSlide+xml" PartName="/ppt/notesSlides/notesSlide3139.xml"/>
  <Override ContentType="application/vnd.openxmlformats-officedocument.presentationml.notesSlide+xml" PartName="/ppt/notesSlides/notesSlide4196.xml"/>
  <Override ContentType="application/vnd.openxmlformats-officedocument.presentationml.notesSlide+xml" PartName="/ppt/notesSlides/notesSlide2122.xml"/>
  <Override ContentType="application/vnd.openxmlformats-officedocument.presentationml.notesSlide+xml" PartName="/ppt/notesSlides/notesSlide4696.xml"/>
  <Override ContentType="application/vnd.openxmlformats-officedocument.presentationml.notesSlide+xml" PartName="/ppt/notesSlides/notesSlide3662.xml"/>
  <Override ContentType="application/vnd.openxmlformats-officedocument.presentationml.notesSlide+xml" PartName="/ppt/notesSlides/notesSlide1883.xml"/>
  <Override ContentType="application/vnd.openxmlformats-officedocument.presentationml.notesSlide+xml" PartName="/ppt/notesSlides/notesSlide5166.xml"/>
  <Override ContentType="application/vnd.openxmlformats-officedocument.presentationml.notesSlide+xml" PartName="/ppt/notesSlides/notesSlide3573.xml"/>
  <Override ContentType="application/vnd.openxmlformats-officedocument.presentationml.notesSlide+xml" PartName="/ppt/notesSlides/notesSlide4679.xml"/>
  <Override ContentType="application/vnd.openxmlformats-officedocument.presentationml.notesSlide+xml" PartName="/ppt/notesSlides/notesSlide4688.xml"/>
  <Override ContentType="application/vnd.openxmlformats-officedocument.presentationml.notesSlide+xml" PartName="/ppt/notesSlides/notesSlide1892.xml"/>
  <Override ContentType="application/vnd.openxmlformats-officedocument.presentationml.notesSlide+xml" PartName="/ppt/notesSlides/notesSlide5522.xml"/>
  <Override ContentType="application/vnd.openxmlformats-officedocument.presentationml.notesSlide+xml" PartName="/ppt/notesSlides/notesSlide3671.xml"/>
  <Override ContentType="application/vnd.openxmlformats-officedocument.presentationml.notesSlide+xml" PartName="/ppt/notesSlides/notesSlide1698.xml"/>
  <Override ContentType="application/vnd.openxmlformats-officedocument.presentationml.notesSlide+xml" PartName="/ppt/notesSlides/notesSlide1708.xml"/>
  <Override ContentType="application/vnd.openxmlformats-officedocument.presentationml.notesSlide+xml" PartName="/ppt/notesSlides/notesSlide5514.xml"/>
  <Override ContentType="application/vnd.openxmlformats-officedocument.presentationml.notesSlide+xml" PartName="/ppt/notesSlides/notesSlide447.xml"/>
  <Override ContentType="application/vnd.openxmlformats-officedocument.presentationml.notesSlide+xml" PartName="/ppt/notesSlides/notesSlide5531.xml"/>
  <Override ContentType="application/vnd.openxmlformats-officedocument.presentationml.notesSlide+xml" PartName="/ppt/notesSlides/notesSlide5620.xml"/>
  <Override ContentType="application/vnd.openxmlformats-officedocument.presentationml.notesSlide+xml" PartName="/ppt/notesSlides/notesSlide1689.xml"/>
  <Override ContentType="application/vnd.openxmlformats-officedocument.presentationml.notesSlide+xml" PartName="/ppt/notesSlides/notesSlide3477.xml"/>
  <Override ContentType="application/vnd.openxmlformats-officedocument.presentationml.notesSlide+xml" PartName="/ppt/notesSlides/notesSlide1981.xml"/>
  <Override ContentType="application/vnd.openxmlformats-officedocument.presentationml.notesSlide+xml" PartName="/ppt/notesSlides/notesSlide5031.xml"/>
  <Override ContentType="application/vnd.openxmlformats-officedocument.presentationml.notesSlide+xml" PartName="/ppt/notesSlides/notesSlide462.xml"/>
  <Override ContentType="application/vnd.openxmlformats-officedocument.presentationml.notesSlide+xml" PartName="/ppt/notesSlides/notesSlide5337.xml"/>
  <Override ContentType="application/vnd.openxmlformats-officedocument.presentationml.notesSlide+xml" PartName="/ppt/notesSlides/notesSlide5023.xml"/>
  <Override ContentType="application/vnd.openxmlformats-officedocument.presentationml.notesSlide+xml" PartName="/ppt/notesSlides/notesSlide4617.xml"/>
  <Override ContentType="application/vnd.openxmlformats-officedocument.presentationml.notesSlide+xml" PartName="/ppt/notesSlides/notesSlide2524.xml"/>
  <Override ContentType="application/vnd.openxmlformats-officedocument.presentationml.notesSlide+xml" PartName="/ppt/notesSlides/notesSlide938.xml"/>
  <Override ContentType="application/vnd.openxmlformats-officedocument.presentationml.notesSlide+xml" PartName="/ppt/notesSlides/notesSlide1642.xml"/>
  <Override ContentType="application/vnd.openxmlformats-officedocument.presentationml.notesSlide+xml" PartName="/ppt/notesSlides/notesSlide1151.xml"/>
  <Override ContentType="application/vnd.openxmlformats-officedocument.presentationml.notesSlide+xml" PartName="/ppt/notesSlides/notesSlide3171.xml"/>
  <Override ContentType="application/vnd.openxmlformats-officedocument.presentationml.notesSlide+xml" PartName="/ppt/notesSlides/notesSlide1740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2757.xml"/>
  <Override ContentType="application/vnd.openxmlformats-officedocument.presentationml.notesSlide+xml" PartName="/ppt/notesSlides/notesSlide2095.xml"/>
  <Override ContentType="application/vnd.openxmlformats-officedocument.presentationml.notesSlide+xml" PartName="/ppt/notesSlides/notesSlide641.xml"/>
  <Override ContentType="application/vnd.openxmlformats-officedocument.presentationml.notesSlide+xml" PartName="/ppt/notesSlides/notesSlide3073.xml"/>
  <Override ContentType="application/vnd.openxmlformats-officedocument.presentationml.notesSlide+xml" PartName="/ppt/notesSlides/notesSlide2033.xml"/>
  <Override ContentType="application/vnd.openxmlformats-officedocument.presentationml.notesSlide+xml" PartName="/ppt/notesSlides/notesSlide3406.xml"/>
  <Override ContentType="application/vnd.openxmlformats-officedocument.presentationml.notesSlide+xml" PartName="/ppt/notesSlides/notesSlide4873.xml"/>
  <Override ContentType="application/vnd.openxmlformats-officedocument.presentationml.notesSlide+xml" PartName="/ppt/notesSlides/notesSlide1546.xml"/>
  <Override ContentType="application/vnd.openxmlformats-officedocument.presentationml.notesSlide+xml" PartName="/ppt/notesSlides/notesSlide3600.xml"/>
  <Override ContentType="application/vnd.openxmlformats-officedocument.presentationml.notesSlide+xml" PartName="/ppt/notesSlides/notesSlide4890.xml"/>
  <Override ContentType="application/vnd.openxmlformats-officedocument.presentationml.notesSlide+xml" PartName="/ppt/notesSlides/notesSlide1055.xml"/>
  <Override ContentType="application/vnd.openxmlformats-officedocument.presentationml.notesSlide+xml" PartName="/ppt/notesSlides/notesSlide2016.xml"/>
  <Override ContentType="application/vnd.openxmlformats-officedocument.presentationml.notesSlide+xml" PartName="/ppt/notesSlides/notesSlide2622.xml"/>
  <Override ContentType="application/vnd.openxmlformats-officedocument.presentationml.notesSlide+xml" PartName="/ppt/notesSlides/notesSlide3639.xml"/>
  <Override ContentType="application/vnd.openxmlformats-officedocument.presentationml.notesSlide+xml" PartName="/ppt/notesSlides/notesSlide268.xml"/>
  <Override ContentType="application/vnd.openxmlformats-officedocument.presentationml.notesSlide+xml" PartName="/ppt/notesSlides/notesSlide3004.xml"/>
  <Override ContentType="application/vnd.openxmlformats-officedocument.presentationml.notesSlide+xml" PartName="/ppt/notesSlides/notesSlide2489.xml"/>
  <Override ContentType="application/vnd.openxmlformats-officedocument.presentationml.notesSlide+xml" PartName="/ppt/notesSlides/notesSlide3967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2950.xml"/>
  <Override ContentType="application/vnd.openxmlformats-officedocument.presentationml.notesSlide+xml" PartName="/ppt/notesSlides/notesSlide5772.xml"/>
  <Override ContentType="application/vnd.openxmlformats-officedocument.presentationml.notesSlide+xml" PartName="/ppt/notesSlides/notesSlide1383.xml"/>
  <Override ContentType="application/vnd.openxmlformats-officedocument.presentationml.notesSlide+xml" PartName="/ppt/notesSlides/notesSlide5861.xml"/>
  <Override ContentType="application/vnd.openxmlformats-officedocument.presentationml.notesSlide+xml" PartName="/ppt/notesSlides/notesSlide1160.xml"/>
  <Override ContentType="application/vnd.openxmlformats-officedocument.presentationml.notesSlide+xml" PartName="/ppt/notesSlides/notesSlide1472.xml"/>
  <Override ContentType="application/vnd.openxmlformats-officedocument.presentationml.notesSlide+xml" PartName="/ppt/notesSlides/notesSlide3977.xml"/>
  <Override ContentType="application/vnd.openxmlformats-officedocument.presentationml.notesSlide+xml" PartName="/ppt/notesSlides/notesSlide2748.xml"/>
  <Override ContentType="application/vnd.openxmlformats-officedocument.presentationml.notesSlide+xml" PartName="/ppt/notesSlides/notesSlide9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5681.xml"/>
  <Override ContentType="application/vnd.openxmlformats-officedocument.presentationml.notesSlide+xml" PartName="/ppt/notesSlides/notesSlide4349.xml"/>
  <Override ContentType="application/vnd.openxmlformats-officedocument.presentationml.notesSlide+xml" PartName="/ppt/notesSlides/notesSlide3888.xml"/>
  <Override ContentType="application/vnd.openxmlformats-officedocument.presentationml.notesSlide+xml" PartName="/ppt/notesSlides/notesSlide4438.xml"/>
  <Override ContentType="application/vnd.openxmlformats-officedocument.presentationml.notesSlide+xml" PartName="/ppt/notesSlides/notesSlide5014.xml"/>
  <Override ContentType="application/vnd.openxmlformats-officedocument.presentationml.notesSlide+xml" PartName="/ppt/notesSlides/notesSlide3332.xml"/>
  <Override ContentType="application/vnd.openxmlformats-officedocument.presentationml.notesSlide+xml" PartName="/ppt/notesSlides/notesSlide5916.xml"/>
  <Override ContentType="application/vnd.openxmlformats-officedocument.presentationml.notesSlide+xml" PartName="/ppt/notesSlides/notesSlide2274.xml"/>
  <Override ContentType="application/vnd.openxmlformats-officedocument.presentationml.notesSlide+xml" PartName="/ppt/notesSlides/notesSlide2669.xml"/>
  <Override ContentType="application/vnd.openxmlformats-officedocument.presentationml.notesSlide+xml" PartName="/ppt/notesSlides/notesSlide3180.xml"/>
  <Override ContentType="application/vnd.openxmlformats-officedocument.presentationml.notesSlide+xml" PartName="/ppt/notesSlides/notesSlide5329.xml"/>
  <Override ContentType="application/vnd.openxmlformats-officedocument.presentationml.notesSlide+xml" PartName="/ppt/notesSlides/notesSlide2418.xml"/>
  <Override ContentType="application/vnd.openxmlformats-officedocument.presentationml.notesSlide+xml" PartName="/ppt/notesSlides/notesSlide3841.xml"/>
  <Override ContentType="application/vnd.openxmlformats-officedocument.presentationml.notesSlide+xml" PartName="/ppt/notesSlides/notesSlide3350.xml"/>
  <Override ContentType="application/vnd.openxmlformats-officedocument.presentationml.notesSlide+xml" PartName="/ppt/notesSlides/notesSlide5898.xml"/>
  <Override ContentType="application/vnd.openxmlformats-officedocument.presentationml.notesSlide+xml" PartName="/ppt/notesSlides/notesSlide1731.xml"/>
  <Override ContentType="application/vnd.openxmlformats-officedocument.presentationml.notesSlide+xml" PartName="/ppt/notesSlides/notesSlide4608.xml"/>
  <Override ContentType="application/vnd.openxmlformats-officedocument.presentationml.notesSlide+xml" PartName="/ppt/notesSlides/notesSlide2024.xml"/>
  <Override ContentType="application/vnd.openxmlformats-officedocument.presentationml.notesSlide+xml" PartName="/ppt/notesSlides/notesSlide3906.xml"/>
  <Override ContentType="application/vnd.openxmlformats-officedocument.presentationml.notesSlide+xml" PartName="/ppt/notesSlides/notesSlide1634.xml"/>
  <Override ContentType="application/vnd.openxmlformats-officedocument.presentationml.notesSlide+xml" PartName="/ppt/notesSlides/notesSlide373.xml"/>
  <Override ContentType="application/vnd.openxmlformats-officedocument.presentationml.notesSlide+xml" PartName="/ppt/notesSlides/notesSlide5837.xml"/>
  <Override ContentType="application/vnd.openxmlformats-officedocument.presentationml.notesSlide+xml" PartName="/ppt/notesSlides/notesSlide1555.xml"/>
  <Override ContentType="application/vnd.openxmlformats-officedocument.presentationml.notesSlide+xml" PartName="/ppt/notesSlides/notesSlide2339.xml"/>
  <Override ContentType="application/vnd.openxmlformats-officedocument.presentationml.notesSlide+xml" PartName="/ppt/notesSlides/notesSlide4294.xml"/>
  <Override ContentType="application/vnd.openxmlformats-officedocument.presentationml.notesSlide+xml" PartName="/ppt/notesSlides/notesSlide632.xml"/>
  <Override ContentType="application/vnd.openxmlformats-officedocument.presentationml.notesSlide+xml" PartName="/ppt/notesSlides/notesSlide4140.xml"/>
  <Override ContentType="application/vnd.openxmlformats-officedocument.presentationml.notesSlide+xml" PartName="/ppt/notesSlides/notesSlide4312.xml"/>
  <Override ContentType="application/vnd.openxmlformats-officedocument.presentationml.notesSlide+xml" PartName="/ppt/notesSlides/notesSlide4881.xml"/>
  <Override ContentType="application/vnd.openxmlformats-officedocument.presentationml.notesSlide+xml" PartName="/ppt/notesSlides/notesSlide2691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01.xml"/>
  <Override ContentType="application/vnd.openxmlformats-officedocument.presentationml.notesSlide+xml" PartName="/ppt/notesSlides/notesSlide4529.xml"/>
  <Override ContentType="application/vnd.openxmlformats-officedocument.presentationml.notesSlide+xml" PartName="/ppt/notesSlides/notesSlide2183.xml"/>
  <Override ContentType="application/vnd.openxmlformats-officedocument.presentationml.notesSlide+xml" PartName="/ppt/notesSlides/notesSlide4373.xml"/>
  <Override ContentType="application/vnd.openxmlformats-officedocument.presentationml.notesSlide+xml" PartName="/ppt/notesSlides/notesSlide294.xml"/>
  <Override ContentType="application/vnd.openxmlformats-officedocument.presentationml.notesSlide+xml" PartName="/ppt/notesSlides/notesSlide5246.xml"/>
  <Override ContentType="application/vnd.openxmlformats-officedocument.presentationml.notesSlide+xml" PartName="/ppt/notesSlides/notesSlide900.xml"/>
  <Override ContentType="application/vnd.openxmlformats-officedocument.presentationml.notesSlide+xml" PartName="/ppt/notesSlides/notesSlide4785.xml"/>
  <Override ContentType="application/vnd.openxmlformats-officedocument.presentationml.notesSlide+xml" PartName="/ppt/notesSlides/notesSlide5157.xml"/>
  <Override ContentType="application/vnd.openxmlformats-officedocument.presentationml.notesSlide+xml" PartName="/ppt/notesSlides/notesSlide553.xml"/>
  <Override ContentType="application/vnd.openxmlformats-officedocument.presentationml.notesSlide+xml" PartName="/ppt/notesSlides/notesSlide1814.xml"/>
  <Override ContentType="application/vnd.openxmlformats-officedocument.presentationml.notesSlide+xml" PartName="/ppt/notesSlides/notesSlide2997.xml"/>
  <Override ContentType="application/vnd.openxmlformats-officedocument.presentationml.notesSlide+xml" PartName="/ppt/notesSlides/notesSlide715.xml"/>
  <Override ContentType="application/vnd.openxmlformats-officedocument.presentationml.notesSlide+xml" PartName="/ppt/notesSlides/notesSlide1874.xml"/>
  <Override ContentType="application/vnd.openxmlformats-officedocument.presentationml.notesSlide+xml" PartName="/ppt/notesSlides/notesSlide3582.xml"/>
  <Override ContentType="application/vnd.openxmlformats-officedocument.presentationml.notesSlide+xml" PartName="/ppt/notesSlides/notesSlide864.xml"/>
  <Override ContentType="application/vnd.openxmlformats-officedocument.presentationml.notesSlide+xml" PartName="/ppt/notesSlides/notesSlide2442.xml"/>
  <Override ContentType="application/vnd.openxmlformats-officedocument.presentationml.notesSlide+xml" PartName="/ppt/notesSlides/notesSlide4947.xml"/>
  <Override ContentType="application/vnd.openxmlformats-officedocument.presentationml.notesSlide+xml" PartName="/ppt/notesSlides/notesSlide5078.xml"/>
  <Override ContentType="application/vnd.openxmlformats-officedocument.presentationml.notesSlide+xml" PartName="/ppt/notesSlides/notesSlide4964.xml"/>
  <Override ContentType="application/vnd.openxmlformats-officedocument.presentationml.notesSlide+xml" PartName="/ppt/notesSlides/notesSlide3565.xml"/>
  <Override ContentType="application/vnd.openxmlformats-officedocument.presentationml.notesSlide+xml" PartName="/ppt/notesSlides/notesSlide536.xml"/>
  <Override ContentType="application/vnd.openxmlformats-officedocument.presentationml.notesSlide+xml" PartName="/ppt/notesSlides/notesSlide4302.xml"/>
  <Override ContentType="application/vnd.openxmlformats-officedocument.presentationml.notesSlide+xml" PartName="/ppt/notesSlides/notesSlide3397.xml"/>
  <Override ContentType="application/vnd.openxmlformats-officedocument.presentationml.notesSlide+xml" PartName="/ppt/notesSlides/notesSlide2107.xml"/>
  <Override ContentType="application/vnd.openxmlformats-officedocument.presentationml.notesSlide+xml" PartName="/ppt/notesSlides/notesSlide5425.xml"/>
  <Override ContentType="application/vnd.openxmlformats-officedocument.presentationml.notesSlide+xml" PartName="/ppt/notesSlides/notesSlide5120.xml"/>
  <Override ContentType="application/vnd.openxmlformats-officedocument.presentationml.notesSlide+xml" PartName="/ppt/notesSlides/notesSlide1957.xml"/>
  <Override ContentType="application/vnd.openxmlformats-officedocument.presentationml.notesSlide+xml" PartName="/ppt/notesSlides/notesSlide1287.xml"/>
  <Override ContentType="application/vnd.openxmlformats-officedocument.presentationml.notesSlide+xml" PartName="/ppt/notesSlides/notesSlide2363.xml"/>
  <Override ContentType="application/vnd.openxmlformats-officedocument.presentationml.notesSlide+xml" PartName="/ppt/notesSlides/notesSlide4223.xml"/>
  <Override ContentType="application/vnd.openxmlformats-officedocument.presentationml.notesSlide+xml" PartName="/ppt/notesSlides/notesSlide3147.xml"/>
  <Override ContentType="application/vnd.openxmlformats-officedocument.presentationml.notesSlide+xml" PartName="/ppt/notesSlides/notesSlide3930.xml"/>
  <Override ContentType="application/vnd.openxmlformats-officedocument.presentationml.notesSlide+xml" PartName="/ppt/notesSlides/notesSlide4714.xml"/>
  <Override ContentType="application/vnd.openxmlformats-officedocument.presentationml.notesSlide+xml" PartName="/ppt/notesSlides/notesSlide3091.xml"/>
  <Override ContentType="application/vnd.openxmlformats-officedocument.presentationml.notesSlide+xml" PartName="/ppt/notesSlides/notesSlide3309.xml"/>
  <Override ContentType="application/vnd.openxmlformats-officedocument.presentationml.notesSlide+xml" PartName="/ppt/notesSlides/notesSlide721.xml"/>
  <Override ContentType="application/vnd.openxmlformats-officedocument.presentationml.notesSlide+xml" PartName="/ppt/notesSlides/notesSlide5496.xml"/>
  <Override ContentType="application/vnd.openxmlformats-officedocument.presentationml.notesSlide+xml" PartName="/ppt/notesSlides/notesSlide4206.xml"/>
  <Override ContentType="application/vnd.openxmlformats-officedocument.presentationml.notesSlide+xml" PartName="/ppt/notesSlides/notesSlide4970.xml"/>
  <Override ContentType="application/vnd.openxmlformats-officedocument.presentationml.notesSlide+xml" PartName="/ppt/notesSlides/notesSlide1449.xml"/>
  <Override ContentType="application/vnd.openxmlformats-officedocument.presentationml.notesSlide+xml" PartName="/ppt/notesSlides/notesSlide5263.xml"/>
  <Override ContentType="application/vnd.openxmlformats-officedocument.presentationml.notesSlide+xml" PartName="/ppt/notesSlides/notesSlide971.xml"/>
  <Override ContentType="application/vnd.openxmlformats-officedocument.presentationml.notesSlide+xml" PartName="/ppt/notesSlides/notesSlide2542.xml"/>
  <Override ContentType="application/vnd.openxmlformats-officedocument.presentationml.notesSlide+xml" PartName="/ppt/notesSlides/notesSlide1466.xml"/>
  <Override ContentType="application/vnd.openxmlformats-officedocument.presentationml.notesSlide+xml" PartName="/ppt/notesSlides/notesSlide188.xml"/>
  <Override ContentType="application/vnd.openxmlformats-officedocument.presentationml.notesSlide+xml" PartName="/ppt/notesSlides/notesSlide679.xml"/>
  <Override ContentType="application/vnd.openxmlformats-officedocument.presentationml.notesSlide+xml" PartName="/ppt/notesSlides/notesSlide2801.xml"/>
  <Override ContentType="application/vnd.openxmlformats-officedocument.presentationml.notesSlide+xml" PartName="/ppt/notesSlides/notesSlide2844.xml"/>
  <Override ContentType="application/vnd.openxmlformats-officedocument.presentationml.notesSlide+xml" PartName="/ppt/notesSlides/notesSlide1064.xml"/>
  <Override ContentType="application/vnd.openxmlformats-officedocument.presentationml.notesSlide+xml" PartName="/ppt/notesSlides/notesSlide4534.xml"/>
  <Override ContentType="application/vnd.openxmlformats-officedocument.presentationml.notesSlide+xml" PartName="/ppt/notesSlides/notesSlide2739.xml"/>
  <Override ContentType="application/vnd.openxmlformats-officedocument.presentationml.notesSlide+xml" PartName="/ppt/notesSlides/notesSlide4127.xml"/>
  <Override ContentType="application/vnd.openxmlformats-officedocument.presentationml.notesSlide+xml" PartName="/ppt/notesSlides/notesSlide1234.xml"/>
  <Override ContentType="application/vnd.openxmlformats-officedocument.presentationml.notesSlide+xml" PartName="/ppt/notesSlides/notesSlide1277.xml"/>
  <Override ContentType="application/vnd.openxmlformats-officedocument.presentationml.notesSlide+xml" PartName="/ppt/notesSlides/notesSlide5110.xml"/>
  <Override ContentType="application/vnd.openxmlformats-officedocument.presentationml.notesSlide+xml" PartName="/ppt/notesSlides/notesSlide2437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536.xml"/>
  <Override ContentType="application/vnd.openxmlformats-officedocument.presentationml.notesSlide+xml" PartName="/ppt/notesSlides/notesSlide151.xml"/>
  <Override ContentType="application/vnd.openxmlformats-officedocument.presentationml.notesSlide+xml" PartName="/ppt/notesSlides/notesSlide5870.xml"/>
  <Override ContentType="application/vnd.openxmlformats-officedocument.presentationml.notesSlide+xml" PartName="/ppt/notesSlides/notesSlide5005.xml"/>
  <Override ContentType="application/vnd.openxmlformats-officedocument.presentationml.notesSlide+xml" PartName="/ppt/notesSlides/notesSlide3897.xml"/>
  <Override ContentType="application/vnd.openxmlformats-officedocument.presentationml.notesSlide+xml" PartName="/ppt/notesSlides/notesSlide1129.xml"/>
  <Override ContentType="application/vnd.openxmlformats-officedocument.presentationml.notesSlide+xml" PartName="/ppt/notesSlides/notesSlide194.xml"/>
  <Override ContentType="application/vnd.openxmlformats-officedocument.presentationml.notesSlide+xml" PartName="/ppt/notesSlides/notesSlide5676.xml"/>
  <Override ContentType="application/vnd.openxmlformats-officedocument.presentationml.notesSlide+xml" PartName="/ppt/notesSlides/notesSlide5907.xml"/>
  <Override ContentType="application/vnd.openxmlformats-officedocument.presentationml.notesSlide+xml" PartName="/ppt/notesSlides/notesSlide5583.xml"/>
  <Override ContentType="application/vnd.openxmlformats-officedocument.presentationml.notesSlide+xml" PartName="/ppt/notesSlides/notesSlide2201.xml"/>
  <Override ContentType="application/vnd.openxmlformats-officedocument.presentationml.notesSlide+xml" PartName="/ppt/notesSlides/notesSlide5540.xml"/>
  <Override ContentType="application/vnd.openxmlformats-officedocument.presentationml.notesSlide+xml" PartName="/ppt/notesSlides/notesSlide2007.xml"/>
  <Override ContentType="application/vnd.openxmlformats-officedocument.presentationml.notesSlide+xml" PartName="/ppt/notesSlides/notesSlide4562.xml"/>
  <Override ContentType="application/vnd.openxmlformats-officedocument.presentationml.notesSlide+xml" PartName="/ppt/notesSlides/notesSlide2880.xml"/>
  <Override ContentType="application/vnd.openxmlformats-officedocument.presentationml.notesSlide+xml" PartName="/ppt/notesSlides/notesSlide4368.xml"/>
  <Override ContentType="application/vnd.openxmlformats-officedocument.presentationml.notesSlide+xml" PartName="/ppt/notesSlides/notesSlide615.xml"/>
  <Override ContentType="application/vnd.openxmlformats-officedocument.presentationml.notesSlide+xml" PartName="/ppt/notesSlides/notesSlide2372.xml"/>
  <Override ContentType="application/vnd.openxmlformats-officedocument.presentationml.notesSlide+xml" PartName="/ppt/notesSlides/notesSlide3982.xml"/>
  <Override ContentType="application/vnd.openxmlformats-officedocument.presentationml.notesSlide+xml" PartName="/ppt/notesSlides/notesSlide786.xml"/>
  <Override ContentType="application/vnd.openxmlformats-officedocument.presentationml.notesSlide+xml" PartName="/ppt/notesSlides/notesSlide2178.xml"/>
  <Override ContentType="application/vnd.openxmlformats-officedocument.presentationml.notesSlide+xml" PartName="/ppt/notesSlides/notesSlide4275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5648.xml"/>
  <Override ContentType="application/vnd.openxmlformats-officedocument.presentationml.notesSlide+xml" PartName="/ppt/notesSlides/notesSlide4232.xml"/>
  <Override ContentType="application/vnd.openxmlformats-officedocument.presentationml.notesSlide+xml" PartName="/ppt/notesSlides/notesSlide804.xml"/>
  <Override ContentType="application/vnd.openxmlformats-officedocument.presentationml.notesSlide+xml" PartName="/ppt/notesSlides/notesSlide5605.xml"/>
  <Override ContentType="application/vnd.openxmlformats-officedocument.presentationml.notesSlide+xml" PartName="/ppt/notesSlides/notesSlide5842.xml"/>
  <Override ContentType="application/vnd.openxmlformats-officedocument.presentationml.notesSlide+xml" PartName="/ppt/notesSlides/notesSlide1966.xml"/>
  <Override ContentType="application/vnd.openxmlformats-officedocument.presentationml.notesSlide+xml" PartName="/ppt/notesSlides/notesSlide2589.xml"/>
  <Override ContentType="application/vnd.openxmlformats-officedocument.presentationml.notesSlide+xml" PartName="/ppt/notesSlides/notesSlide4038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2631.xml"/>
  <Override ContentType="application/vnd.openxmlformats-officedocument.presentationml.notesSlide+xml" PartName="/ppt/notesSlides/notesSlide3745.xml"/>
  <Override ContentType="application/vnd.openxmlformats-officedocument.presentationml.notesSlide+xml" PartName="/ppt/notesSlides/notesSlide3788.xml"/>
  <Override ContentType="application/vnd.openxmlformats-officedocument.presentationml.notesSlide+xml" PartName="/ppt/notesSlides/notesSlide2674.xml"/>
  <Override ContentType="application/vnd.openxmlformats-officedocument.presentationml.notesSlide+xml" PartName="/ppt/notesSlides/notesSlide1572.xml"/>
  <Override ContentType="application/vnd.openxmlformats-officedocument.presentationml.notesSlide+xml" PartName="/ppt/notesSlides/notesSlide588.xml"/>
  <Override ContentType="application/vnd.openxmlformats-officedocument.presentationml.notesSlide+xml" PartName="/ppt/notesSlides/notesSlide2191.xml"/>
  <Override ContentType="application/vnd.openxmlformats-officedocument.presentationml.notesSlide+xml" PartName="/ppt/notesSlides/notesSlide5407.xml"/>
  <Override ContentType="application/vnd.openxmlformats-officedocument.presentationml.notesSlide+xml" PartName="/ppt/notesSlides/notesSlide1866.xml"/>
  <Override ContentType="application/vnd.openxmlformats-officedocument.presentationml.notesSlide+xml" PartName="/ppt/notesSlides/notesSlide392.xml"/>
  <Override ContentType="application/vnd.openxmlformats-officedocument.presentationml.notesSlide+xml" PartName="/ppt/notesSlides/notesSlide1629.xml"/>
  <Override ContentType="application/vnd.openxmlformats-officedocument.presentationml.notesSlide+xml" PartName="/ppt/notesSlides/notesSlide3547.xml"/>
  <Override ContentType="application/vnd.openxmlformats-officedocument.presentationml.notesSlide+xml" PartName="/ppt/notesSlides/notesSlide3504.xml"/>
  <Override ContentType="application/vnd.openxmlformats-officedocument.presentationml.notesSlide+xml" PartName="/ppt/notesSlides/notesSlide4132.xml"/>
  <Override ContentType="application/vnd.openxmlformats-officedocument.presentationml.notesSlide+xml" PartName="/ppt/notesSlides/notesSlide2603.xml"/>
  <Override ContentType="application/vnd.openxmlformats-officedocument.presentationml.notesSlide+xml" PartName="/ppt/notesSlides/notesSlide2159.xml"/>
  <Override ContentType="application/vnd.openxmlformats-officedocument.presentationml.notesSlide+xml" PartName="/ppt/notesSlides/notesSlide5181.xml"/>
  <Override ContentType="application/vnd.openxmlformats-officedocument.presentationml.notesSlide+xml" PartName="/ppt/notesSlides/notesSlide2116.xml"/>
  <Override ContentType="application/vnd.openxmlformats-officedocument.presentationml.notesSlide+xml" PartName="/ppt/notesSlides/notesSlide1036.xml"/>
  <Override ContentType="application/vnd.openxmlformats-officedocument.presentationml.notesSlide+xml" PartName="/ppt/notesSlides/notesSlide3319.xml"/>
  <Override ContentType="application/vnd.openxmlformats-officedocument.presentationml.notesSlide+xml" PartName="/ppt/notesSlides/notesSlide3393.xml"/>
  <Override ContentType="application/vnd.openxmlformats-officedocument.presentationml.notesSlide+xml" PartName="/ppt/notesSlides/notesSlide3726.xml"/>
  <Override ContentType="application/vnd.openxmlformats-officedocument.presentationml.notesSlide+xml" PartName="/ppt/notesSlides/notesSlide5083.xml"/>
  <Override ContentType="application/vnd.openxmlformats-officedocument.presentationml.notesSlide+xml" PartName="/ppt/notesSlides/notesSlide1823.xml"/>
  <Override ContentType="application/vnd.openxmlformats-officedocument.presentationml.notesSlide+xml" PartName="/ppt/notesSlides/notesSlide545.xml"/>
  <Override ContentType="application/vnd.openxmlformats-officedocument.presentationml.notesSlide+xml" PartName="/ppt/notesSlides/notesSlide4929.xml"/>
  <Override ContentType="application/vnd.openxmlformats-officedocument.presentationml.notesSlide+xml" PartName="/ppt/notesSlides/notesSlide1490.xml"/>
  <Override ContentType="application/vnd.openxmlformats-officedocument.presentationml.notesSlide+xml" PartName="/ppt/notesSlides/notesSlide5040.xml"/>
  <Override ContentType="application/vnd.openxmlformats-officedocument.presentationml.notesSlide+xml" PartName="/ppt/notesSlides/notesSlide5505.xml"/>
  <Override ContentType="application/vnd.openxmlformats-officedocument.presentationml.notesSlide+xml" PartName="/ppt/notesSlides/notesSlide4553.xml"/>
  <Override ContentType="application/vnd.openxmlformats-officedocument.presentationml.notesSlide+xml" PartName="/ppt/notesSlides/notesSlide2774.xml"/>
  <Override ContentType="application/vnd.openxmlformats-officedocument.presentationml.notesSlide+xml" PartName="/ppt/notesSlides/notesSlide543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321.xml"/>
  <Override ContentType="application/vnd.openxmlformats-officedocument.presentationml.notesSlide+xml" PartName="/ppt/notesSlides/notesSlide364.xml"/>
  <Override ContentType="application/vnd.openxmlformats-officedocument.presentationml.notesSlide+xml" PartName="/ppt/notesSlides/notesSlide2872.xml"/>
  <Override ContentType="application/vnd.openxmlformats-officedocument.presentationml.notesSlide+xml" PartName="/ppt/notesSlides/notesSlide5281.xml"/>
  <Override ContentType="application/vnd.openxmlformats-officedocument.presentationml.notesSlide+xml" PartName="/ppt/notesSlides/notesSlide2701.xml"/>
  <Override ContentType="application/vnd.openxmlformats-officedocument.presentationml.notesSlide+xml" PartName="/ppt/notesSlides/notesSlide1134.xml"/>
  <Override ContentType="application/vnd.openxmlformats-officedocument.presentationml.notesSlide+xml" PartName="/ppt/notesSlides/notesSlide5478.xml"/>
  <Override ContentType="application/vnd.openxmlformats-officedocument.presentationml.notesSlide+xml" PartName="/ppt/notesSlides/notesSlide3797.xml"/>
  <Override ContentType="application/vnd.openxmlformats-officedocument.presentationml.notesSlide+xml" PartName="/ppt/notesSlides/notesSlide953.xml"/>
  <Override ContentType="application/vnd.openxmlformats-officedocument.presentationml.notesSlide+xml" PartName="/ppt/notesSlides/notesSlide3754.xml"/>
  <Override ContentType="application/vnd.openxmlformats-officedocument.presentationml.notesSlide+xml" PartName="/ppt/notesSlides/notesSlide4732.xml"/>
  <Override ContentType="application/vnd.openxmlformats-officedocument.presentationml.notesSlide+xml" PartName="/ppt/notesSlides/notesSlide2409.xml"/>
  <Override ContentType="application/vnd.openxmlformats-officedocument.presentationml.notesSlide+xml" PartName="/ppt/notesSlides/notesSlide910.xml"/>
  <Override ContentType="application/vnd.openxmlformats-officedocument.presentationml.notesSlide+xml" PartName="/ppt/notesSlides/notesSlide3165.xml"/>
  <Override ContentType="application/vnd.openxmlformats-officedocument.presentationml.notesSlide+xml" PartName="/ppt/notesSlides/notesSlide4775.xml"/>
  <Override ContentType="application/vnd.openxmlformats-officedocument.presentationml.notesSlide+xml" PartName="/ppt/notesSlides/notesSlide2780.xml"/>
  <Override ContentType="application/vnd.openxmlformats-officedocument.presentationml.notesSlide+xml" PartName="/ppt/notesSlides/notesSlide3250.xml"/>
  <Override ContentType="application/vnd.openxmlformats-officedocument.presentationml.notesSlide+xml" PartName="/ppt/notesSlides/notesSlide2187.xml"/>
  <Override ContentType="application/vnd.openxmlformats-officedocument.presentationml.notesSlide+xml" PartName="/ppt/notesSlides/notesSlide1357.xml"/>
  <Override ContentType="application/vnd.openxmlformats-officedocument.presentationml.notesSlide+xml" PartName="/ppt/notesSlides/notesSlide1314.xml"/>
  <Override ContentType="application/vnd.openxmlformats-officedocument.presentationml.notesSlide+xml" PartName="/ppt/notesSlides/notesSlide3819.xml"/>
  <Override ContentType="application/vnd.openxmlformats-officedocument.presentationml.notesSlide+xml" PartName="/ppt/notesSlides/notesSlide4047.xml"/>
  <Override ContentType="application/vnd.openxmlformats-officedocument.presentationml.notesSlide+xml" PartName="/ppt/notesSlides/notesSlide1721.xml"/>
  <Override ContentType="application/vnd.openxmlformats-officedocument.presentationml.notesSlide+xml" PartName="/ppt/notesSlides/notesSlide4640.xml"/>
  <Override ContentType="application/vnd.openxmlformats-officedocument.presentationml.notesSlide+xml" PartName="/ppt/notesSlides/notesSlide2924.xml"/>
  <Override ContentType="application/vnd.openxmlformats-officedocument.presentationml.notesSlide+xml" PartName="/ppt/notesSlides/notesSlide5657.xml"/>
  <Override ContentType="application/vnd.openxmlformats-officedocument.presentationml.notesSlide+xml" PartName="/ppt/notesSlides/notesSlide4632.xml"/>
  <Override ContentType="application/vnd.openxmlformats-officedocument.presentationml.notesSlide+xml" PartName="/ppt/notesSlides/notesSlide4381.xml"/>
  <Override ContentType="application/vnd.openxmlformats-officedocument.presentationml.notesSlide+xml" PartName="/ppt/notesSlides/notesSlide5614.xml"/>
  <Override ContentType="application/vnd.openxmlformats-officedocument.presentationml.notesSlide+xml" PartName="/ppt/notesSlides/notesSlide215.xml"/>
  <Override ContentType="application/vnd.openxmlformats-officedocument.presentationml.notesSlide+xml" PartName="/ppt/notesSlides/notesSlide3065.xml"/>
  <Override ContentType="application/vnd.openxmlformats-officedocument.presentationml.notesSlide+xml" PartName="/ppt/notesSlides/notesSlide3022.xml"/>
  <Override ContentType="application/vnd.openxmlformats-officedocument.presentationml.notesSlide+xml" PartName="/ppt/notesSlides/notesSlide258.xml"/>
  <Override ContentType="application/vnd.openxmlformats-officedocument.presentationml.notesSlide+xml" PartName="/ppt/notesSlides/notesSlide1049.xml"/>
  <Override ContentType="application/vnd.openxmlformats-officedocument.presentationml.notesSlide+xml" PartName="/ppt/notesSlides/notesSlide2659.xml"/>
  <Override ContentType="application/vnd.openxmlformats-officedocument.presentationml.notesSlide+xml" PartName="/ppt/notesSlides/notesSlide5578.xml"/>
  <Override ContentType="application/vnd.openxmlformats-officedocument.presentationml.notesSlide+xml" PartName="/ppt/notesSlides/notesSlide1616.xml"/>
  <Override ContentType="application/vnd.openxmlformats-officedocument.presentationml.notesSlide+xml" PartName="/ppt/notesSlides/notesSlide2616.xml"/>
  <Override ContentType="application/vnd.openxmlformats-officedocument.presentationml.notesSlide+xml" PartName="/ppt/notesSlides/notesSlide4460.xml"/>
  <Override ContentType="application/vnd.openxmlformats-officedocument.presentationml.notesSlide+xml" PartName="/ppt/notesSlides/notesSlide3217.xml"/>
  <Override ContentType="application/vnd.openxmlformats-officedocument.presentationml.notesSlide+xml" PartName="/ppt/notesSlides/notesSlide4596.xml"/>
  <Override ContentType="application/vnd.openxmlformats-officedocument.presentationml.notesSlide+xml" PartName="/ppt/notesSlides/notesSlide5096.xml"/>
  <Override ContentType="application/vnd.openxmlformats-officedocument.presentationml.notesSlide+xml" PartName="/ppt/notesSlides/notesSlide4053.xml"/>
  <Override ContentType="application/vnd.openxmlformats-officedocument.presentationml.notesSlide+xml" PartName="/ppt/notesSlides/notesSlide1142.xml"/>
  <Override ContentType="application/vnd.openxmlformats-officedocument.presentationml.notesSlide+xml" PartName="/ppt/notesSlides/notesSlide3647.xml"/>
  <Override ContentType="application/vnd.openxmlformats-officedocument.presentationml.notesSlide+xml" PartName="/ppt/notesSlides/notesSlide179.xml"/>
  <Override ContentType="application/vnd.openxmlformats-officedocument.presentationml.notesSlide+xml" PartName="/ppt/notesSlides/notesSlide300.xml"/>
  <Override ContentType="application/vnd.openxmlformats-officedocument.presentationml.notesSlide+xml" PartName="/ppt/notesSlides/notesSlide1787.xml"/>
  <Override ContentType="application/vnd.openxmlformats-officedocument.presentationml.notesSlide+xml" PartName="/ppt/notesSlides/notesSlide1792.xml"/>
  <Override ContentType="application/vnd.openxmlformats-officedocument.presentationml.notesSlide+xml" PartName="/ppt/notesSlides/notesSlide3652.xml"/>
  <Override ContentType="application/vnd.openxmlformats-officedocument.presentationml.notesSlide+xml" PartName="/ppt/notesSlides/notesSlide2687.xml"/>
  <Override ContentType="application/vnd.openxmlformats-officedocument.presentationml.notesSlide+xml" PartName="/ppt/notesSlides/notesSlide221.xml"/>
  <Override ContentType="application/vnd.openxmlformats-officedocument.presentationml.notesSlide+xml" PartName="/ppt/notesSlides/notesSlide2085.xml"/>
  <Override ContentType="application/vnd.openxmlformats-officedocument.presentationml.notesSlide+xml" PartName="/ppt/notesSlides/notesSlide517.xml"/>
  <Override ContentType="application/vnd.openxmlformats-officedocument.presentationml.notesSlide+xml" PartName="/ppt/notesSlides/notesSlide688.xml"/>
  <Override ContentType="application/vnd.openxmlformats-officedocument.presentationml.notesSlide+xml" PartName="/ppt/notesSlides/notesSlide136.xml"/>
  <Override ContentType="application/vnd.openxmlformats-officedocument.presentationml.notesSlide+xml" PartName="/ppt/notesSlides/notesSlide2042.xml"/>
  <Override ContentType="application/vnd.openxmlformats-officedocument.presentationml.notesSlide+xml" PartName="/ppt/notesSlides/notesSlide3424.xml"/>
  <Override ContentType="application/vnd.openxmlformats-officedocument.presentationml.notesSlide+xml" PartName="/ppt/notesSlides/notesSlide3467.xml"/>
  <Override ContentType="application/vnd.openxmlformats-officedocument.presentationml.notesSlide+xml" PartName="/ppt/notesSlides/notesSlide2946.xml"/>
  <Override ContentType="application/vnd.openxmlformats-officedocument.presentationml.notesSlide+xml" PartName="/ppt/notesSlides/notesSlide3911.xml"/>
  <Override ContentType="application/vnd.openxmlformats-officedocument.presentationml.notesSlide+xml" PartName="/ppt/notesSlides/notesSlide1379.xml"/>
  <Override ContentType="application/vnd.openxmlformats-officedocument.presentationml.notesSlide+xml" PartName="/ppt/notesSlides/notesSlide1564.xml"/>
  <Override ContentType="application/vnd.openxmlformats-officedocument.presentationml.notesSlide+xml" PartName="/ppt/notesSlides/notesSlide2989.xml"/>
  <Override ContentType="application/vnd.openxmlformats-officedocument.presentationml.notesSlide+xml" PartName="/ppt/notesSlides/notesSlide5255.xml"/>
  <Override ContentType="application/vnd.openxmlformats-officedocument.presentationml.notesSlide+xml" PartName="/ppt/notesSlides/notesSlide2301.xml"/>
  <Override ContentType="application/vnd.openxmlformats-officedocument.presentationml.notesSlide+xml" PartName="/ppt/notesSlides/notesSlide4627.xml"/>
  <Override ContentType="application/vnd.openxmlformats-officedocument.presentationml.notesSlide+xml" PartName="/ppt/notesSlides/notesSlide2344.xml"/>
  <Override ContentType="application/vnd.openxmlformats-officedocument.presentationml.notesSlide+xml" PartName="/ppt/notesSlides/notesSlide5212.xml"/>
  <Override ContentType="application/vnd.openxmlformats-officedocument.presentationml.notesSlide+xml" PartName="/ppt/notesSlides/notesSlide730.xml"/>
  <Override ContentType="application/vnd.openxmlformats-officedocument.presentationml.notesSlide+xml" PartName="/ppt/notesSlides/notesSlide2450.xml"/>
  <Override ContentType="application/vnd.openxmlformats-officedocument.presentationml.notesSlide+xml" PartName="/ppt/notesSlides/notesSlide1716.xml"/>
  <Override ContentType="application/vnd.openxmlformats-officedocument.presentationml.notesSlide+xml" PartName="/ppt/notesSlides/notesSlide438.xml"/>
  <Override ContentType="application/vnd.openxmlformats-officedocument.presentationml.notesSlide+xml" PartName="/ppt/notesSlides/notesSlide3832.xml"/>
  <Override ContentType="application/vnd.openxmlformats-officedocument.presentationml.notesSlide+xml" PartName="/ppt/notesSlides/notesSlide651.xml"/>
  <Override ContentType="application/vnd.openxmlformats-officedocument.presentationml.notesSlide+xml" PartName="/ppt/notesSlides/notesSlide2265.xml"/>
  <Override ContentType="application/vnd.openxmlformats-officedocument.presentationml.notesSlide+xml" PartName="/ppt/notesSlides/notesSlide1972.xml"/>
  <Override ContentType="application/vnd.openxmlformats-officedocument.presentationml.notesSlide+xml" PartName="/ppt/notesSlides/notesSlide2222.xml"/>
  <Override ContentType="application/vnd.openxmlformats-officedocument.presentationml.notesSlide+xml" PartName="/ppt/notesSlides/notesSlide3680.xml"/>
  <Override ContentType="application/vnd.openxmlformats-officedocument.presentationml.notesSlide+xml" PartName="/ppt/notesSlides/notesSlide4806.xml"/>
  <Override ContentType="application/vnd.openxmlformats-officedocument.presentationml.notesSlide+xml" PartName="/ppt/notesSlides/notesSlide4998.xml"/>
  <Override ContentType="application/vnd.openxmlformats-officedocument.presentationml.notesSlide+xml" PartName="/ppt/notesSlides/notesSlide694.xml"/>
  <Override ContentType="application/vnd.openxmlformats-officedocument.presentationml.notesSlide+xml" PartName="/ppt/notesSlides/notesSlide5176.xml"/>
  <Override ContentType="application/vnd.openxmlformats-officedocument.presentationml.notesSlide+xml" PartName="/ppt/notesSlides/notesSlide3239.xml"/>
  <Override ContentType="application/vnd.openxmlformats-officedocument.presentationml.notesSlide+xml" PartName="/ppt/notesSlides/notesSlide3388.xml"/>
  <Override ContentType="application/vnd.openxmlformats-officedocument.presentationml.notesSlide+xml" PartName="/ppt/notesSlides/notesSlide4849.xml"/>
  <Override ContentType="application/vnd.openxmlformats-officedocument.presentationml.notesSlide+xml" PartName="/ppt/notesSlides/notesSlide4955.xml"/>
  <Override ContentType="application/vnd.openxmlformats-officedocument.presentationml.notesSlide+xml" PartName="/ppt/notesSlides/notesSlide623.xml"/>
  <Override ContentType="application/vnd.openxmlformats-officedocument.presentationml.notesSlide+xml" PartName="/ppt/notesSlides/notesSlide1308.xml"/>
  <Override ContentType="application/vnd.openxmlformats-officedocument.presentationml.notesSlide+xml" PartName="/ppt/notesSlides/notesSlide3324.xml"/>
  <Override ContentType="application/vnd.openxmlformats-officedocument.presentationml.notesSlide+xml" PartName="/ppt/notesSlides/notesSlide5829.xml"/>
  <Override ContentType="application/vnd.openxmlformats-officedocument.presentationml.notesSlide+xml" PartName="/ppt/notesSlides/notesSlide830.xml"/>
  <Override ContentType="application/vnd.openxmlformats-officedocument.presentationml.notesSlide+xml" PartName="/ppt/notesSlides/notesSlide4855.xml"/>
  <Override ContentType="application/vnd.openxmlformats-officedocument.presentationml.notesSlide+xml" PartName="/ppt/notesSlides/notesSlide2839.xml"/>
  <Override ContentType="application/vnd.openxmlformats-officedocument.presentationml.notesSlide+xml" PartName="/ppt/notesSlides/notesSlide3495.xml"/>
  <Override ContentType="application/vnd.openxmlformats-officedocument.presentationml.notesSlide+xml" PartName="/ppt/notesSlides/notesSlide873.xml"/>
  <Override ContentType="application/vnd.openxmlformats-officedocument.presentationml.notesSlide+xml" PartName="/ppt/notesSlides/notesSlide5398.xml"/>
  <Override ContentType="application/vnd.openxmlformats-officedocument.presentationml.notesSlide+xml" PartName="/ppt/notesSlides/notesSlide5361.xml"/>
  <Override ContentType="application/vnd.openxmlformats-officedocument.presentationml.notesSlide+xml" PartName="/ppt/notesSlides/notesSlide3245.xml"/>
  <Override ContentType="application/vnd.openxmlformats-officedocument.presentationml.notesSlide+xml" PartName="/ppt/notesSlides/notesSlide5355.xml"/>
  <Override ContentType="application/vnd.openxmlformats-officedocument.presentationml.notesSlide+xml" PartName="/ppt/notesSlides/notesSlide3288.xml"/>
  <Override ContentType="application/vnd.openxmlformats-officedocument.presentationml.notesSlide+xml" PartName="/ppt/notesSlides/notesSlide286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2918.xml"/>
  <Override ContentType="application/vnd.openxmlformats-officedocument.presentationml.notesSlide+xml" PartName="/ppt/notesSlides/notesSlide5105.xml"/>
  <Override ContentType="application/vnd.openxmlformats-officedocument.presentationml.notesSlide+xml" PartName="/ppt/notesSlides/notesSlide4812.xml"/>
  <Override ContentType="application/vnd.openxmlformats-officedocument.presentationml.notesSlide+xml" PartName="/ppt/notesSlides/notesSlide794.xml"/>
  <Override ContentType="application/vnd.openxmlformats-officedocument.presentationml.notesSlide+xml" PartName="/ppt/notesSlides/notesSlide5440.xml"/>
  <Override ContentType="application/vnd.openxmlformats-officedocument.presentationml.notesSlide+xml" PartName="/ppt/notesSlides/notesSlide1901.xml"/>
  <Override ContentType="application/vnd.openxmlformats-officedocument.presentationml.notesSlide+xml" PartName="/ppt/notesSlides/notesSlide5148.xml"/>
  <Override ContentType="application/vnd.openxmlformats-officedocument.presentationml.notesSlide+xml" PartName="/ppt/notesSlides/notesSlide3569.xml"/>
  <Override ContentType="application/vnd.openxmlformats-officedocument.presentationml.notesSlide+xml" PartName="/ppt/notesSlides/notesSlide1712.xml"/>
  <Override ContentType="application/vnd.openxmlformats-officedocument.presentationml.notesSlide+xml" PartName="/ppt/notesSlides/notesSlide5259.xml"/>
  <Override ContentType="application/vnd.openxmlformats-officedocument.presentationml.notesSlide+xml" PartName="/ppt/notesSlides/notesSlide249.xml"/>
  <Override ContentType="application/vnd.openxmlformats-officedocument.presentationml.notesSlide+xml" PartName="/ppt/notesSlides/notesSlide273.xml"/>
  <Override ContentType="application/vnd.openxmlformats-officedocument.presentationml.notesSlide+xml" PartName="/ppt/notesSlides/notesSlide2463.xml"/>
  <Override ContentType="application/vnd.openxmlformats-officedocument.presentationml.notesSlide+xml" PartName="/ppt/notesSlides/notesSlide3402.xml"/>
  <Override ContentType="application/vnd.openxmlformats-officedocument.presentationml.notesSlide+xml" PartName="/ppt/notesSlides/notesSlide3828.xml"/>
  <Override ContentType="application/vnd.openxmlformats-officedocument.presentationml.notesSlide+xml" PartName="/ppt/notesSlides/notesSlide5461.xml"/>
  <Override ContentType="application/vnd.openxmlformats-officedocument.presentationml.notesSlide+xml" PartName="/ppt/notesSlides/notesSlide4692.xml"/>
  <Override ContentType="application/vnd.openxmlformats-officedocument.presentationml.notesSlide+xml" PartName="/ppt/notesSlides/notesSlide702.xml"/>
  <Override ContentType="application/vnd.openxmlformats-officedocument.presentationml.notesSlide+xml" PartName="/ppt/notesSlides/notesSlide4781.xml"/>
  <Override ContentType="application/vnd.openxmlformats-officedocument.presentationml.notesSlide+xml" PartName="/ppt/notesSlides/notesSlide877.xml"/>
  <Override ContentType="application/vnd.openxmlformats-officedocument.presentationml.notesSlide+xml" PartName="/ppt/notesSlides/notesSlide2722.xml"/>
  <Override ContentType="application/vnd.openxmlformats-officedocument.presentationml.notesSlide+xml" PartName="/ppt/notesSlides/notesSlide2818.xml"/>
  <Override ContentType="application/vnd.openxmlformats-officedocument.presentationml.notesSlide+xml" PartName="/ppt/notesSlides/notesSlide5518.xml"/>
  <Override ContentType="application/vnd.openxmlformats-officedocument.presentationml.notesSlide+xml" PartName="/ppt/notesSlides/notesSlide5429.xml"/>
  <Override ContentType="application/vnd.openxmlformats-officedocument.presentationml.notesSlide+xml" PartName="/ppt/notesSlides/notesSlide4951.xml"/>
  <Override ContentType="application/vnd.openxmlformats-officedocument.presentationml.notesSlide+xml" PartName="/ppt/notesSlides/notesSlide532.xml"/>
  <Override ContentType="application/vnd.openxmlformats-officedocument.presentationml.notesSlide+xml" PartName="/ppt/notesSlides/notesSlide3384.xml"/>
  <Override ContentType="application/vnd.openxmlformats-officedocument.presentationml.notesSlide+xml" PartName="/ppt/notesSlides/notesSlide2850.xml"/>
  <Override ContentType="application/vnd.openxmlformats-officedocument.presentationml.notesSlide+xml" PartName="/ppt/notesSlides/notesSlide3473.xml"/>
  <Override ContentType="application/vnd.openxmlformats-officedocument.presentationml.notesSlide+xml" PartName="/ppt/notesSlides/notesSlide1694.xml"/>
  <Override ContentType="application/vnd.openxmlformats-officedocument.presentationml.notesSlide+xml" PartName="/ppt/notesSlides/notesSlide4749.xml"/>
  <Override ContentType="application/vnd.openxmlformats-officedocument.presentationml.notesSlide+xml" PartName="/ppt/notesSlides/notesSlide1155.xml"/>
  <Override ContentType="application/vnd.openxmlformats-officedocument.presentationml.notesSlide+xml" PartName="/ppt/notesSlides/notesSlide1283.xml"/>
  <Override ContentType="application/vnd.openxmlformats-officedocument.presentationml.notesSlide+xml" PartName="/ppt/notesSlides/notesSlide4710.xml"/>
  <Override ContentType="application/vnd.openxmlformats-officedocument.presentationml.notesSlide+xml" PartName="/ppt/notesSlides/notesSlide5333.xml"/>
  <Override ContentType="application/vnd.openxmlformats-officedocument.presentationml.notesSlide+xml" PartName="/ppt/notesSlides/notesSlide202.xml"/>
  <Override ContentType="application/vnd.openxmlformats-officedocument.presentationml.notesSlide+xml" PartName="/ppt/notesSlides/notesSlide773.xml"/>
  <Override ContentType="application/vnd.openxmlformats-officedocument.presentationml.notesSlide+xml" PartName="/ppt/notesSlides/notesSlide3143.xml"/>
  <Override ContentType="application/vnd.openxmlformats-officedocument.presentationml.notesSlide+xml" PartName="/ppt/notesSlides/notesSlide234.xml"/>
  <Override ContentType="application/vnd.openxmlformats-officedocument.presentationml.notesSlide+xml" PartName="/ppt/notesSlides/notesSlide1414.xml"/>
  <Override ContentType="application/vnd.openxmlformats-officedocument.presentationml.notesSlide+xml" PartName="/ppt/notesSlides/notesSlide4877.xml"/>
  <Override ContentType="application/vnd.openxmlformats-officedocument.presentationml.notesSlide+xml" PartName="/ppt/notesSlides/notesSlide1542.xml"/>
  <Override ContentType="application/vnd.openxmlformats-officedocument.presentationml.notesSlide+xml" PartName="/ppt/notesSlides/notesSlide1953.xml"/>
  <Override ContentType="application/vnd.openxmlformats-officedocument.presentationml.notesSlide+xml" PartName="/ppt/notesSlides/notesSlide1051.xml"/>
  <Override ContentType="application/vnd.openxmlformats-officedocument.presentationml.notesSlide+xml" PartName="/ppt/notesSlides/notesSlide1670.xml"/>
  <Override ContentType="application/vnd.openxmlformats-officedocument.presentationml.notesSlide+xml" PartName="/ppt/notesSlides/notesSlide4653.xml"/>
  <Override ContentType="application/vnd.openxmlformats-officedocument.presentationml.notesSlide+xml" PartName="/ppt/notesSlides/notesSlide3271.xml"/>
  <Override ContentType="application/vnd.openxmlformats-officedocument.presentationml.notesSlide+xml" PartName="/ppt/notesSlides/notesSlide3086.xml"/>
  <Override ContentType="application/vnd.openxmlformats-officedocument.presentationml.notesSlide+xml" PartName="/ppt/notesSlides/notesSlide1221.xml"/>
  <Override ContentType="application/vnd.openxmlformats-officedocument.presentationml.notesSlide+xml" PartName="/ppt/notesSlides/notesSlide3069.xml"/>
  <Override ContentType="application/vnd.openxmlformats-officedocument.presentationml.notesSlide+xml" PartName="/ppt/notesSlides/notesSlide4636.xml"/>
  <Override ContentType="application/vnd.openxmlformats-officedocument.presentationml.notesSlide+xml" PartName="/ppt/notesSlides/notesSlide838.xml"/>
  <Override ContentType="application/vnd.openxmlformats-officedocument.presentationml.notesSlide+xml" PartName="/ppt/notesSlides/notesSlide3000.xml"/>
  <Override ContentType="application/vnd.openxmlformats-officedocument.presentationml.notesSlide+xml" PartName="/ppt/notesSlides/notesSlide3530.xml"/>
  <Override ContentType="application/vnd.openxmlformats-officedocument.presentationml.notesSlide+xml" PartName="/ppt/notesSlides/notesSlide377.xml"/>
  <Override ContentType="application/vnd.openxmlformats-officedocument.presentationml.notesSlide+xml" PartName="/ppt/notesSlides/notesSlide660.xml"/>
  <Override ContentType="application/vnd.openxmlformats-officedocument.presentationml.notesSlide+xml" PartName="/ppt/notesSlides/notesSlide934.xml"/>
  <Override ContentType="application/vnd.openxmlformats-officedocument.presentationml.notesSlide+xml" PartName="/ppt/notesSlides/notesSlide1655.xml"/>
  <Override ContentType="application/vnd.openxmlformats-officedocument.presentationml.notesSlide+xml" PartName="/ppt/notesSlides/notesSlide404.xml"/>
  <Override ContentType="application/vnd.openxmlformats-officedocument.presentationml.notesSlide+xml" PartName="/ppt/notesSlides/notesSlide1840.xml"/>
  <Override ContentType="application/vnd.openxmlformats-officedocument.presentationml.notesSlide+xml" PartName="/ppt/notesSlides/notesSlide3884.xml"/>
  <Override ContentType="application/vnd.openxmlformats-officedocument.presentationml.notesSlide+xml" PartName="/ppt/notesSlides/notesSlide5027.xml"/>
  <Override ContentType="application/vnd.openxmlformats-officedocument.presentationml.notesSlide+xml" PartName="/ppt/notesSlides/notesSlide5574.xml"/>
  <Override ContentType="application/vnd.openxmlformats-officedocument.presentationml.notesSlide+xml" PartName="/ppt/notesSlides/notesSlide5557.xml"/>
  <Override ContentType="application/vnd.openxmlformats-officedocument.presentationml.notesSlide+xml" PartName="/ppt/notesSlides/notesSlide1027.xml"/>
  <Override ContentType="application/vnd.openxmlformats-officedocument.presentationml.notesSlide+xml" PartName="/ppt/notesSlides/notesSlide5685.xml"/>
  <Override ContentType="application/vnd.openxmlformats-officedocument.presentationml.notesSlide+xml" PartName="/ppt/notesSlides/notesSlide475.xml"/>
  <Override ContentType="application/vnd.openxmlformats-officedocument.presentationml.notesSlide+xml" PartName="/ppt/notesSlides/notesSlide1194.xml"/>
  <Override ContentType="application/vnd.openxmlformats-officedocument.presentationml.notesSlide+xml" PartName="/ppt/notesSlides/notesSlide2761.xml"/>
  <Override ContentType="application/vnd.openxmlformats-officedocument.presentationml.notesSlide+xml" PartName="/ppt/notesSlides/notesSlide5074.xml"/>
  <Override ContentType="application/vnd.openxmlformats-officedocument.presentationml.notesSlide+xml" PartName="/ppt/notesSlides/notesSlide4290.xml"/>
  <Override ContentType="application/vnd.openxmlformats-officedocument.presentationml.notesSlide+xml" PartName="/ppt/notesSlides/notesSlide1783.xml"/>
  <Override ContentType="application/vnd.openxmlformats-officedocument.presentationml.notesSlide+xml" PartName="/ppt/notesSlides/notesSlide1638.xml"/>
  <Override ContentType="application/vnd.openxmlformats-officedocument.presentationml.notesSlide+xml" PartName="/ppt/notesSlides/notesSlide4508.xml"/>
  <Override ContentType="application/vnd.openxmlformats-officedocument.presentationml.notesSlide+xml" PartName="/ppt/notesSlides/notesSlide2076.xml"/>
  <Override ContentType="application/vnd.openxmlformats-officedocument.presentationml.notesSlide+xml" PartName="/ppt/notesSlides/notesSlide966.xml"/>
  <Override ContentType="application/vnd.openxmlformats-officedocument.presentationml.notesSlide+xml" PartName="/ppt/notesSlides/notesSlide1098.xml"/>
  <Override ContentType="application/vnd.openxmlformats-officedocument.presentationml.notesSlide+xml" PartName="/ppt/notesSlides/notesSlide2059.xml"/>
  <Override ContentType="application/vnd.openxmlformats-officedocument.presentationml.notesSlide+xml" PartName="/ppt/notesSlides/notesSlide4192.xml"/>
  <Override ContentType="application/vnd.openxmlformats-officedocument.presentationml.notesSlide+xml" PartName="/ppt/notesSlides/notesSlide3643.xml"/>
  <Override ContentType="application/vnd.openxmlformats-officedocument.presentationml.notesSlide+xml" PartName="/ppt/notesSlides/notesSlide4525.xml"/>
  <Override ContentType="application/vnd.openxmlformats-officedocument.presentationml.notesSlide+xml" PartName="/ppt/notesSlides/notesSlide3152.xml"/>
  <Override ContentType="application/vnd.openxmlformats-officedocument.presentationml.notesSlide+xml" PartName="/ppt/notesSlides/notesSlide1012.xml"/>
  <Override ContentType="application/vnd.openxmlformats-officedocument.presentationml.notesSlide+xml" PartName="/ppt/notesSlides/notesSlide2793.xml"/>
  <Override ContentType="application/vnd.openxmlformats-officedocument.presentationml.notesSlide+xml" PartName="/ppt/notesSlides/notesSlide3771.xml"/>
  <Override ContentType="application/vnd.openxmlformats-officedocument.presentationml.notesSlide+xml" PartName="/ppt/notesSlides/notesSlide2665.xml"/>
  <Override ContentType="application/vnd.openxmlformats-officedocument.presentationml.notesSlide+xml" PartName="/ppt/notesSlides/notesSlide3280.xml"/>
  <Override ContentType="application/vnd.openxmlformats-officedocument.presentationml.notesSlide+xml" PartName="/ppt/notesSlides/notesSlide3626.xml"/>
  <Override ContentType="application/vnd.openxmlformats-officedocument.presentationml.notesSlide+xml" PartName="/ppt/notesSlides/notesSlide290.xml"/>
  <Override ContentType="application/vnd.openxmlformats-officedocument.presentationml.notesSlide+xml" PartName="/ppt/notesSlides/notesSlide1896.xml"/>
  <Override ContentType="application/vnd.openxmlformats-officedocument.presentationml.notesSlide+xml" PartName="/ppt/notesSlides/notesSlide2446.xml"/>
  <Override ContentType="application/vnd.openxmlformats-officedocument.presentationml.notesSlide+xml" PartName="/ppt/notesSlides/notesSlide1551.xml"/>
  <Override ContentType="application/vnd.openxmlformats-officedocument.presentationml.notesSlide+xml" PartName="/ppt/notesSlides/notesSlide5470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500.xml"/>
  <Override ContentType="application/vnd.openxmlformats-officedocument.presentationml.notesSlide+xml" PartName="/ppt/notesSlides/notesSlide892.xml"/>
  <Override ContentType="application/vnd.openxmlformats-officedocument.presentationml.notesSlide+xml" PartName="/ppt/notesSlides/notesSlide2993.xml"/>
  <Override ContentType="application/vnd.openxmlformats-officedocument.presentationml.notesSlide+xml" PartName="/ppt/notesSlides/notesSlide3586.xml"/>
  <Override ContentType="application/vnd.openxmlformats-officedocument.presentationml.notesSlide+xml" PartName="/ppt/notesSlides/notesSlide3411.xml"/>
  <Override ContentType="application/vnd.openxmlformats-officedocument.presentationml.notesSlide+xml" PartName="/ppt/notesSlides/notesSlide1292.xml"/>
  <Override ContentType="application/vnd.openxmlformats-officedocument.presentationml.notesSlide+xml" PartName="/ppt/notesSlides/notesSlide2705.xml"/>
  <Override ContentType="application/vnd.openxmlformats-officedocument.presentationml.notesSlide+xml" PartName="/ppt/notesSlides/notesSlide1340.xml"/>
  <Override ContentType="application/vnd.openxmlformats-officedocument.presentationml.notesSlide+xml" PartName="/ppt/notesSlides/notesSlide3845.xml"/>
  <Override ContentType="application/vnd.openxmlformats-officedocument.presentationml.notesSlide+xml" PartName="/ppt/notesSlides/notesSlide1527.xml"/>
  <Override ContentType="application/vnd.openxmlformats-officedocument.presentationml.notesSlide+xml" PartName="/ppt/notesSlides/notesSlide1810.xml"/>
  <Override ContentType="application/vnd.openxmlformats-officedocument.presentationml.notesSlide+xml" PartName="/ppt/notesSlides/notesSlide5057.xml"/>
  <Override ContentType="application/vnd.openxmlformats-officedocument.presentationml.notesSlide+xml" PartName="/ppt/notesSlides/notesSlide1985.xml"/>
  <Override ContentType="application/vnd.openxmlformats-officedocument.presentationml.notesSlide+xml" PartName="/ppt/notesSlides/notesSlide2103.xml"/>
  <Override ContentType="application/vnd.openxmlformats-officedocument.presentationml.notesSlide+xml" PartName="/ppt/notesSlides/notesSlide4306.xml"/>
  <Override ContentType="application/vnd.openxmlformats-officedocument.presentationml.notesSlide+xml" PartName="/ppt/notesSlides/notesSlide2278.xml"/>
  <Override ContentType="application/vnd.openxmlformats-officedocument.presentationml.notesSlide+xml" PartName="/ppt/notesSlides/notesSlide5185.xml"/>
  <Override ContentType="application/vnd.openxmlformats-officedocument.presentationml.notesSlide+xml" PartName="/ppt/notesSlides/notesSlide904.xml"/>
  <Override ContentType="application/vnd.openxmlformats-officedocument.presentationml.notesSlide+xml" PartName="/ppt/notesSlides/notesSlide330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4779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2231.xml"/>
  <Override ContentType="application/vnd.openxmlformats-officedocument.presentationml.notesSlide+xml" PartName="/ppt/notesSlides/notesSlide2061.xml"/>
  <Override ContentType="application/vnd.openxmlformats-officedocument.presentationml.notesSlide+xml" PartName="/ppt/notesSlides/notesSlide4790.xml"/>
  <Override ContentType="application/vnd.openxmlformats-officedocument.presentationml.notesSlide+xml" PartName="/ppt/notesSlides/notesSlide1138.xml"/>
  <Override ContentType="application/vnd.openxmlformats-officedocument.presentationml.notesSlide+xml" PartName="/ppt/notesSlides/notesSlide4251.xml"/>
  <Override ContentType="application/vnd.openxmlformats-officedocument.presentationml.notesSlide+xml" PartName="/ppt/notesSlides/notesSlide821.xml"/>
  <Override ContentType="application/vnd.openxmlformats-officedocument.presentationml.notesSlide+xml" PartName="/ppt/notesSlides/notesSlide1512.xml"/>
  <Override ContentType="application/vnd.openxmlformats-officedocument.presentationml.notesSlide+xml" PartName="/ppt/notesSlides/notesSlide2520.xml"/>
  <Override ContentType="application/vnd.openxmlformats-officedocument.presentationml.notesSlide+xml" PartName="/ppt/notesSlides/notesSlide3126.xml"/>
  <Override ContentType="application/vnd.openxmlformats-officedocument.presentationml.notesSlide+xml" PartName="/ppt/notesSlides/notesSlide3458.xml"/>
  <Override ContentType="application/vnd.openxmlformats-officedocument.presentationml.notesSlide+xml" PartName="/ppt/notesSlides/notesSlide5431.xml"/>
  <Override ContentType="application/vnd.openxmlformats-officedocument.presentationml.notesSlide+xml" PartName="/ppt/notesSlides/notesSlide675.xml"/>
  <Override ContentType="application/vnd.openxmlformats-officedocument.presentationml.notesSlide+xml" PartName="/ppt/notesSlides/notesSlide975.xml"/>
  <Override ContentType="application/vnd.openxmlformats-officedocument.presentationml.notesSlide+xml" PartName="/ppt/notesSlides/notesSlide1081.xml"/>
  <Override ContentType="application/vnd.openxmlformats-officedocument.presentationml.notesSlide+xml" PartName="/ppt/notesSlides/notesSlide1598.xml"/>
  <Override ContentType="application/vnd.openxmlformats-officedocument.presentationml.notesSlide+xml" PartName="/ppt/notesSlides/notesSlide5289.xml"/>
  <Override ContentType="application/vnd.openxmlformats-officedocument.presentationml.notesSlide+xml" PartName="/ppt/notesSlides/notesSlide5203.xml"/>
  <Override ContentType="application/vnd.openxmlformats-officedocument.presentationml.notesSlide+xml" PartName="/ppt/notesSlides/notesSlide5776.xml"/>
  <Override ContentType="application/vnd.openxmlformats-officedocument.presentationml.notesSlide+xml" PartName="/ppt/notesSlides/notesSlide1857.xml"/>
  <Override ContentType="application/vnd.openxmlformats-officedocument.presentationml.notesSlide+xml" PartName="/ppt/notesSlides/notesSlide5114.xml"/>
  <Override ContentType="application/vnd.openxmlformats-officedocument.presentationml.notesSlide+xml" PartName="/ppt/notesSlides/notesSlide2318.xml"/>
  <Override ContentType="application/vnd.openxmlformats-officedocument.presentationml.notesSlide+xml" PartName="/ppt/notesSlides/notesSlide5759.xml"/>
  <Override ContentType="application/vnd.openxmlformats-officedocument.presentationml.notesSlide+xml" PartName="/ppt/notesSlides/notesSlide4123.xml"/>
  <Override ContentType="application/vnd.openxmlformats-officedocument.presentationml.notesSlide+xml" PartName="/ppt/notesSlides/notesSlide4394.xml"/>
  <Override ContentType="application/vnd.openxmlformats-officedocument.presentationml.notesSlide+xml" PartName="/ppt/notesSlides/notesSlide847.xml"/>
  <Override ContentType="application/vnd.openxmlformats-officedocument.presentationml.notesSlide+xml" PartName="/ppt/notesSlides/notesSlide2335.xml"/>
  <Override ContentType="application/vnd.openxmlformats-officedocument.presentationml.notesSlide+xml" PartName="/ppt/notesSlides/notesSlide2848.xml"/>
  <Override ContentType="application/vnd.openxmlformats-officedocument.presentationml.notesSlide+xml" PartName="/ppt/notesSlides/notesSlide1212.xml"/>
  <Override ContentType="application/vnd.openxmlformats-officedocument.presentationml.notesSlide+xml" PartName="/ppt/notesSlides/notesSlide3902.xml"/>
  <Override ContentType="application/vnd.openxmlformats-officedocument.presentationml.notesSlide+xml" PartName="/ppt/notesSlides/notesSlide5018.xml"/>
  <Override ContentType="application/vnd.openxmlformats-officedocument.presentationml.notesSlide+xml" PartName="/ppt/notesSlides/notesSlide2591.xml"/>
  <Override ContentType="application/vnd.openxmlformats-officedocument.presentationml.notesSlide+xml" PartName="/ppt/notesSlides/notesSlide2937.xml"/>
  <Override ContentType="application/vnd.openxmlformats-officedocument.presentationml.notesSlide+xml" PartName="/ppt/notesSlides/notesSlide579.xml"/>
  <Override ContentType="application/vnd.openxmlformats-officedocument.presentationml.notesSlide+xml" PartName="/ppt/notesSlides/notesSlide4921.xml"/>
  <Override ContentType="application/vnd.openxmlformats-officedocument.presentationml.notesSlide+xml" PartName="/ppt/notesSlides/notesSlide4434.xml"/>
  <Override ContentType="application/vnd.openxmlformats-officedocument.presentationml.notesSlide+xml" PartName="/ppt/notesSlides/notesSlide1494.xml"/>
  <Override ContentType="application/vnd.openxmlformats-officedocument.presentationml.notesSlide+xml" PartName="/ppt/notesSlides/notesSlide3717.xml"/>
  <Override ContentType="application/vnd.openxmlformats-officedocument.presentationml.notesSlide+xml" PartName="/ppt/notesSlides/notesSlide4451.xml"/>
  <Override ContentType="application/vnd.openxmlformats-officedocument.presentationml.notesSlide+xml" PartName="/ppt/notesSlides/notesSlide1914.xml"/>
  <Override ContentType="application/vnd.openxmlformats-officedocument.presentationml.notesSlide+xml" PartName="/ppt/notesSlides/notesSlide636.xml"/>
  <Override ContentType="application/vnd.openxmlformats-officedocument.presentationml.notesSlide+xml" PartName="/ppt/notesSlides/notesSlide5833.xml"/>
  <Override ContentType="application/vnd.openxmlformats-officedocument.presentationml.notesSlide+xml" PartName="/ppt/notesSlides/notesSlide3354.xml"/>
  <Override ContentType="application/vnd.openxmlformats-officedocument.presentationml.notesSlide+xml" PartName="/ppt/notesSlides/notesSlide3973.xml"/>
  <Override ContentType="application/vnd.openxmlformats-officedocument.presentationml.notesSlide+xml" PartName="/ppt/notesSlides/notesSlide4249.xml"/>
  <Override ContentType="application/vnd.openxmlformats-officedocument.presentationml.notesSlide+xml" PartName="/ppt/notesSlides/notesSlide4868.xml"/>
  <Override ContentType="application/vnd.openxmlformats-officedocument.presentationml.notesSlide+xml" PartName="/ppt/notesSlides/notesSlide619.xml"/>
  <Override ContentType="application/vnd.openxmlformats-officedocument.presentationml.notesSlide+xml" PartName="/ppt/notesSlides/notesSlide5816.xml"/>
  <Override ContentType="application/vnd.openxmlformats-officedocument.presentationml.notesSlide+xml" PartName="/ppt/notesSlides/notesSlide2809.xml"/>
  <Override ContentType="application/vnd.openxmlformats-officedocument.presentationml.notesSlide+xml" PartName="/ppt/notesSlides/notesSlide3482.xml"/>
  <Override ContentType="application/vnd.openxmlformats-officedocument.presentationml.notesSlide+xml" PartName="/ppt/notesSlides/notesSlide860.xml"/>
  <Override ContentType="application/vnd.openxmlformats-officedocument.presentationml.notesSlide+xml" PartName="/ppt/notesSlides/notesSlide2320.xml"/>
  <Override ContentType="application/vnd.openxmlformats-officedocument.presentationml.notesSlide+xml" PartName="/ppt/notesSlides/notesSlide4266.xml"/>
  <Override ContentType="application/vnd.openxmlformats-officedocument.presentationml.notesSlide+xml" PartName="/ppt/notesSlides/notesSlide508.xml"/>
  <Override ContentType="application/vnd.openxmlformats-officedocument.presentationml.notesSlide+xml" PartName="/ppt/notesSlides/notesSlide1423.xml"/>
  <Override ContentType="application/vnd.openxmlformats-officedocument.presentationml.notesSlide+xml" PartName="/ppt/notesSlides/notesSlide4377.xml"/>
  <Override ContentType="application/vnd.openxmlformats-officedocument.presentationml.notesSlide+xml" PartName="/ppt/notesSlides/notesSlide145.xml"/>
  <Override ContentType="application/vnd.openxmlformats-officedocument.presentationml.notesSlide+xml" PartName="/ppt/notesSlides/notesSlide5342.xml"/>
  <Override ContentType="application/vnd.openxmlformats-officedocument.presentationml.notesSlide+xml" PartName="/ppt/notesSlides/notesSlide764.xml"/>
  <Override ContentType="application/vnd.openxmlformats-officedocument.presentationml.notesSlide+xml" PartName="/ppt/notesSlides/notesSlide2976.xml"/>
  <Override ContentType="application/vnd.openxmlformats-officedocument.presentationml.notesSlide+xml" PartName="/ppt/notesSlides/notesSlide4623.xml"/>
  <Override ContentType="application/vnd.openxmlformats-officedocument.presentationml.notesSlide+xml" PartName="/ppt/notesSlides/notesSlide2933.xml"/>
  <Override ContentType="application/vnd.openxmlformats-officedocument.presentationml.notesSlide+xml" PartName="/ppt/notesSlides/notesSlide4666.xml"/>
  <Override ContentType="application/vnd.openxmlformats-officedocument.presentationml.notesSlide+xml" PartName="/ppt/notesSlides/notesSlide808.xml"/>
  <Override ContentType="application/vnd.openxmlformats-officedocument.presentationml.notesSlide+xml" PartName="/ppt/notesSlides/notesSlide2607.xml"/>
  <Override ContentType="application/vnd.openxmlformats-officedocument.presentationml.notesSlide+xml" PartName="/ppt/notesSlides/notesSlide1366.xml"/>
  <Override ContentType="application/vnd.openxmlformats-officedocument.presentationml.notesSlide+xml" PartName="/ppt/notesSlides/notesSlide3013.xml"/>
  <Override ContentType="application/vnd.openxmlformats-officedocument.presentationml.notesSlide+xml" PartName="/ppt/notesSlides/notesSlide2348.xml"/>
  <Override ContentType="application/vnd.openxmlformats-officedocument.presentationml.notesSlide+xml" PartName="/ppt/notesSlides/notesSlide3056.xml"/>
  <Override ContentType="application/vnd.openxmlformats-officedocument.presentationml.notesSlide+xml" PartName="/ppt/notesSlides/notesSlide3099.xml"/>
  <Override ContentType="application/vnd.openxmlformats-officedocument.presentationml.notesSlide+xml" PartName="/ppt/notesSlides/notesSlide5242.xml"/>
  <Override ContentType="application/vnd.openxmlformats-officedocument.presentationml.notesSlide+xml" PartName="/ppt/notesSlides/notesSlide5374.xml"/>
  <Override ContentType="application/vnd.openxmlformats-officedocument.presentationml.notesSlide+xml" PartName="/ppt/notesSlides/notesSlide2305.xml"/>
  <Override ContentType="application/vnd.openxmlformats-officedocument.presentationml.notesSlide+xml" PartName="/ppt/notesSlides/notesSlide3915.xml"/>
  <Override ContentType="application/vnd.openxmlformats-officedocument.presentationml.notesSlide+xml" PartName="/ppt/notesSlides/notesSlide3226.xml"/>
  <Override ContentType="application/vnd.openxmlformats-officedocument.presentationml.notesSlide+xml" PartName="/ppt/notesSlides/notesSlide3269.xml"/>
  <Override ContentType="application/vnd.openxmlformats-officedocument.presentationml.notesSlide+xml" PartName="/ppt/notesSlides/notesSlide3358.xml"/>
  <Override ContentType="application/vnd.openxmlformats-officedocument.presentationml.notesSlide+xml" PartName="/ppt/notesSlides/notesSlide1668.xml"/>
  <Override ContentType="application/vnd.openxmlformats-officedocument.presentationml.notesSlide+xml" PartName="/ppt/notesSlides/notesSlide3315.xml"/>
  <Override ContentType="application/vnd.openxmlformats-officedocument.presentationml.notesSlide+xml" PartName="/ppt/notesSlides/notesSlide4062.xml"/>
  <Override ContentType="application/vnd.openxmlformats-officedocument.presentationml.notesSlide+xml" PartName="/ppt/notesSlides/notesSlide3684.xml"/>
  <Override ContentType="application/vnd.openxmlformats-officedocument.presentationml.notesSlide+xml" PartName="/ppt/notesSlides/notesSlide4968.xml"/>
  <Override ContentType="application/vnd.openxmlformats-officedocument.presentationml.notesSlide+xml" PartName="/ppt/notesSlides/notesSlide549.xml"/>
  <Override ContentType="application/vnd.openxmlformats-officedocument.presentationml.notesSlide+xml" PartName="/ppt/notesSlides/notesSlide1323.xml"/>
  <Override ContentType="application/vnd.openxmlformats-officedocument.presentationml.notesSlide+xml" PartName="/ppt/notesSlides/notesSlide4925.xml"/>
  <Override ContentType="application/vnd.openxmlformats-officedocument.presentationml.notesSlide+xml" PartName="/ppt/notesSlides/notesSlide5501.xml"/>
  <Override ContentType="application/vnd.openxmlformats-officedocument.presentationml.notesSlide+xml" PartName="/ppt/notesSlides/notesSlide5587.xml"/>
  <Override ContentType="application/vnd.openxmlformats-officedocument.presentationml.notesSlide+xml" PartName="/ppt/notesSlides/notesSlide5544.xml"/>
  <Override ContentType="application/vnd.openxmlformats-officedocument.presentationml.notesSlide+xml" PartName="/ppt/notesSlides/notesSlide690.xml"/>
  <Override ContentType="application/vnd.openxmlformats-officedocument.presentationml.notesSlide+xml" PartName="/ppt/notesSlides/notesSlide4836.xml"/>
  <Override ContentType="application/vnd.openxmlformats-officedocument.presentationml.notesSlide+xml" PartName="/ppt/notesSlides/notesSlide3028.xml"/>
  <Override ContentType="application/vnd.openxmlformats-officedocument.presentationml.notesSlide+xml" PartName="/ppt/notesSlides/notesSlide360.xml"/>
  <Override ContentType="application/vnd.openxmlformats-officedocument.presentationml.notesSlide+xml" PartName="/ppt/notesSlides/notesSlide344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3486.xml"/>
  <Override ContentType="application/vnd.openxmlformats-officedocument.presentationml.notesSlide+xml" PartName="/ppt/notesSlides/notesSlide5370.xml"/>
  <Override ContentType="application/vnd.openxmlformats-officedocument.presentationml.notesSlide+xml" PartName="/ppt/notesSlides/notesSlide1125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5218.xml"/>
  <Override ContentType="application/vnd.openxmlformats-officedocument.presentationml.notesSlide+xml" PartName="/ppt/notesSlides/notesSlide5303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992.xml"/>
  <Override ContentType="application/vnd.openxmlformats-officedocument.presentationml.notesSlide+xml" PartName="/ppt/notesSlides/notesSlide5389.xml"/>
  <Override ContentType="application/vnd.openxmlformats-officedocument.presentationml.notesSlide+xml" PartName="/ppt/notesSlides/notesSlide5346.xml"/>
  <Override ContentType="application/vnd.openxmlformats-officedocument.presentationml.notesSlide+xml" PartName="/ppt/notesSlides/notesSlide4821.xml"/>
  <Override ContentType="application/vnd.openxmlformats-officedocument.presentationml.notesSlide+xml" PartName="/ppt/notesSlides/notesSlide4864.xml"/>
  <Override ContentType="application/vnd.openxmlformats-officedocument.presentationml.notesSlide+xml" PartName="/ppt/notesSlides/notesSlide2909.xml"/>
  <Override ContentType="application/vnd.openxmlformats-officedocument.presentationml.notesSlide+xml" PartName="/ppt/notesSlides/notesSlide5285.xml"/>
  <Override ContentType="application/vnd.openxmlformats-officedocument.presentationml.notesSlide+xml" PartName="/ppt/notesSlides/notesSlide3211.xml"/>
  <Override ContentType="application/vnd.openxmlformats-officedocument.presentationml.notesSlide+xml" PartName="/ppt/notesSlides/notesSlide3254.xml"/>
  <Override ContentType="application/vnd.openxmlformats-officedocument.presentationml.notesSlide+xml" PartName="/ppt/notesSlides/notesSlide3297.xml"/>
  <Override ContentType="application/vnd.openxmlformats-officedocument.presentationml.notesSlide+xml" PartName="/ppt/notesSlides/notesSlide1427.xml"/>
  <Override ContentType="application/vnd.openxmlformats-officedocument.presentationml.notesSlide+xml" PartName="/ppt/notesSlides/notesSlide4992.xml"/>
  <Override ContentType="application/vnd.openxmlformats-officedocument.presentationml.notesSlide+xml" PartName="/ppt/notesSlides/notesSlide3599.xml"/>
  <Override ContentType="application/vnd.openxmlformats-officedocument.presentationml.notesSlide+xml" PartName="/ppt/notesSlides/notesSlide3556.xml"/>
  <Override ContentType="application/vnd.openxmlformats-officedocument.presentationml.notesSlide+xml" PartName="/ppt/notesSlides/notesSlide4077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5601.xml"/>
  <Override ContentType="application/vnd.openxmlformats-officedocument.presentationml.notesSlide+xml" PartName="/ppt/notesSlides/notesSlide351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034.xml"/>
  <Override ContentType="application/vnd.openxmlformats-officedocument.presentationml.notesSlide+xml" PartName="/ppt/notesSlides/notesSlide5644.xml"/>
  <Override ContentType="application/vnd.openxmlformats-officedocument.presentationml.notesSlide+xml" PartName="/ppt/notesSlides/notesSlide3415.xml"/>
  <Override ContentType="application/vnd.openxmlformats-officedocument.presentationml.notesSlide+xml" PartName="/ppt/notesSlides/notesSlide1725.xml"/>
  <Override ContentType="application/vnd.openxmlformats-officedocument.presentationml.notesSlide+xml" PartName="/ppt/notesSlides/notesSlide1768.xml"/>
  <Override ContentType="application/vnd.openxmlformats-officedocument.presentationml.notesSlide+xml" PartName="/ppt/notesSlides/notesSlide219.xml"/>
  <Override ContentType="application/vnd.openxmlformats-officedocument.presentationml.notesSlide+xml" PartName="/ppt/notesSlides/notesSlide4794.xml"/>
  <Override ContentType="application/vnd.openxmlformats-officedocument.presentationml.notesSlide+xml" PartName="/ppt/notesSlides/notesSlide2735.xml"/>
  <Override ContentType="application/vnd.openxmlformats-officedocument.presentationml.notesSlide+xml" PartName="/ppt/notesSlides/notesSlide2778.xml"/>
  <Override ContentType="application/vnd.openxmlformats-officedocument.presentationml.notesSlide+xml" PartName="/ppt/notesSlides/notesSlide4751.xml"/>
  <Override ContentType="application/vnd.openxmlformats-officedocument.presentationml.notesSlide+xml" PartName="/ppt/notesSlides/notesSlide1168.xml"/>
  <Override ContentType="application/vnd.openxmlformats-officedocument.presentationml.notesSlide+xml" PartName="/ppt/notesSlides/notesSlide5172.xml"/>
  <Override ContentType="application/vnd.openxmlformats-officedocument.presentationml.notesSlide+xml" PartName="/ppt/notesSlides/notesSlide5459.xml"/>
  <Override ContentType="application/vnd.openxmlformats-officedocument.presentationml.notesSlide+xml" PartName="/ppt/notesSlides/notesSlide4566.xml"/>
  <Override ContentType="application/vnd.openxmlformats-officedocument.presentationml.notesSlide+xml" PartName="/ppt/notesSlides/notesSlide562.xml"/>
  <Override ContentType="application/vnd.openxmlformats-officedocument.presentationml.notesSlide+xml" PartName="/ppt/notesSlides/notesSlide908.xml"/>
  <Override ContentType="application/vnd.openxmlformats-officedocument.presentationml.notesSlide+xml" PartName="/ppt/notesSlides/notesSlide5044.xml"/>
  <Override ContentType="application/vnd.openxmlformats-officedocument.presentationml.notesSlide+xml" PartName="/ppt/notesSlides/notesSlide5416.xml"/>
  <Override ContentType="application/vnd.openxmlformats-officedocument.presentationml.notesSlide+xml" PartName="/ppt/notesSlides/notesSlide5001.xml"/>
  <Override ContentType="application/vnd.openxmlformats-officedocument.presentationml.notesSlide+xml" PartName="/ppt/notesSlides/notesSlide1753.xml"/>
  <Override ContentType="application/vnd.openxmlformats-officedocument.presentationml.notesSlide+xml" PartName="/ppt/notesSlides/notesSlide2507.xml"/>
  <Override ContentType="application/vnd.openxmlformats-officedocument.presentationml.notesSlide+xml" PartName="/ppt/notesSlides/notesSlide5672.xml"/>
  <Override ContentType="application/vnd.openxmlformats-officedocument.presentationml.notesSlide+xml" PartName="/ppt/notesSlides/notesSlide3699.xml"/>
  <Override ContentType="application/vnd.openxmlformats-officedocument.presentationml.notesSlide+xml" PartName="/ppt/notesSlides/notesSlide5087.xml"/>
  <Override ContentType="application/vnd.openxmlformats-officedocument.presentationml.notesSlide+xml" PartName="/ppt/notesSlides/notesSlide3528.xml"/>
  <Override ContentType="application/vnd.openxmlformats-officedocument.presentationml.notesSlide+xml" PartName="/ppt/notesSlides/notesSlide1625.xml"/>
  <Override ContentType="application/vnd.openxmlformats-officedocument.presentationml.notesSlide+xml" PartName="/ppt/notesSlides/notesSlide3184.xml"/>
  <Override ContentType="application/vnd.openxmlformats-officedocument.presentationml.notesSlide+xml" PartName="/ppt/notesSlides/notesSlide347.xml"/>
  <Override ContentType="application/vnd.openxmlformats-officedocument.presentationml.notesSlide+xml" PartName="/ppt/notesSlides/notesSlide1796.xml"/>
  <Override ContentType="application/vnd.openxmlformats-officedocument.presentationml.notesSlide+xml" PartName="/ppt/notesSlides/notesSlide2003.xml"/>
  <Override ContentType="application/vnd.openxmlformats-officedocument.presentationml.notesSlide+xml" PartName="/ppt/notesSlides/notesSlide4162.xml"/>
  <Override ContentType="application/vnd.openxmlformats-officedocument.presentationml.notesSlide+xml" PartName="/ppt/notesSlides/notesSlide2046.xml"/>
  <Override ContentType="application/vnd.openxmlformats-officedocument.presentationml.notesSlide+xml" PartName="/ppt/notesSlides/notesSlide304.xml"/>
  <Override ContentType="application/vnd.openxmlformats-officedocument.presentationml.notesSlide+xml" PartName="/ppt/notesSlides/notesSlide2089.xml"/>
  <Override ContentType="application/vnd.openxmlformats-officedocument.presentationml.notesSlide+xml" PartName="/ppt/notesSlides/notesSlide4538.xml"/>
  <Override ContentType="application/vnd.openxmlformats-officedocument.presentationml.notesSlide+xml" PartName="/ppt/notesSlides/notesSlide590.xml"/>
  <Override ContentType="application/vnd.openxmlformats-officedocument.presentationml.notesSlide+xml" PartName="/ppt/notesSlides/notesSlide3613.xml"/>
  <Override ContentType="application/vnd.openxmlformats-officedocument.presentationml.notesSlide+xml" PartName="/ppt/notesSlides/notesSlide3656.xml"/>
  <Override ContentType="application/vnd.openxmlformats-officedocument.presentationml.notesSlide+xml" PartName="/ppt/notesSlides/notesSlide2174.xml"/>
  <Override ContentType="application/vnd.openxmlformats-officedocument.presentationml.notesSlide+xml" PartName="/ppt/notesSlides/notesSlide2635.xml"/>
  <Override ContentType="application/vnd.openxmlformats-officedocument.presentationml.notesSlide+xml" PartName="/ppt/notesSlides/notesSlide3741.xml"/>
  <Override ContentType="application/vnd.openxmlformats-officedocument.presentationml.notesSlide+xml" PartName="/ppt/notesSlides/notesSlide2131.xml"/>
  <Override ContentType="application/vnd.openxmlformats-officedocument.presentationml.notesSlide+xml" PartName="/ppt/notesSlides/notesSlide3784.xml"/>
  <Override ContentType="application/vnd.openxmlformats-officedocument.presentationml.notesSlide+xml" PartName="/ppt/notesSlides/notesSlide2678.xml"/>
  <Override ContentType="application/vnd.openxmlformats-officedocument.presentationml.notesSlide+xml" PartName="/ppt/notesSlides/notesSlide1068.xml"/>
  <Override ContentType="application/vnd.openxmlformats-officedocument.presentationml.notesSlide+xml" PartName="/ppt/notesSlides/notesSlide1225.xml"/>
  <Override ContentType="application/vnd.openxmlformats-officedocument.presentationml.notesSlide+xml" PartName="/ppt/notesSlides/notesSlide4179.xml"/>
  <Override ContentType="application/vnd.openxmlformats-officedocument.presentationml.notesSlide+xml" PartName="/ppt/notesSlides/notesSlide5144.xml"/>
  <Override ContentType="application/vnd.openxmlformats-officedocument.presentationml.notesSlide+xml" PartName="/ppt/notesSlides/notesSlide5101.xml"/>
  <Override ContentType="application/vnd.openxmlformats-officedocument.presentationml.notesSlide+xml" PartName="/ppt/notesSlides/notesSlide434.xml"/>
  <Override ContentType="application/vnd.openxmlformats-officedocument.presentationml.notesSlide+xml" PartName="/ppt/notesSlides/notesSlide5789.xml"/>
  <Override ContentType="application/vnd.openxmlformats-officedocument.presentationml.notesSlide+xml" PartName="/ppt/notesSlides/notesSlide5746.xml"/>
  <Override ContentType="application/vnd.openxmlformats-officedocument.presentationml.notesSlide+xml" PartName="/ppt/notesSlides/notesSlide5703.xml"/>
  <Override ContentType="application/vnd.openxmlformats-officedocument.presentationml.notesSlide+xml" PartName="/ppt/notesSlides/notesSlide1268.xml"/>
  <Override ContentType="application/vnd.openxmlformats-officedocument.presentationml.notesSlide+xml" PartName="/ppt/notesSlides/notesSlide2878.xml"/>
  <Override ContentType="application/vnd.openxmlformats-officedocument.presentationml.notesSlide+xml" PartName="/ppt/notesSlides/notesSlide3428.xml"/>
  <Override ContentType="application/vnd.openxmlformats-officedocument.presentationml.notesSlide+xml" PartName="/ppt/notesSlides/notesSlide4136.xml"/>
  <Override ContentType="application/vnd.openxmlformats-officedocument.presentationml.notesSlide+xml" PartName="/ppt/notesSlides/notesSlide2835.xml"/>
  <Override ContentType="application/vnd.openxmlformats-officedocument.presentationml.notesSlide+xml" PartName="/ppt/notesSlides/notesSlide2561.xml"/>
  <Override ContentType="application/vnd.openxmlformats-officedocument.presentationml.notesSlide+xml" PartName="/ppt/notesSlides/notesSlide1827.xml"/>
  <Override ContentType="application/vnd.openxmlformats-officedocument.presentationml.notesSlide+xml" PartName="/ppt/notesSlides/notesSlide4592.xml"/>
  <Override ContentType="application/vnd.openxmlformats-officedocument.presentationml.notesSlide+xml" PartName="/ppt/notesSlides/notesSlide4421.xml"/>
  <Override ContentType="application/vnd.openxmlformats-officedocument.presentationml.notesSlide+xml" PartName="/ppt/notesSlides/notesSlide4464.xml"/>
  <Override ContentType="application/vnd.openxmlformats-officedocument.presentationml.notesSlide+xml" PartName="/ppt/notesSlides/notesSlide160.xml"/>
  <Override ContentType="application/vnd.openxmlformats-officedocument.presentationml.notesSlide+xml" PartName="/ppt/notesSlides/notesSlide2405.xml"/>
  <Override ContentType="application/vnd.openxmlformats-officedocument.presentationml.notesSlide+xml" PartName="/ppt/notesSlides/notesSlide2820.xml"/>
  <Override ContentType="application/vnd.openxmlformats-officedocument.presentationml.notesSlide+xml" PartName="/ppt/notesSlides/notesSlide2261.xml"/>
  <Override ContentType="application/vnd.openxmlformats-officedocument.presentationml.notesSlide+xml" PartName="/ppt/notesSlides/notesSlide4766.xml"/>
  <Override ContentType="application/vnd.openxmlformats-officedocument.presentationml.notesSlide+xml" PartName="/ppt/notesSlides/notesSlide5316.xml"/>
  <Override ContentType="application/vnd.openxmlformats-officedocument.presentationml.notesSlide+xml" PartName="/ppt/notesSlides/notesSlide3499.xml"/>
  <Override ContentType="application/vnd.openxmlformats-officedocument.presentationml.notesSlide+xml" PartName="/ppt/notesSlides/notesSlide4723.xml"/>
  <Override ContentType="application/vnd.openxmlformats-officedocument.presentationml.notesSlide+xml" PartName="/ppt/notesSlides/notesSlide1296.xml"/>
  <Override ContentType="application/vnd.openxmlformats-officedocument.presentationml.notesSlide+xml" PartName="/ppt/notesSlides/notesSlide2863.xml"/>
  <Override ContentType="application/vnd.openxmlformats-officedocument.presentationml.notesSlide+xml" PartName="/ppt/notesSlides/notesSlide3199.xml"/>
  <Override ContentType="application/vnd.openxmlformats-officedocument.presentationml.notesSlide+xml" PartName="/ppt/notesSlides/notesSlide1253.xml"/>
  <Override ContentType="application/vnd.openxmlformats-officedocument.presentationml.notesSlide+xml" PartName="/ppt/notesSlides/notesSlide5359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4894.xml"/>
  <Override ContentType="application/vnd.openxmlformats-officedocument.presentationml.notesSlide+xml" PartName="/ppt/notesSlides/notesSlide5444.xml"/>
  <Override ContentType="application/vnd.openxmlformats-officedocument.presentationml.notesSlide+xml" PartName="/ppt/notesSlides/notesSlide5487.xml"/>
  <Override ContentType="application/vnd.openxmlformats-officedocument.presentationml.notesSlide+xml" PartName="/ppt/notesSlides/notesSlide4851.xml"/>
  <Override ContentType="application/vnd.openxmlformats-officedocument.presentationml.notesSlide+xml" PartName="/ppt/notesSlides/notesSlide5401.xml"/>
  <Override ContentType="application/vnd.openxmlformats-officedocument.presentationml.notesSlide+xml" PartName="/ppt/notesSlides/notesSlide1568.xml"/>
  <Override ContentType="application/vnd.openxmlformats-officedocument.presentationml.notesSlide+xml" PartName="/ppt/notesSlides/notesSlide3156.xml"/>
  <Override ContentType="application/vnd.openxmlformats-officedocument.presentationml.notesSlide+xml" PartName="/ppt/notesSlides/notesSlide2576.xml"/>
  <Override ContentType="application/vnd.openxmlformats-officedocument.presentationml.notesSlide+xml" PartName="/ppt/notesSlides/notesSlide3113.xml"/>
  <Override ContentType="application/vnd.openxmlformats-officedocument.presentationml.notesSlide+xml" PartName="/ppt/notesSlides/notesSlide4008.xml"/>
  <Override ContentType="application/vnd.openxmlformats-officedocument.presentationml.notesSlide+xml" PartName="/ppt/notesSlides/notesSlide5618.xml"/>
  <Override ContentType="application/vnd.openxmlformats-officedocument.presentationml.notesSlide+xml" PartName="/ppt/notesSlides/notesSlide5272.xml"/>
  <Override ContentType="application/vnd.openxmlformats-officedocument.presentationml.notesSlide+xml" PartName="/ppt/notesSlides/notesSlide790.xml"/>
  <Override ContentType="application/vnd.openxmlformats-officedocument.presentationml.notesSlide+xml" PartName="/ppt/notesSlides/notesSlide3284.xml"/>
  <Override ContentType="application/vnd.openxmlformats-officedocument.presentationml.notesSlide+xml" PartName="/ppt/notesSlides/notesSlide3241.xml"/>
  <Override ContentType="application/vnd.openxmlformats-officedocument.presentationml.notesSlide+xml" PartName="/ppt/notesSlides/notesSlide253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58.xml"/>
  <Override ContentType="application/vnd.openxmlformats-officedocument.presentationml.notesSlide+xml" PartName="/ppt/notesSlides/notesSlide749.xml"/>
  <Override ContentType="application/vnd.openxmlformats-officedocument.presentationml.notesSlide+xml" PartName="/ppt/notesSlides/notesSlide1094.xml"/>
  <Override ContentType="application/vnd.openxmlformats-officedocument.presentationml.notesSlide+xml" PartName="/ppt/notesSlides/notesSlide4492.xml"/>
  <Override ContentType="application/vnd.openxmlformats-officedocument.presentationml.notesSlide+xml" PartName="/ppt/notesSlides/notesSlide260.xml"/>
  <Override ContentType="application/vnd.openxmlformats-officedocument.presentationml.notesSlide+xml" PartName="/ppt/notesSlides/notesSlide2920.xml"/>
  <Override ContentType="application/vnd.openxmlformats-officedocument.presentationml.notesSlide+xml" PartName="/ppt/notesSlides/notesSlide2963.xml"/>
  <Override ContentType="application/vnd.openxmlformats-officedocument.presentationml.notesSlide+xml" PartName="/ppt/notesSlides/notesSlide2433.xml"/>
  <Override ContentType="application/vnd.openxmlformats-officedocument.presentationml.notesSlide+xml" PartName="/ppt/notesSlides/notesSlide5874.xml"/>
  <Override ContentType="application/vnd.openxmlformats-officedocument.presentationml.notesSlide+xml" PartName="/ppt/notesSlides/notesSlide1396.xml"/>
  <Override ContentType="application/vnd.openxmlformats-officedocument.presentationml.notesSlide+xml" PartName="/ppt/notesSlides/notesSlide2476.xml"/>
  <Override ContentType="application/vnd.openxmlformats-officedocument.presentationml.notesSlide+xml" PartName="/ppt/notesSlides/notesSlide706.xml"/>
  <Override ContentType="application/vnd.openxmlformats-officedocument.presentationml.notesSlide+xml" PartName="/ppt/notesSlides/notesSlide3328.xml"/>
  <Override ContentType="application/vnd.openxmlformats-officedocument.presentationml.notesSlide+xml" PartName="/ppt/notesSlides/notesSlide4336.xml"/>
  <Override ContentType="application/vnd.openxmlformats-officedocument.presentationml.notesSlide+xml" PartName="/ppt/notesSlides/notesSlide2248.xml"/>
  <Override ContentType="application/vnd.openxmlformats-officedocument.presentationml.notesSlide+xml" PartName="/ppt/notesSlides/notesSlide1310.xml"/>
  <Override ContentType="application/vnd.openxmlformats-officedocument.presentationml.notesSlide+xml" PartName="/ppt/notesSlides/notesSlide1353.xml"/>
  <Override ContentType="application/vnd.openxmlformats-officedocument.presentationml.notesSlide+xml" PartName="/ppt/notesSlides/notesSlide2205.xml"/>
  <Override ContentType="application/vnd.openxmlformats-officedocument.presentationml.notesSlide+xml" PartName="/ppt/notesSlides/notesSlide3815.xml"/>
  <Override ContentType="application/vnd.openxmlformats-officedocument.presentationml.notesSlide+xml" PartName="/ppt/notesSlides/notesSlide3858.xml"/>
  <Override ContentType="application/vnd.openxmlformats-officedocument.presentationml.notesSlide+xml" PartName="/ppt/notesSlides/notesSlide4938.xml"/>
  <Override ContentType="application/vnd.openxmlformats-officedocument.presentationml.notesSlide+xml" PartName="/ppt/notesSlides/notesSlide5903.xml"/>
  <Override ContentType="application/vnd.openxmlformats-officedocument.presentationml.notesSlide+xml" PartName="/ppt/notesSlides/notesSlide3213.xml"/>
  <Override ContentType="application/vnd.openxmlformats-officedocument.presentationml.notesSlide+xml" PartName="/ppt/notesSlides/notesSlide2376.xml"/>
  <Override ContentType="application/vnd.openxmlformats-officedocument.presentationml.notesSlide+xml" PartName="/ppt/notesSlides/notesSlide3341.xml"/>
  <Override ContentType="application/vnd.openxmlformats-officedocument.presentationml.notesSlide+xml" PartName="/ppt/notesSlides/notesSlide5846.xml"/>
  <Override ContentType="application/vnd.openxmlformats-officedocument.presentationml.notesSlide+xml" PartName="/ppt/notesSlides/notesSlide606.xml"/>
  <Override ContentType="application/vnd.openxmlformats-officedocument.presentationml.notesSlide+xml" PartName="/ppt/notesSlides/notesSlide5803.xml"/>
  <Override ContentType="application/vnd.openxmlformats-officedocument.presentationml.notesSlide+xml" PartName="/ppt/notesSlides/notesSlide777.xml"/>
  <Override ContentType="application/vnd.openxmlformats-officedocument.presentationml.notesSlide+xml" PartName="/ppt/notesSlides/notesSlide3986.xml"/>
  <Override ContentType="application/vnd.openxmlformats-officedocument.presentationml.notesSlide+xml" PartName="/ppt/notesSlides/notesSlide4236.xml"/>
  <Override ContentType="application/vnd.openxmlformats-officedocument.presentationml.notesSlide+xml" PartName="/ppt/notesSlides/notesSlide3943.xml"/>
  <Override ContentType="application/vnd.openxmlformats-officedocument.presentationml.notesSlide+xml" PartName="/ppt/notesSlides/notesSlide4279.xml"/>
  <Override ContentType="application/vnd.openxmlformats-officedocument.presentationml.notesSlide+xml" PartName="/ppt/notesSlides/notesSlide734.xml"/>
  <Override ContentType="application/vnd.openxmlformats-officedocument.presentationml.notesSlide+xml" PartName="/ppt/notesSlides/notesSlide5889.xml"/>
  <Override ContentType="application/vnd.openxmlformats-officedocument.presentationml.notesSlide+xml" PartName="/ppt/notesSlides/notesSlide4108.xml"/>
  <Override ContentType="application/vnd.openxmlformats-officedocument.presentationml.notesSlide+xml" PartName="/ppt/notesSlides/notesSlide5718.xml"/>
  <Override ContentType="application/vnd.openxmlformats-officedocument.presentationml.notesSlide+xml" PartName="/ppt/notesSlides/notesSlide1453.xml"/>
  <Override ContentType="application/vnd.openxmlformats-officedocument.presentationml.notesSlide+xml" PartName="/ppt/notesSlides/notesSlide3958.xml"/>
  <Override ContentType="application/vnd.openxmlformats-officedocument.presentationml.notesSlide+xml" PartName="/ppt/notesSlides/notesSlide132.xml"/>
  <Override ContentType="application/vnd.openxmlformats-officedocument.presentationml.notesSlide+xml" PartName="/ppt/notesSlides/notesSlide4364.xml"/>
  <Override ContentType="application/vnd.openxmlformats-officedocument.presentationml.notesSlide+xml" PartName="/ppt/notesSlides/notesSlide4321.xml"/>
  <Override ContentType="application/vnd.openxmlformats-officedocument.presentationml.notesSlide+xml" PartName="/ppt/notesSlides/notesSlide649.xml"/>
  <Override ContentType="application/vnd.openxmlformats-officedocument.presentationml.notesSlide+xml" PartName="/ppt/notesSlides/notesSlide1581.xml"/>
  <Override ContentType="application/vnd.openxmlformats-officedocument.presentationml.notesSlide+xml" PartName="/ppt/notesSlides/notesSlide1927.xml"/>
  <Override ContentType="application/vnd.openxmlformats-officedocument.presentationml.notesSlide+xml" PartName="/ppt/notesSlides/notesSlide175.xml"/>
  <Override ContentType="application/vnd.openxmlformats-officedocument.presentationml.notesSlide+xml" PartName="/ppt/notesSlides/notesSlide1410.xml"/>
  <Override ContentType="application/vnd.openxmlformats-officedocument.presentationml.notesSlide+xml" PartName="/ppt/notesSlides/notesSlide3526.xml"/>
  <Override ContentType="application/vnd.openxmlformats-officedocument.presentationml.notesSlide+xml" PartName="/ppt/notesSlides/notesSlide583.xml"/>
  <Override ContentType="application/vnd.openxmlformats-officedocument.presentationml.notesSlide+xml" PartName="/ppt/notesSlides/notesSlide1933.xml"/>
  <Override ContentType="application/vnd.openxmlformats-officedocument.presentationml.notesSlide+xml" PartName="/ppt/notesSlides/notesSlide5216.xml"/>
  <Override ContentType="application/vnd.openxmlformats-officedocument.presentationml.notesSlide+xml" PartName="/ppt/notesSlides/notesSlide1658.xml"/>
  <Override ContentType="application/vnd.openxmlformats-officedocument.presentationml.notesSlide+xml" PartName="/ppt/notesSlides/notesSlide2072.xml"/>
  <Override ContentType="application/vnd.openxmlformats-officedocument.presentationml.notesSlide+xml" PartName="/ppt/notesSlides/notesSlide761.xml"/>
  <Override ContentType="application/vnd.openxmlformats-officedocument.presentationml.notesSlide+xml" PartName="/ppt/notesSlides/notesSlide3801.xml"/>
  <Override ContentType="application/vnd.openxmlformats-officedocument.presentationml.notesSlide+xml" PartName="/ppt/notesSlides/notesSlide4021.xml"/>
  <Override ContentType="application/vnd.openxmlformats-officedocument.presentationml.notesSlide+xml" PartName="/ppt/notesSlides/notesSlide486.xml"/>
  <Override ContentType="application/vnd.openxmlformats-officedocument.presentationml.notesSlide+xml" PartName="/ppt/notesSlides/notesSlide3445.xml"/>
  <Override ContentType="application/vnd.openxmlformats-officedocument.presentationml.notesSlide+xml" PartName="/ppt/notesSlides/notesSlide5313.xml"/>
  <Override ContentType="application/vnd.openxmlformats-officedocument.presentationml.notesSlide+xml" PartName="/ppt/notesSlides/notesSlide4915.xml"/>
  <Override ContentType="application/vnd.openxmlformats-officedocument.presentationml.notesSlide+xml" PartName="/ppt/notesSlides/notesSlide2056.xml"/>
  <Override ContentType="application/vnd.openxmlformats-officedocument.presentationml.notesSlide+xml" PartName="/ppt/notesSlides/notesSlide3348.xml"/>
  <Override ContentType="application/vnd.openxmlformats-officedocument.presentationml.notesSlide+xml" PartName="/ppt/notesSlides/notesSlide1755.xml"/>
  <Override ContentType="application/vnd.openxmlformats-officedocument.presentationml.notesSlide+xml" PartName="/ppt/notesSlides/notesSlide3623.xml"/>
  <Override ContentType="application/vnd.openxmlformats-officedocument.presentationml.notesSlide+xml" PartName="/ppt/notesSlides/notesSlide5151.xml"/>
  <Override ContentType="application/vnd.openxmlformats-officedocument.presentationml.notesSlide+xml" PartName="/ppt/notesSlides/notesSlide3283.xml"/>
  <Override ContentType="application/vnd.openxmlformats-officedocument.presentationml.notesSlide+xml" PartName="/ppt/notesSlides/notesSlide4102.xml"/>
  <Override ContentType="application/vnd.openxmlformats-officedocument.presentationml.notesSlide+xml" PartName="/ppt/notesSlides/notesSlide2234.xml"/>
  <Override ContentType="application/vnd.openxmlformats-officedocument.presentationml.notesSlide+xml" PartName="/ppt/notesSlides/notesSlide1120.xml"/>
  <Override ContentType="application/vnd.openxmlformats-officedocument.presentationml.notesSlide+xml" PartName="/ppt/notesSlides/notesSlide1023.xml"/>
  <Override ContentType="application/vnd.openxmlformats-officedocument.presentationml.notesSlide+xml" PartName="/ppt/notesSlides/notesSlide2412.xml"/>
  <Override ContentType="application/vnd.openxmlformats-officedocument.presentationml.notesSlide+xml" PartName="/ppt/notesSlides/notesSlide1836.xml"/>
  <Override ContentType="application/vnd.openxmlformats-officedocument.presentationml.notesSlide+xml" PartName="/ppt/notesSlides/notesSlide4672.xml"/>
  <Override ContentType="application/vnd.openxmlformats-officedocument.presentationml.notesSlide+xml" PartName="/ppt/notesSlides/notesSlide4575.xml"/>
  <Override ContentType="application/vnd.openxmlformats-officedocument.presentationml.notesSlide+xml" PartName="/ppt/notesSlides/notesSlide407.xml"/>
  <Override ContentType="application/vnd.openxmlformats-officedocument.presentationml.notesSlide+xml" PartName="/ppt/notesSlides/notesSlide5279.xml"/>
  <Override ContentType="application/vnd.openxmlformats-officedocument.presentationml.notesSlide+xml" PartName="/ppt/notesSlides/notesSlide5376.xml"/>
  <Override ContentType="application/vnd.openxmlformats-officedocument.presentationml.notesSlide+xml" PartName="/ppt/notesSlides/notesSlide5554.xml"/>
  <Override ContentType="application/vnd.openxmlformats-officedocument.presentationml.notesSlide+xml" PartName="/ppt/notesSlides/notesSlide520.xml"/>
  <Override ContentType="application/vnd.openxmlformats-officedocument.presentationml.notesSlide+xml" PartName="/ppt/notesSlides/notesSlide4850.xml"/>
  <Override ContentType="application/vnd.openxmlformats-officedocument.presentationml.notesSlide+xml" PartName="/ppt/notesSlides/notesSlide3461.xml"/>
  <Override ContentType="application/vnd.openxmlformats-officedocument.presentationml.notesSlide+xml" PartName="/ppt/notesSlides/notesSlide5732.xml"/>
  <Override ContentType="application/vnd.openxmlformats-officedocument.presentationml.notesSlide+xml" PartName="/ppt/notesSlides/notesSlide5457.xml"/>
  <Override ContentType="application/vnd.openxmlformats-officedocument.presentationml.notesSlide+xml" PartName="/ppt/notesSlides/notesSlide5910.xml"/>
  <Override ContentType="application/vnd.openxmlformats-officedocument.presentationml.notesSlide+xml" PartName="/ppt/notesSlides/notesSlide4737.xml"/>
  <Override ContentType="application/vnd.openxmlformats-officedocument.presentationml.notesSlide+xml" PartName="/ppt/notesSlides/notesSlide4165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4440.xml"/>
  <Override ContentType="application/vnd.openxmlformats-officedocument.presentationml.notesSlide+xml" PartName="/ppt/notesSlides/notesSlide1899.xml"/>
  <Override ContentType="application/vnd.openxmlformats-officedocument.presentationml.notesSlide+xml" PartName="/ppt/notesSlides/notesSlide4343.xml"/>
  <Override ContentType="application/vnd.openxmlformats-officedocument.presentationml.notesSlide+xml" PartName="/ppt/notesSlides/notesSlide229.xml"/>
  <Override ContentType="application/vnd.openxmlformats-officedocument.presentationml.notesSlide+xml" PartName="/ppt/notesSlides/notesSlide4559.xml"/>
  <Override ContentType="application/vnd.openxmlformats-officedocument.presentationml.notesSlide+xml" PartName="/ppt/notesSlides/notesSlide4521.xml"/>
  <Override ContentType="application/vnd.openxmlformats-officedocument.presentationml.notesSlide+xml" PartName="/ppt/notesSlides/notesSlide1183.xml"/>
  <Override ContentType="application/vnd.openxmlformats-officedocument.presentationml.notesSlide+xml" PartName="/ppt/notesSlides/notesSlide2806.xml"/>
  <Override ContentType="application/vnd.openxmlformats-officedocument.presentationml.notesSlide+xml" PartName="/ppt/notesSlides/notesSlide2831.xml"/>
  <Override ContentType="application/vnd.openxmlformats-officedocument.presentationml.notesSlide+xml" PartName="/ppt/notesSlides/notesSlide1077.xml"/>
  <Override ContentType="application/vnd.openxmlformats-officedocument.presentationml.notesSlide+xml" PartName="/ppt/notesSlides/notesSlide2750.xml"/>
  <Override ContentType="application/vnd.openxmlformats-officedocument.presentationml.notesSlide+xml" PartName="/ppt/notesSlides/notesSlide1352.xml"/>
  <Override ContentType="application/vnd.openxmlformats-officedocument.presentationml.notesSlide+xml" PartName="/ppt/notesSlides/notesSlide3220.xml"/>
  <Override ContentType="application/vnd.openxmlformats-officedocument.presentationml.notesSlide+xml" PartName="/ppt/notesSlides/notesSlide180.xml"/>
  <Override ContentType="application/vnd.openxmlformats-officedocument.presentationml.notesSlide+xml" PartName="/ppt/notesSlides/notesSlide4327.xml"/>
  <Override ContentType="application/vnd.openxmlformats-officedocument.presentationml.notesSlide+xml" PartName="/ppt/notesSlides/notesSlide5619.xml"/>
  <Override ContentType="application/vnd.openxmlformats-officedocument.presentationml.notesSlide+xml" PartName="/ppt/notesSlides/notesSlide1264.xml"/>
  <Override ContentType="application/vnd.openxmlformats-officedocument.presentationml.notesSlide+xml" PartName="/ppt/notesSlides/notesSlide2718.xml"/>
  <Override ContentType="application/vnd.openxmlformats-officedocument.presentationml.notesSlide+xml" PartName="/ppt/notesSlides/notesSlide4318.xml"/>
  <Override ContentType="application/vnd.openxmlformats-officedocument.presentationml.notesSlide+xml" PartName="/ppt/notesSlides/notesSlide342.xml"/>
  <Override ContentType="application/vnd.openxmlformats-officedocument.presentationml.notesSlide+xml" PartName="/ppt/notesSlides/notesSlide3116.xml"/>
  <Override ContentType="application/vnd.openxmlformats-officedocument.presentationml.notesSlide+xml" PartName="/ppt/notesSlides/notesSlide4408.xml"/>
  <Override ContentType="application/vnd.openxmlformats-officedocument.presentationml.notesSlide+xml" PartName="/ppt/notesSlides/notesSlide1239.xml"/>
  <Override ContentType="application/vnd.openxmlformats-officedocument.presentationml.notesSlide+xml" PartName="/ppt/notesSlides/notesSlide1514.xml"/>
  <Override ContentType="application/vnd.openxmlformats-officedocument.presentationml.notesSlide+xml" PartName="/ppt/notesSlides/notesSlide3107.xml"/>
  <Override ContentType="application/vnd.openxmlformats-officedocument.presentationml.notesSlide+xml" PartName="/ppt/notesSlides/notesSlide3929.xml"/>
  <Override ContentType="application/vnd.openxmlformats-officedocument.presentationml.notesSlide+xml" PartName="/ppt/notesSlides/notesSlide889.xml"/>
  <Override ContentType="application/vnd.openxmlformats-officedocument.presentationml.notesSlide+xml" PartName="/ppt/notesSlides/notesSlide4397.xml"/>
  <Override ContentType="application/vnd.openxmlformats-officedocument.presentationml.notesSlide+xml" PartName="/ppt/notesSlides/notesSlide2637.xml"/>
  <Override ContentType="application/vnd.openxmlformats-officedocument.presentationml.notesSlide+xml" PartName="/ppt/notesSlides/notesSlide4978.xml"/>
  <Override ContentType="application/vnd.openxmlformats-officedocument.presentationml.notesSlide+xml" PartName="/ppt/notesSlides/notesSlide238.xml"/>
  <Override ContentType="application/vnd.openxmlformats-officedocument.presentationml.notesSlide+xml" PartName="/ppt/notesSlides/notesSlide2885.xml"/>
  <Override ContentType="application/vnd.openxmlformats-officedocument.presentationml.notesSlide+xml" PartName="/ppt/notesSlides/notesSlide3880.xml"/>
  <Override ContentType="application/vnd.openxmlformats-officedocument.presentationml.notesSlide+xml" PartName="/ppt/notesSlides/notesSlide5698.xml"/>
  <Override ContentType="application/vnd.openxmlformats-officedocument.presentationml.notesSlide+xml" PartName="/ppt/notesSlides/notesSlide5367.xml"/>
  <Override ContentType="application/vnd.openxmlformats-officedocument.presentationml.notesSlide+xml" PartName="/ppt/notesSlides/notesSlide5392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432.xml"/>
  <Override ContentType="application/vnd.openxmlformats-officedocument.presentationml.notesSlide+xml" PartName="/ppt/notesSlides/notesSlide5723.xml"/>
  <Override ContentType="application/vnd.openxmlformats-officedocument.presentationml.notesSlide+xml" PartName="/ppt/notesSlides/notesSlide3686.xml"/>
  <Override ContentType="application/vnd.openxmlformats-officedocument.presentationml.notesSlide+xml" PartName="/ppt/notesSlides/notesSlide351.xml"/>
  <Override ContentType="application/vnd.openxmlformats-officedocument.presentationml.notesSlide+xml" PartName="/ppt/notesSlides/notesSlide4681.xml"/>
  <Override ContentType="application/vnd.openxmlformats-officedocument.presentationml.notesSlide+xml" PartName="/ppt/notesSlides/notesSlide319.xml"/>
  <Override ContentType="application/vnd.openxmlformats-officedocument.presentationml.notesSlide+xml" PartName="/ppt/notesSlides/notesSlide4156.xml"/>
  <Override ContentType="application/vnd.openxmlformats-officedocument.presentationml.notesSlide+xml" PartName="/ppt/notesSlides/notesSlide648.xml"/>
  <Override ContentType="application/vnd.openxmlformats-officedocument.presentationml.notesSlide+xml" PartName="/ppt/notesSlides/notesSlide1593.xml"/>
  <Override ContentType="application/vnd.openxmlformats-officedocument.presentationml.notesSlide+xml" PartName="/ppt/notesSlides/notesSlide3767.xml"/>
  <Override ContentType="application/vnd.openxmlformats-officedocument.presentationml.notesSlide+xml" PartName="/ppt/notesSlides/notesSlide4568.xml"/>
  <Override ContentType="application/vnd.openxmlformats-officedocument.presentationml.notesSlide+xml" PartName="/ppt/notesSlides/notesSlide923.xml"/>
  <Override ContentType="application/vnd.openxmlformats-officedocument.presentationml.notesSlide+xml" PartName="/ppt/notesSlides/notesSlide4431.xml"/>
  <Override ContentType="application/vnd.openxmlformats-officedocument.presentationml.notesSlide+xml" PartName="/ppt/notesSlides/notesSlide4762.xml"/>
  <Override ContentType="application/vnd.openxmlformats-officedocument.presentationml.notesSlide+xml" PartName="/ppt/notesSlides/notesSlide2475.xml"/>
  <Override ContentType="application/vnd.openxmlformats-officedocument.presentationml.notesSlide+xml" PartName="/ppt/notesSlides/notesSlide5038.xml"/>
  <Override ContentType="application/vnd.openxmlformats-officedocument.presentationml.notesSlide+xml" PartName="/ppt/notesSlides/notesSlide2225.xml"/>
  <Override ContentType="application/vnd.openxmlformats-officedocument.presentationml.notesSlide+xml" PartName="/ppt/notesSlides/notesSlide3179.xml"/>
  <Override ContentType="application/vnd.openxmlformats-officedocument.presentationml.notesSlide+xml" PartName="/ppt/notesSlides/notesSlide4012.xml"/>
  <Override ContentType="application/vnd.openxmlformats-officedocument.presentationml.notesSlide+xml" PartName="/ppt/notesSlides/notesSlide2500.xml"/>
  <Override ContentType="application/vnd.openxmlformats-officedocument.presentationml.notesSlide+xml" PartName="/ppt/notesSlides/notesSlide736.xml"/>
  <Override ContentType="application/vnd.openxmlformats-officedocument.presentationml.notesSlide+xml" PartName="/ppt/notesSlides/notesSlide2403.xml"/>
  <Override ContentType="application/vnd.openxmlformats-officedocument.presentationml.notesSlide+xml" PartName="/ppt/notesSlides/notesSlide3470.xml"/>
  <Override ContentType="application/vnd.openxmlformats-officedocument.presentationml.notesSlide+xml" PartName="/ppt/notesSlides/notesSlide4746.xml"/>
  <Override ContentType="application/vnd.openxmlformats-officedocument.presentationml.notesSlide+xml" PartName="/ppt/notesSlides/notesSlide592.xml"/>
  <Override ContentType="application/vnd.openxmlformats-officedocument.presentationml.notesSlide+xml" PartName="/ppt/notesSlides/notesSlide3195.xml"/>
  <Override ContentType="application/vnd.openxmlformats-officedocument.presentationml.notesSlide+xml" PartName="/ppt/notesSlides/notesSlide5225.xml"/>
  <Override ContentType="application/vnd.openxmlformats-officedocument.presentationml.notesSlide+xml" PartName="/ppt/notesSlides/notesSlide574.xml"/>
  <Override ContentType="application/vnd.openxmlformats-officedocument.presentationml.notesSlide+xml" PartName="/ppt/notesSlides/notesSlide1924.xml"/>
  <Override ContentType="application/vnd.openxmlformats-officedocument.presentationml.notesSlide+xml" PartName="/ppt/notesSlides/notesSlide5500.xml"/>
  <Override ContentType="application/vnd.openxmlformats-officedocument.presentationml.notesSlide+xml" PartName="/ppt/notesSlides/notesSlide1649.xml"/>
  <Override ContentType="application/vnd.openxmlformats-officedocument.presentationml.notesSlide+xml" PartName="/ppt/notesSlides/notesSlide3292.xml"/>
  <Override ContentType="application/vnd.openxmlformats-officedocument.presentationml.notesSlide+xml" PartName="/ppt/notesSlides/notesSlide1111.xml"/>
  <Override ContentType="application/vnd.openxmlformats-officedocument.presentationml.notesSlide+xml" PartName="/ppt/notesSlides/notesSlide3713.xml"/>
  <Override ContentType="application/vnd.openxmlformats-officedocument.presentationml.notesSlide+xml" PartName="/ppt/notesSlides/notesSlide3790.xml"/>
  <Override ContentType="application/vnd.openxmlformats-officedocument.presentationml.notesSlide+xml" PartName="/ppt/notesSlides/notesSlide1942.xml"/>
  <Override ContentType="application/vnd.openxmlformats-officedocument.presentationml.notesSlide+xml" PartName="/ppt/notesSlides/notesSlide5142.xml"/>
  <Override ContentType="application/vnd.openxmlformats-officedocument.presentationml.notesSlide+xml" PartName="/ppt/notesSlides/notesSlide495.xml"/>
  <Override ContentType="application/vnd.openxmlformats-officedocument.presentationml.notesSlide+xml" PartName="/ppt/notesSlides/notesSlide1845.xml"/>
  <Override ContentType="application/vnd.openxmlformats-officedocument.presentationml.notesSlide+xml" PartName="/ppt/notesSlides/notesSlide4111.xml"/>
  <Override ContentType="application/vnd.openxmlformats-officedocument.presentationml.notesSlide+xml" PartName="/ppt/notesSlides/notesSlide1667.xml"/>
  <Override ContentType="application/vnd.openxmlformats-officedocument.presentationml.notesSlide+xml" PartName="/ppt/notesSlides/notesSlide2421.xml"/>
  <Override ContentType="application/vnd.openxmlformats-officedocument.presentationml.notesSlide+xml" PartName="/ppt/notesSlides/notesSlide2959.xml"/>
  <Override ContentType="application/vnd.openxmlformats-officedocument.presentationml.notesSlide+xml" PartName="/ppt/notesSlides/notesSlide3693.xml"/>
  <Override ContentType="application/vnd.openxmlformats-officedocument.presentationml.notesSlide+xml" PartName="/ppt/notesSlides/notesSlide770.xml"/>
  <Override ContentType="application/vnd.openxmlformats-officedocument.presentationml.notesSlide+xml" PartName="/ppt/notesSlides/notesSlide2146.xml"/>
  <Override ContentType="application/vnd.openxmlformats-officedocument.presentationml.notesSlide+xml" PartName="/ppt/notesSlides/notesSlide5189.xml"/>
  <Override ContentType="application/vnd.openxmlformats-officedocument.presentationml.notesSlide+xml" PartName="/ppt/notesSlides/notesSlide3371.xml"/>
  <Override ContentType="application/vnd.openxmlformats-officedocument.presentationml.notesSlide+xml" PartName="/ppt/notesSlides/notesSlide3096.xml"/>
  <Override ContentType="application/vnd.openxmlformats-officedocument.presentationml.notesSlide+xml" PartName="/ppt/notesSlides/notesSlide3855.xml"/>
  <Override ContentType="application/vnd.openxmlformats-officedocument.presentationml.notesSlide+xml" PartName="/ppt/notesSlides/notesSlide1032.xml"/>
  <Override ContentType="application/vnd.openxmlformats-officedocument.presentationml.notesSlide+xml" PartName="/ppt/notesSlides/notesSlide1584.xml"/>
  <Override ContentType="application/vnd.openxmlformats-officedocument.presentationml.notesSlide+xml" PartName="/ppt/notesSlides/notesSlide479.xml"/>
  <Override ContentType="application/vnd.openxmlformats-officedocument.presentationml.notesSlide+xml" PartName="/ppt/notesSlides/notesSlide4969.xml"/>
  <Override ContentType="application/vnd.openxmlformats-officedocument.presentationml.notesSlide+xml" PartName="/ppt/notesSlides/notesSlide2876.xml"/>
  <Override ContentType="application/vnd.openxmlformats-officedocument.presentationml.notesSlide+xml" PartName="/ppt/notesSlides/notesSlide3677.xml"/>
  <Override ContentType="application/vnd.openxmlformats-officedocument.presentationml.notesSlide+xml" PartName="/ppt/notesSlides/notesSlide1746.xml"/>
  <Override ContentType="application/vnd.openxmlformats-officedocument.presentationml.notesSlide+xml" PartName="/ppt/notesSlides/notesSlide5480.xml"/>
  <Override ContentType="application/vnd.openxmlformats-officedocument.presentationml.notesSlide+xml" PartName="/ppt/notesSlides/notesSlide2288.xml"/>
  <Override ContentType="application/vnd.openxmlformats-officedocument.presentationml.notesSlide+xml" PartName="/ppt/notesSlides/notesSlide2563.xml"/>
  <Override ContentType="application/vnd.openxmlformats-officedocument.presentationml.notesSlide+xml" PartName="/ppt/notesSlides/notesSlide1762.xml"/>
  <Override ContentType="application/vnd.openxmlformats-officedocument.presentationml.notesSlide+xml" PartName="/ppt/notesSlides/notesSlide3776.xml"/>
  <Override ContentType="application/vnd.openxmlformats-officedocument.presentationml.notesSlide+xml" PartName="/ppt/notesSlides/notesSlide657.xml"/>
  <Override ContentType="application/vnd.openxmlformats-officedocument.presentationml.notesSlide+xml" PartName="/ppt/notesSlides/notesSlide993.xml"/>
  <Override ContentType="application/vnd.openxmlformats-officedocument.presentationml.notesSlide+xml" PartName="/ppt/notesSlides/notesSlide5304.xml"/>
  <Override ContentType="application/vnd.openxmlformats-officedocument.presentationml.notesSlide+xml" PartName="/ppt/notesSlides/notesSlide1016.xml"/>
  <Override ContentType="application/vnd.openxmlformats-officedocument.presentationml.notesSlide+xml" PartName="/ppt/notesSlides/notesSlide3873.xml"/>
  <Override ContentType="application/vnd.openxmlformats-officedocument.presentationml.notesSlide+xml" PartName="/ppt/notesSlides/notesSlide1780.xml"/>
  <Override ContentType="application/vnd.openxmlformats-officedocument.presentationml.notesSlide+xml" PartName="/ppt/notesSlides/notesSlide2308.xml"/>
  <Override ContentType="application/vnd.openxmlformats-officedocument.presentationml.notesSlide+xml" PartName="/ppt/notesSlides/notesSlide3598.xml"/>
  <Override ContentType="application/vnd.openxmlformats-officedocument.presentationml.notesSlide+xml" PartName="/ppt/notesSlides/notesSlide5029.xml"/>
  <Override ContentType="application/vnd.openxmlformats-officedocument.presentationml.notesSlide+xml" PartName="/ppt/notesSlides/notesSlide2653.xml"/>
  <Override ContentType="application/vnd.openxmlformats-officedocument.presentationml.notesSlide+xml" PartName="/ppt/notesSlides/notesSlide1086.xml"/>
  <Override ContentType="application/vnd.openxmlformats-officedocument.presentationml.notesSlide+xml" PartName="/ppt/notesSlides/notesSlide1327.xml"/>
  <Override ContentType="application/vnd.openxmlformats-officedocument.presentationml.notesSlide+xml" PartName="/ppt/notesSlides/notesSlide1361.xml"/>
  <Override ContentType="application/vnd.openxmlformats-officedocument.presentationml.notesSlide+xml" PartName="/ppt/notesSlides/notesSlide1530.xml"/>
  <Override ContentType="application/vnd.openxmlformats-officedocument.presentationml.notesSlide+xml" PartName="/ppt/notesSlides/notesSlide4530.xml"/>
  <Override ContentType="application/vnd.openxmlformats-officedocument.presentationml.notesSlide+xml" PartName="/ppt/notesSlides/notesSlide245.xml"/>
  <Override ContentType="application/vnd.openxmlformats-officedocument.presentationml.notesSlide+xml" PartName="/ppt/notesSlides/notesSlide5786.xml"/>
  <Override ContentType="application/vnd.openxmlformats-officedocument.presentationml.notesSlide+xml" PartName="/ppt/notesSlides/notesSlide2619.xml"/>
  <Override ContentType="application/vnd.openxmlformats-officedocument.presentationml.notesSlide+xml" PartName="/ppt/notesSlides/notesSlide4417.xml"/>
  <Override ContentType="application/vnd.openxmlformats-officedocument.presentationml.notesSlide+xml" PartName="/ppt/notesSlides/notesSlide1417.xml"/>
  <Override ContentType="application/vnd.openxmlformats-officedocument.presentationml.notesSlide+xml" PartName="/ppt/notesSlides/notesSlide1248.xml"/>
  <Override ContentType="application/vnd.openxmlformats-officedocument.presentationml.notesSlide+xml" PartName="/ppt/notesSlides/notesSlide2815.xml"/>
  <Override ContentType="application/vnd.openxmlformats-officedocument.presentationml.notesSlide+xml" PartName="/ppt/notesSlides/notesSlide3204.xml"/>
  <Override ContentType="application/vnd.openxmlformats-officedocument.presentationml.notesSlide+xml" PartName="/ppt/notesSlides/notesSlide4494.xml"/>
  <Override ContentType="application/vnd.openxmlformats-officedocument.presentationml.notesSlide+xml" PartName="/ppt/notesSlides/notesSlide4388.xml"/>
  <Override ContentType="application/vnd.openxmlformats-officedocument.presentationml.notesSlide+xml" PartName="/ppt/notesSlides/notesSlide1451.xml"/>
  <Override ContentType="application/vnd.openxmlformats-officedocument.presentationml.notesSlide+xml" PartName="/ppt/notesSlides/notesSlide4663.xml"/>
  <Override ContentType="application/vnd.openxmlformats-officedocument.presentationml.notesSlide+xml" PartName="/ppt/notesSlides/notesSlide5570.xml"/>
  <Override ContentType="application/vnd.openxmlformats-officedocument.presentationml.notesSlide+xml" PartName="/ppt/notesSlides/notesSlide1338.xml"/>
  <Override ContentType="application/vnd.openxmlformats-officedocument.presentationml.notesSlide+xml" PartName="/ppt/notesSlides/notesSlide2982.xml"/>
  <Override ContentType="application/vnd.openxmlformats-officedocument.presentationml.notesSlide+xml" PartName="/ppt/notesSlides/notesSlide4082.xml"/>
  <Override ContentType="application/vnd.openxmlformats-officedocument.presentationml.notesSlide+xml" PartName="/ppt/notesSlides/notesSlide3999.xml"/>
  <Override ContentType="application/vnd.openxmlformats-officedocument.presentationml.notesSlide+xml" PartName="/ppt/notesSlides/notesSlide2002.xml"/>
  <Override ContentType="application/vnd.openxmlformats-officedocument.presentationml.notesSlide+xml" PartName="/ppt/notesSlides/notesSlide4584.xml"/>
  <Override ContentType="application/vnd.openxmlformats-officedocument.presentationml.notesSlide+xml" PartName="/ppt/notesSlides/notesSlide1165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440.xml"/>
  <Override ContentType="application/vnd.openxmlformats-officedocument.presentationml.notesSlide+xml" PartName="/ppt/notesSlides/notesSlide2869.xml"/>
  <Override ContentType="application/vnd.openxmlformats-officedocument.presentationml.notesSlide+xml" PartName="/ppt/notesSlides/notesSlide3258.xml"/>
  <Override ContentType="application/vnd.openxmlformats-officedocument.presentationml.notesSlide+xml" PartName="/ppt/notesSlides/notesSlide299.xml"/>
  <Override ContentType="application/vnd.openxmlformats-officedocument.presentationml.notesSlide+xml" PartName="/ppt/notesSlides/notesSlide1829.xml"/>
  <Override ContentType="application/vnd.openxmlformats-officedocument.presentationml.notesSlide+xml" PartName="/ppt/notesSlides/notesSlide5135.xml"/>
  <Override ContentType="application/vnd.openxmlformats-officedocument.presentationml.notesSlide+xml" PartName="/ppt/notesSlides/notesSlide2457.xml"/>
  <Override ContentType="application/vnd.openxmlformats-officedocument.presentationml.notesSlide+xml" PartName="/ppt/notesSlides/notesSlide2732.xml"/>
  <Override ContentType="application/vnd.openxmlformats-officedocument.presentationml.notesSlide+xml" PartName="/ppt/notesSlides/notesSlide2905.xml"/>
  <Override ContentType="application/vnd.openxmlformats-officedocument.presentationml.notesSlide+xml" PartName="/ppt/notesSlides/notesSlide1613.xml"/>
  <Override ContentType="application/vnd.openxmlformats-officedocument.presentationml.notesSlide+xml" PartName="/ppt/notesSlides/notesSlide5901.xml"/>
  <Override ContentType="application/vnd.openxmlformats-officedocument.presentationml.notesSlide+xml" PartName="/ppt/notesSlides/notesSlide826.xml"/>
  <Override ContentType="application/vnd.openxmlformats-officedocument.presentationml.notesSlide+xml" PartName="/ppt/notesSlides/notesSlide3042.xml"/>
  <Override ContentType="application/vnd.openxmlformats-officedocument.presentationml.notesSlide+xml" PartName="/ppt/notesSlides/notesSlide4334.xml"/>
  <Override ContentType="application/vnd.openxmlformats-officedocument.presentationml.notesSlide+xml" PartName="/ppt/notesSlides/notesSlide4825.xml"/>
  <Override ContentType="application/vnd.openxmlformats-officedocument.presentationml.notesSlide+xml" PartName="/ppt/notesSlides/notesSlide4755.xml"/>
  <Override ContentType="application/vnd.openxmlformats-officedocument.presentationml.notesSlide+xml" PartName="/ppt/notesSlides/notesSlide4933.xml"/>
  <Override ContentType="application/vnd.openxmlformats-officedocument.presentationml.notesSlide+xml" PartName="/ppt/notesSlides/notesSlide2216.xml"/>
  <Override ContentType="application/vnd.openxmlformats-officedocument.presentationml.notesSlide+xml" PartName="/ppt/notesSlides/notesSlide3188.xml"/>
  <Override ContentType="application/vnd.openxmlformats-officedocument.presentationml.notesSlide+xml" PartName="/ppt/notesSlides/notesSlide1692.xml"/>
  <Override ContentType="application/vnd.openxmlformats-officedocument.presentationml.notesSlide+xml" PartName="/ppt/notesSlides/notesSlide3781.xml"/>
  <Override ContentType="application/vnd.openxmlformats-officedocument.presentationml.notesSlide+xml" PartName="/ppt/notesSlides/notesSlide5056.xml"/>
  <Override ContentType="application/vnd.openxmlformats-officedocument.presentationml.notesSlide+xml" PartName="/ppt/notesSlides/notesSlide743.xml"/>
  <Override ContentType="application/vnd.openxmlformats-officedocument.presentationml.notesSlide+xml" PartName="/ppt/notesSlides/notesSlide1579.xml"/>
  <Override ContentType="application/vnd.openxmlformats-officedocument.presentationml.notesSlide+xml" PartName="/ppt/notesSlides/notesSlide5234.xml"/>
  <Override ContentType="application/vnd.openxmlformats-officedocument.presentationml.notesSlide+xml" PartName="/ppt/notesSlides/notesSlide603.xml"/>
  <Override ContentType="application/vnd.openxmlformats-officedocument.presentationml.notesSlide+xml" PartName="/ppt/notesSlides/notesSlide3366.xml"/>
  <Override ContentType="application/vnd.openxmlformats-officedocument.presentationml.notesSlide+xml" PartName="/ppt/notesSlides/notesSlide5633.xml"/>
  <Override ContentType="application/vnd.openxmlformats-officedocument.presentationml.notesSlide+xml" PartName="/ppt/notesSlides/notesSlide2570.xml"/>
  <Override ContentType="application/vnd.openxmlformats-officedocument.presentationml.notesSlide+xml" PartName="/ppt/notesSlides/notesSlide2968.xml"/>
  <Override ContentType="application/vnd.openxmlformats-officedocument.presentationml.notesSlide+xml" PartName="/ppt/notesSlides/notesSlide1994.xml"/>
  <Override ContentType="application/vnd.openxmlformats-officedocument.presentationml.notesSlide+xml" PartName="/ppt/notesSlides/notesSlide3544.xml"/>
  <Override ContentType="application/vnd.openxmlformats-officedocument.presentationml.notesSlide+xml" PartName="/ppt/notesSlides/notesSlide5412.xml"/>
  <Override ContentType="application/vnd.openxmlformats-officedocument.presentationml.notesSlide+xml" PartName="/ppt/notesSlides/notesSlide4066.xml"/>
  <Override ContentType="application/vnd.openxmlformats-officedocument.presentationml.notesSlide+xml" PartName="/ppt/notesSlides/notesSlide3125.xml"/>
  <Override ContentType="application/vnd.openxmlformats-officedocument.presentationml.notesSlide+xml" PartName="/ppt/notesSlides/notesSlide3303.xml"/>
  <Override ContentType="application/vnd.openxmlformats-officedocument.presentationml.notesSlide+xml" PartName="/ppt/notesSlides/notesSlide263.xml"/>
  <Override ContentType="application/vnd.openxmlformats-officedocument.presentationml.notesSlide+xml" PartName="/ppt/notesSlides/notesSlide5714.xml"/>
  <Override ContentType="application/vnd.openxmlformats-officedocument.presentationml.notesSlide+xml" PartName="/ppt/notesSlides/notesSlide2392.xml"/>
  <Override ContentType="application/vnd.openxmlformats-officedocument.presentationml.notesSlide+xml" PartName="/ppt/notesSlides/notesSlide2151.xml"/>
  <Override ContentType="application/vnd.openxmlformats-officedocument.presentationml.notesSlide+xml" PartName="/ppt/notesSlides/notesSlide5052.xml"/>
  <Override ContentType="application/vnd.openxmlformats-officedocument.presentationml.notesSlide+xml" PartName="/ppt/notesSlides/notesSlide5536.xml"/>
  <Override ContentType="application/vnd.openxmlformats-officedocument.presentationml.notesSlide+xml" PartName="/ppt/notesSlides/notesSlide5885.xml"/>
  <Override ContentType="application/vnd.openxmlformats-officedocument.presentationml.notesSlide+xml" PartName="/ppt/notesSlides/notesSlide4147.xml"/>
  <Override ContentType="application/vnd.openxmlformats-officedocument.presentationml.notesSlide+xml" PartName="/ppt/notesSlides/notesSlide2135.xml"/>
  <Override ContentType="application/vnd.openxmlformats-officedocument.presentationml.notesSlide+xml" PartName="/ppt/notesSlides/notesSlide2090.xml"/>
  <Override ContentType="application/vnd.openxmlformats-officedocument.presentationml.notesSlide+xml" PartName="/ppt/notesSlides/notesSlide3130.xml"/>
  <Override ContentType="application/vnd.openxmlformats-officedocument.presentationml.notesSlide+xml" PartName="/ppt/notesSlides/notesSlide2038.xml"/>
  <Override ContentType="application/vnd.openxmlformats-officedocument.presentationml.notesSlide+xml" PartName="/ppt/notesSlides/notesSlide3605.xml"/>
  <Override ContentType="application/vnd.openxmlformats-officedocument.presentationml.notesSlide+xml" PartName="/ppt/notesSlides/notesSlide565.xml"/>
  <Override ContentType="application/vnd.openxmlformats-officedocument.presentationml.notesSlide+xml" PartName="/ppt/notesSlides/notesSlide171.xml"/>
  <Override ContentType="application/vnd.openxmlformats-officedocument.presentationml.notesSlide+xml" PartName="/ppt/notesSlides/notesSlide5297.xml"/>
  <Override ContentType="application/vnd.openxmlformats-officedocument.presentationml.notesSlide+xml" PartName="/ppt/notesSlides/notesSlide3702.xml"/>
  <Override ContentType="application/vnd.openxmlformats-officedocument.presentationml.notesSlide+xml" PartName="/ppt/notesSlides/notesSlide4719.xml"/>
  <Override ContentType="application/vnd.openxmlformats-officedocument.presentationml.notesSlide+xml" PartName="/ppt/notesSlides/notesSlide387.xml"/>
  <Override ContentType="application/vnd.openxmlformats-officedocument.presentationml.notesSlide+xml" PartName="/ppt/notesSlides/notesSlide502.xml"/>
  <Override ContentType="application/vnd.openxmlformats-officedocument.presentationml.notesSlide+xml" PartName="/ppt/notesSlides/notesSlide421.xml"/>
  <Override ContentType="application/vnd.openxmlformats-officedocument.presentationml.notesSlide+xml" PartName="/ppt/notesSlides/notesSlide4352.xml"/>
  <Override ContentType="application/vnd.openxmlformats-officedocument.presentationml.notesSlide+xml" PartName="/ppt/notesSlides/notesSlide4476.xml"/>
  <Override ContentType="application/vnd.openxmlformats-officedocument.presentationml.notesSlide+xml" PartName="/ppt/notesSlides/notesSlide1106.xml"/>
  <Override ContentType="application/vnd.openxmlformats-officedocument.presentationml.notesSlide+xml" PartName="/ppt/notesSlides/notesSlide308.xml"/>
  <Override ContentType="application/vnd.openxmlformats-officedocument.presentationml.notesSlide+xml" PartName="/ppt/notesSlides/notesSlide2671.xml"/>
  <Override ContentType="application/vnd.openxmlformats-officedocument.presentationml.notesSlide+xml" PartName="/ppt/notesSlides/notesSlide4239.xml"/>
  <Override ContentType="application/vnd.openxmlformats-officedocument.presentationml.notesSlide+xml" PartName="/ppt/notesSlides/notesSlide5815.xml"/>
  <Override ContentType="application/vnd.openxmlformats-officedocument.presentationml.notesSlide+xml" PartName="/ppt/notesSlides/notesSlide4832.xml"/>
  <Override ContentType="application/vnd.openxmlformats-officedocument.presentationml.notesSlide+xml" PartName="/ppt/notesSlides/notesSlide5777.xml"/>
  <Override ContentType="application/vnd.openxmlformats-officedocument.presentationml.notesSlide+xml" PartName="/ppt/notesSlides/notesSlide4248.xml"/>
  <Override ContentType="application/vnd.openxmlformats-officedocument.presentationml.notesSlide+xml" PartName="/ppt/notesSlides/notesSlide5806.xml"/>
  <Override ContentType="application/vnd.openxmlformats-officedocument.presentationml.notesSlide+xml" PartName="/ppt/notesSlides/notesSlide1672.xml"/>
  <Override ContentType="application/vnd.openxmlformats-officedocument.presentationml.notesSlide+xml" PartName="/ppt/notesSlides/notesSlide2795.xml"/>
  <Override ContentType="application/vnd.openxmlformats-officedocument.presentationml.notesSlide+xml" PartName="/ppt/notesSlides/notesSlide2689.xml"/>
  <Override ContentType="application/vnd.openxmlformats-officedocument.presentationml.notesSlide+xml" PartName="/ppt/notesSlides/notesSlide3265.xml"/>
  <Override ContentType="application/vnd.openxmlformats-officedocument.presentationml.notesSlide+xml" PartName="/ppt/notesSlides/notesSlide2430.xml"/>
  <Override ContentType="application/vnd.openxmlformats-officedocument.presentationml.notesSlide+xml" PartName="/ppt/notesSlides/notesSlide5061.xml"/>
  <Override ContentType="application/vnd.openxmlformats-officedocument.presentationml.notesSlide+xml" PartName="/ppt/notesSlides/notesSlide1435.xml"/>
  <Override ContentType="application/vnd.openxmlformats-officedocument.presentationml.notesSlide+xml" PartName="/ppt/notesSlides/notesSlide844.xml"/>
  <Override ContentType="application/vnd.openxmlformats-officedocument.presentationml.notesSlide+xml" PartName="/ppt/notesSlides/notesSlide4841.xml"/>
  <Override ContentType="application/vnd.openxmlformats-officedocument.presentationml.notesSlide+xml" PartName="/ppt/notesSlides/notesSlide3274.xml"/>
  <Override ContentType="application/vnd.openxmlformats-officedocument.presentationml.notesSlide+xml" PartName="/ppt/notesSlides/notesSlide4260.xml"/>
  <Override ContentType="application/vnd.openxmlformats-officedocument.presentationml.notesSlide+xml" PartName="/ppt/notesSlides/notesSlide4510.xml"/>
  <Override ContentType="application/vnd.openxmlformats-officedocument.presentationml.notesSlide+xml" PartName="/ppt/notesSlides/notesSlide4604.xml"/>
  <Override ContentType="application/vnd.openxmlformats-officedocument.presentationml.notesSlide+xml" PartName="/ppt/notesSlides/notesSlide968.xml"/>
  <Override ContentType="application/vnd.openxmlformats-officedocument.presentationml.notesSlide+xml" PartName="/ppt/notesSlides/notesSlide1091.xml"/>
  <Override ContentType="application/vnd.openxmlformats-officedocument.presentationml.notesSlide+xml" PartName="/ppt/notesSlides/notesSlide3037.xml"/>
  <Override ContentType="application/vnd.openxmlformats-officedocument.presentationml.notesSlide+xml" PartName="/ppt/notesSlides/notesSlide3024.xml"/>
  <Override ContentType="application/vnd.openxmlformats-officedocument.presentationml.notesSlide+xml" PartName="/ppt/notesSlides/notesSlide384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2279.xml"/>
  <Override ContentType="application/vnd.openxmlformats-officedocument.presentationml.notesSlide+xml" PartName="/ppt/notesSlides/notesSlide1915.xml"/>
  <Override ContentType="application/vnd.openxmlformats-officedocument.presentationml.notesSlide+xml" PartName="/ppt/notesSlides/notesSlide2910.xml"/>
  <Override ContentType="application/vnd.openxmlformats-officedocument.presentationml.notesSlide+xml" PartName="/ppt/notesSlides/notesSlide4899.xml"/>
  <Override ContentType="application/vnd.openxmlformats-officedocument.presentationml.notesSlide+xml" PartName="/ppt/notesSlides/notesSlide272.xml"/>
  <Override ContentType="application/vnd.openxmlformats-officedocument.presentationml.notesSlide+xml" PartName="/ppt/notesSlides/notesSlide5563.xml"/>
  <Override ContentType="application/vnd.openxmlformats-officedocument.presentationml.notesSlide+xml" PartName="/ppt/notesSlides/notesSlide2020.xml"/>
  <Override ContentType="application/vnd.openxmlformats-officedocument.presentationml.notesSlide+xml" PartName="/ppt/notesSlides/notesSlide5196.xml"/>
  <Override ContentType="application/vnd.openxmlformats-officedocument.presentationml.notesSlide+xml" PartName="/ppt/notesSlides/notesSlide2317.xml"/>
  <Override ContentType="application/vnd.openxmlformats-officedocument.presentationml.notesSlide+xml" PartName="/ppt/notesSlides/notesSlide4728.xml"/>
  <Override ContentType="application/vnd.openxmlformats-officedocument.presentationml.notesSlide+xml" PartName="/ppt/notesSlides/notesSlide1559.xml"/>
  <Override ContentType="application/vnd.openxmlformats-officedocument.presentationml.notesSlide+xml" PartName="/ppt/notesSlides/notesSlide1343.xml"/>
  <Override ContentType="application/vnd.openxmlformats-officedocument.presentationml.notesSlide+xml" PartName="/ppt/notesSlides/notesSlide930.xml"/>
  <Override ContentType="application/vnd.openxmlformats-officedocument.presentationml.notesSlide+xml" PartName="/ppt/notesSlides/notesSlide5462.xml"/>
  <Override ContentType="application/vnd.openxmlformats-officedocument.presentationml.notesSlide+xml" PartName="/ppt/notesSlides/notesSlide2322.xml"/>
  <Override ContentType="application/vnd.openxmlformats-officedocument.presentationml.notesSlide+xml" PartName="/ppt/notesSlides/notesSlide2101.xml"/>
  <Override ContentType="application/vnd.openxmlformats-officedocument.presentationml.notesSlide+xml" PartName="/ppt/notesSlides/notesSlide752.xml"/>
  <Override ContentType="application/vnd.openxmlformats-officedocument.presentationml.notesSlide+xml" PartName="/ppt/notesSlides/notesSlide5047.xml"/>
  <Override ContentType="application/vnd.openxmlformats-officedocument.presentationml.notesSlide+xml" PartName="/ppt/notesSlides/notesSlide5160.xml"/>
  <Override ContentType="application/vnd.openxmlformats-officedocument.presentationml.notesSlide+xml" PartName="/ppt/notesSlides/notesSlide3632.xml"/>
  <Override ContentType="application/vnd.openxmlformats-officedocument.presentationml.notesSlide+xml" PartName="/ppt/notesSlides/notesSlide4649.xml"/>
  <Override ContentType="application/vnd.openxmlformats-officedocument.presentationml.notesSlide+xml" PartName="/ppt/notesSlides/notesSlide5640.xml"/>
  <Override ContentType="application/vnd.openxmlformats-officedocument.presentationml.notesSlide+xml" PartName="/ppt/notesSlides/notesSlide159.xml"/>
  <Override ContentType="application/vnd.openxmlformats-officedocument.presentationml.notesSlide+xml" PartName="/ppt/notesSlides/notesSlide5878.xml"/>
  <Override ContentType="application/vnd.openxmlformats-officedocument.presentationml.notesSlide+xml" PartName="/ppt/notesSlides/notesSlide639.xml"/>
  <Override ContentType="application/vnd.openxmlformats-officedocument.presentationml.notesSlide+xml" PartName="/ppt/notesSlides/notesSlide894.xml"/>
  <Override ContentType="application/vnd.openxmlformats-officedocument.presentationml.notesSlide+xml" PartName="/ppt/notesSlides/notesSlide5527.xml"/>
  <Override ContentType="application/vnd.openxmlformats-officedocument.presentationml.notesSlide+xml" PartName="/ppt/notesSlides/notesSlide673.xml"/>
  <Override ContentType="application/vnd.openxmlformats-officedocument.presentationml.notesSlide+xml" PartName="/ppt/notesSlides/notesSlide2065.xml"/>
  <Override ContentType="application/vnd.openxmlformats-officedocument.presentationml.notesSlide+xml" PartName="/ppt/notesSlides/notesSlide2243.xml"/>
  <Override ContentType="application/vnd.openxmlformats-officedocument.presentationml.notesSlide+xml" PartName="/ppt/notesSlides/notesSlide1685.xml"/>
  <Override ContentType="application/vnd.openxmlformats-officedocument.presentationml.notesSlide+xml" PartName="/ppt/notesSlides/notesSlide2209.xml"/>
  <Override ContentType="application/vnd.openxmlformats-officedocument.presentationml.notesSlide+xml" PartName="/ppt/notesSlides/notesSlide3553.xml"/>
  <Override ContentType="application/vnd.openxmlformats-officedocument.presentationml.notesSlide+xml" PartName="/ppt/notesSlides/notesSlide337.xml"/>
  <Override ContentType="application/vnd.openxmlformats-officedocument.presentationml.notesSlide+xml" PartName="/ppt/notesSlides/notesSlide1509.xml"/>
  <Override ContentType="application/vnd.openxmlformats-officedocument.presentationml.notesSlide+xml" PartName="/ppt/notesSlides/notesSlide3810.xml"/>
  <Override ContentType="application/vnd.openxmlformats-officedocument.presentationml.notesSlide+xml" PartName="/ppt/notesSlides/notesSlide5349.xml"/>
  <Override ContentType="application/vnd.openxmlformats-officedocument.presentationml.notesSlide+xml" PartName="/ppt/notesSlides/notesSlide718.xml"/>
  <Override ContentType="application/vnd.openxmlformats-officedocument.presentationml.notesSlide+xml" PartName="/ppt/notesSlides/notesSlide3731.xml"/>
  <Override ContentType="application/vnd.openxmlformats-officedocument.presentationml.notesSlide+xml" PartName="/ppt/notesSlides/notesSlide3150.xml"/>
  <Override ContentType="application/vnd.openxmlformats-officedocument.presentationml.notesSlide+xml" PartName="/ppt/notesSlides/notesSlide5205.xml"/>
  <Override ContentType="application/vnd.openxmlformats-officedocument.presentationml.notesSlide+xml" PartName="/ppt/notesSlides/notesSlide2723.xml"/>
  <Override ContentType="application/vnd.openxmlformats-officedocument.presentationml.notesSlide+xml" PartName="/ppt/notesSlides/notesSlide1156.xml"/>
  <Override ContentType="application/vnd.openxmlformats-officedocument.presentationml.notesSlide+xml" PartName="/ppt/notesSlides/notesSlide2973.xml"/>
  <Override ContentType="application/vnd.openxmlformats-officedocument.presentationml.notesSlide+xml" PartName="/ppt/notesSlides/notesSlide1701.xml"/>
  <Override ContentType="application/vnd.openxmlformats-officedocument.presentationml.notesSlide+xml" PartName="/ppt/notesSlides/notesSlide2164.xml"/>
  <Override ContentType="application/vnd.openxmlformats-officedocument.presentationml.notesSlide+xml" PartName="/ppt/notesSlides/notesSlide2545.xml"/>
  <Override ContentType="application/vnd.openxmlformats-officedocument.presentationml.notesSlide+xml" PartName="/ppt/notesSlides/notesSlide5383.xml"/>
  <Override ContentType="application/vnd.openxmlformats-officedocument.presentationml.notesSlide+xml" PartName="/ppt/notesSlides/notesSlide3519.xml"/>
  <Override ContentType="application/vnd.openxmlformats-officedocument.presentationml.notesSlide+xml" PartName="/ppt/notesSlides/notesSlide2466.xml"/>
  <Override ContentType="application/vnd.openxmlformats-officedocument.presentationml.notesSlide+xml" PartName="/ppt/notesSlides/notesSlide2939.xml"/>
  <Override ContentType="application/vnd.openxmlformats-officedocument.presentationml.notesSlide+xml" PartName="/ppt/notesSlides/notesSlide1800.xml"/>
  <Override ContentType="application/vnd.openxmlformats-officedocument.presentationml.notesSlide+xml" PartName="/ppt/notesSlides/notesSlide5126.xml"/>
  <Override ContentType="application/vnd.openxmlformats-officedocument.presentationml.notesSlide+xml" PartName="/ppt/notesSlides/notesSlide2644.xml"/>
  <Override ContentType="application/vnd.openxmlformats-officedocument.presentationml.notesSlide+xml" PartName="/ppt/notesSlides/notesSlide2894.xml"/>
  <Override ContentType="application/vnd.openxmlformats-officedocument.presentationml.notesSlide+xml" PartName="/ppt/notesSlides/notesSlide988.xml"/>
  <Override ContentType="application/vnd.openxmlformats-officedocument.presentationml.notesSlide+xml" PartName="/ppt/notesSlides/notesSlide817.xml"/>
  <Override ContentType="application/vnd.openxmlformats-officedocument.presentationml.notesSlide+xml" PartName="/ppt/notesSlides/notesSlide4073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3618.xml"/>
  <Override ContentType="application/vnd.openxmlformats-officedocument.presentationml.notesSlide+xml" PartName="/ppt/notesSlides/notesSlide3051.xml"/>
  <Override ContentType="application/vnd.openxmlformats-officedocument.presentationml.notesSlide+xml" PartName="/ppt/notesSlides/notesSlide1622.xml"/>
  <Override ContentType="application/vnd.openxmlformats-officedocument.presentationml.notesSlide+xml" PartName="/ppt/notesSlides/notesSlide5081.xml"/>
  <Override ContentType="application/vnd.openxmlformats-officedocument.presentationml.notesSlide+xml" PartName="/ppt/notesSlides/notesSlide4174.xml"/>
  <Override ContentType="application/vnd.openxmlformats-officedocument.presentationml.notesSlide+xml" PartName="/ppt/notesSlides/notesSlide5890.xml"/>
  <Override ContentType="application/vnd.openxmlformats-officedocument.presentationml.notesSlide+xml" PartName="/ppt/notesSlides/notesSlide1408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1521.xml"/>
  <Override ContentType="application/vnd.openxmlformats-officedocument.presentationml.notesSlide+xml" PartName="/ppt/notesSlides/notesSlide2493.xml"/>
  <Override ContentType="application/vnd.openxmlformats-officedocument.presentationml.notesSlide+xml" PartName="/ppt/notesSlides/notesSlide918.xml"/>
  <Override ContentType="application/vnd.openxmlformats-officedocument.presentationml.notesSlide+xml" PartName="/ppt/notesSlides/notesSlide3954.xml"/>
  <Override ContentType="application/vnd.openxmlformats-officedocument.presentationml.notesSlide+xml" PartName="/ppt/notesSlides/notesSlide5599.xml"/>
  <Override ContentType="application/vnd.openxmlformats-officedocument.presentationml.notesSlide+xml" PartName="/ppt/notesSlides/notesSlide5662.xml"/>
  <Override ContentType="application/vnd.openxmlformats-officedocument.presentationml.notesSlide+xml" PartName="/ppt/notesSlides/notesSlide2387.xml"/>
  <Override ContentType="application/vnd.openxmlformats-officedocument.presentationml.notesSlide+xml" PartName="/ppt/notesSlides/notesSlide3017.xml"/>
  <Override ContentType="application/vnd.openxmlformats-officedocument.presentationml.notesSlide+xml" PartName="/ppt/notesSlides/notesSlide200.xml"/>
  <Override ContentType="application/vnd.openxmlformats-officedocument.presentationml.notesSlide+xml" PartName="/ppt/notesSlides/notesSlide1370.xml"/>
  <Override ContentType="application/vnd.openxmlformats-officedocument.presentationml.notesSlide+xml" PartName="/ppt/notesSlides/notesSlide1190.xml"/>
  <Override ContentType="application/vnd.openxmlformats-officedocument.presentationml.notesSlide+xml" PartName="/ppt/notesSlides/notesSlide4654.xml"/>
  <Override ContentType="application/vnd.openxmlformats-officedocument.presentationml.notesSlide+xml" PartName="/ppt/notesSlides/notesSlide1485.xml"/>
  <Override ContentType="application/vnd.openxmlformats-officedocument.presentationml.notesSlide+xml" PartName="/ppt/notesSlides/notesSlide3947.xml"/>
  <Override ContentType="application/vnd.openxmlformats-officedocument.presentationml.notesSlide+xml" PartName="/ppt/notesSlides/notesSlide3087.xml"/>
  <Override ContentType="application/vnd.openxmlformats-officedocument.presentationml.notesSlide+xml" PartName="/ppt/notesSlides/notesSlide164.xml"/>
  <Override ContentType="application/vnd.openxmlformats-officedocument.presentationml.notesSlide+xml" PartName="/ppt/notesSlides/notesSlide3531.xml"/>
  <Override ContentType="application/vnd.openxmlformats-officedocument.presentationml.notesSlide+xml" PartName="/ppt/notesSlides/notesSlide5628.xml"/>
  <Override ContentType="application/vnd.openxmlformats-officedocument.presentationml.notesSlide+xml" PartName="/ppt/notesSlides/notesSlide4505.xml"/>
  <Override ContentType="application/vnd.openxmlformats-officedocument.presentationml.notesSlide+xml" PartName="/ppt/notesSlides/notesSlide666.xml"/>
  <Override ContentType="application/vnd.openxmlformats-officedocument.presentationml.notesSlide+xml" PartName="/ppt/notesSlides/notesSlide1987.xml"/>
  <Override ContentType="application/vnd.openxmlformats-officedocument.presentationml.notesSlide+xml" PartName="/ppt/notesSlides/notesSlide3418.xml"/>
  <Override ContentType="application/vnd.openxmlformats-officedocument.presentationml.notesSlide+xml" PartName="/ppt/notesSlides/notesSlide1850.xml"/>
  <Override ContentType="application/vnd.openxmlformats-officedocument.presentationml.notesSlide+xml" PartName="/ppt/notesSlides/notesSlide1007.xml"/>
  <Override ContentType="application/vnd.openxmlformats-officedocument.presentationml.notesSlide+xml" PartName="/ppt/notesSlides/notesSlide416.xml"/>
  <Override ContentType="application/vnd.openxmlformats-officedocument.presentationml.notesSlide+xml" PartName="/ppt/notesSlides/notesSlide3452.xml"/>
  <Override ContentType="application/vnd.openxmlformats-officedocument.presentationml.notesSlide+xml" PartName="/ppt/notesSlides/notesSlide1257.xml"/>
  <Override ContentType="application/vnd.openxmlformats-officedocument.presentationml.notesSlide+xml" PartName="/ppt/notesSlides/notesSlide3668.xml"/>
  <Override ContentType="application/vnd.openxmlformats-officedocument.presentationml.notesSlide+xml" PartName="/ppt/notesSlides/notesSlide4906.xml"/>
  <Override ContentType="application/vnd.openxmlformats-officedocument.presentationml.notesSlide+xml" PartName="/ppt/notesSlides/notesSlide4095.xml"/>
  <Override ContentType="application/vnd.openxmlformats-officedocument.presentationml.notesSlide+xml" PartName="/ppt/notesSlides/notesSlide4253.xml"/>
  <Override ContentType="application/vnd.openxmlformats-officedocument.presentationml.notesSlide+xml" PartName="/ppt/notesSlides/notesSlide1041.xml"/>
  <Override ContentType="application/vnd.openxmlformats-officedocument.presentationml.notesSlide+xml" PartName="/ppt/notesSlides/notesSlide2824.xml"/>
  <Override ContentType="application/vnd.openxmlformats-officedocument.presentationml.notesSlide+xml" PartName="/ppt/notesSlides/notesSlide5820.xml"/>
  <Override ContentType="application/vnd.openxmlformats-officedocument.presentationml.notesSlide+xml" PartName="/ppt/notesSlides/notesSlide4426.xml"/>
  <Override ContentType="application/vnd.openxmlformats-officedocument.presentationml.notesSlide+xml" PartName="/ppt/notesSlides/notesSlide5707.xml"/>
  <Override ContentType="application/vnd.openxmlformats-officedocument.presentationml.notesSlide+xml" PartName="/ppt/notesSlides/notesSlide450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178.xml"/>
  <Override ContentType="application/vnd.openxmlformats-officedocument.presentationml.notesSlide+xml" PartName="/ppt/notesSlides/notesSlide1771.xml"/>
  <Override ContentType="application/vnd.openxmlformats-officedocument.presentationml.notesSlide+xml" PartName="/ppt/notesSlides/notesSlide5011.xml"/>
  <Override ContentType="application/vnd.openxmlformats-officedocument.presentationml.notesSlide+xml" PartName="/ppt/notesSlides/notesSlide3339.xml"/>
  <Override ContentType="application/vnd.openxmlformats-officedocument.presentationml.notesSlide+xml" PartName="/ppt/notesSlides/notesSlide1737.xml"/>
  <Override ContentType="application/vnd.openxmlformats-officedocument.presentationml.notesSlide+xml" PartName="/ppt/notesSlides/notesSlide2745.xml"/>
  <Override ContentType="application/vnd.openxmlformats-officedocument.presentationml.notesSlide+xml" PartName="/ppt/notesSlides/notesSlide5741.xml"/>
  <Override ContentType="application/vnd.openxmlformats-officedocument.presentationml.notesSlide+xml" PartName="/ppt/notesSlides/notesSlide1600.xml"/>
  <Override ContentType="application/vnd.openxmlformats-officedocument.presentationml.notesSlide+xml" PartName="/ppt/notesSlides/notesSlide3589.xml"/>
  <Override ContentType="application/vnd.openxmlformats-officedocument.presentationml.notesSlide+xml" PartName="/ppt/notesSlides/notesSlide4003.xml"/>
  <Override ContentType="application/vnd.openxmlformats-officedocument.presentationml.notesSlide+xml" PartName="/ppt/notesSlides/notesSlide4983.xml"/>
  <Override ContentType="application/vnd.openxmlformats-officedocument.presentationml.notesSlide+xml" PartName="/ppt/notesSlides/notesSlide168.xml"/>
  <Override ContentType="application/vnd.openxmlformats-officedocument.presentationml.notesSlide+xml" PartName="/ppt/notesSlides/notesSlide1518.xml"/>
  <Override ContentType="application/vnd.openxmlformats-officedocument.presentationml.notesSlide+xml" PartName="/ppt/notesSlides/notesSlide2293.xml"/>
  <Override ContentType="application/vnd.openxmlformats-officedocument.presentationml.notesSlide+xml" PartName="/ppt/notesSlides/notesSlide2196.xml"/>
  <Override ContentType="application/vnd.openxmlformats-officedocument.presentationml.notesSlide+xml" PartName="/ppt/notesSlides/notesSlide5437.xml"/>
  <Override ContentType="application/vnd.openxmlformats-officedocument.presentationml.notesSlide+xml" PartName="/ppt/notesSlides/notesSlide3747.xml"/>
  <Override ContentType="application/vnd.openxmlformats-officedocument.presentationml.notesSlide+xml" PartName="/ppt/notesSlides/notesSlide2110.xml"/>
  <Override ContentType="application/vnd.openxmlformats-officedocument.presentationml.notesSlide+xml" PartName="/ppt/notesSlides/notesSlide2471.xml"/>
  <Override ContentType="application/vnd.openxmlformats-officedocument.presentationml.notesSlide+xml" PartName="/ppt/notesSlides/notesSlide3763.xml"/>
  <Override ContentType="application/vnd.openxmlformats-officedocument.presentationml.notesSlide+xml" PartName="/ppt/notesSlides/notesSlide3208.xml"/>
  <Override ContentType="application/vnd.openxmlformats-officedocument.presentationml.notesSlide+xml" PartName="/ppt/notesSlides/notesSlide524.xml"/>
  <Override ContentType="application/vnd.openxmlformats-officedocument.presentationml.notesSlide+xml" PartName="/ppt/notesSlides/notesSlide1534.xml"/>
  <Override ContentType="application/vnd.openxmlformats-officedocument.presentationml.notesSlide+xml" PartName="/ppt/notesSlides/notesSlide4498.xml"/>
  <Override ContentType="application/vnd.openxmlformats-officedocument.presentationml.notesSlide+xml" PartName="/ppt/notesSlides/notesSlide2358.xml"/>
  <Override ContentType="application/vnd.openxmlformats-officedocument.presentationml.notesSlide+xml" PartName="/ppt/notesSlides/notesSlide1260.xml"/>
  <Override ContentType="application/vnd.openxmlformats-officedocument.presentationml.notesSlide+xml" PartName="/ppt/notesSlides/notesSlide3925.xml"/>
  <Override ContentType="application/vnd.openxmlformats-officedocument.presentationml.notesSlide+xml" PartName="/ppt/notesSlides/notesSlide885.xml"/>
  <Override ContentType="application/vnd.openxmlformats-officedocument.presentationml.notesSlide+xml" PartName="/ppt/notesSlides/notesSlide4501.xml"/>
  <Override ContentType="application/vnd.openxmlformats-officedocument.presentationml.notesSlide+xml" PartName="/ppt/notesSlides/notesSlide4226.xml"/>
  <Override ContentType="application/vnd.openxmlformats-officedocument.presentationml.notesSlide+xml" PartName="/ppt/notesSlides/notesSlide4257.xml"/>
  <Override ContentType="application/vnd.openxmlformats-officedocument.presentationml.notesSlide+xml" PartName="/ppt/notesSlides/notesSlide5727.xml"/>
  <Override ContentType="application/vnd.openxmlformats-officedocument.presentationml.notesSlide+xml" PartName="/ppt/notesSlides/notesSlide644.xml"/>
  <Override ContentType="application/vnd.openxmlformats-officedocument.presentationml.notesSlide+xml" PartName="/ppt/notesSlides/notesSlide1775.xml"/>
  <Override ContentType="application/vnd.openxmlformats-officedocument.presentationml.notesSlide+xml" PartName="/ppt/notesSlides/notesSlide5694.xml"/>
  <Override ContentType="application/vnd.openxmlformats-officedocument.presentationml.notesSlide+xml" PartName="/ppt/notesSlides/notesSlide369.xml"/>
  <Override ContentType="application/vnd.openxmlformats-officedocument.presentationml.notesSlide+xml" PartName="/ppt/notesSlides/notesSlide4404.xml"/>
  <Override ContentType="application/vnd.openxmlformats-officedocument.presentationml.notesSlide+xml" PartName="/ppt/notesSlides/notesSlide4699.xml"/>
  <Override ContentType="application/vnd.openxmlformats-officedocument.presentationml.notesSlide+xml" PartName="/ppt/notesSlides/notesSlide250.xml"/>
  <Override ContentType="application/vnd.openxmlformats-officedocument.presentationml.notesSlide+xml" PartName="/ppt/notesSlides/notesSlide2986.xml"/>
  <Override ContentType="application/vnd.openxmlformats-officedocument.presentationml.notesSlide+xml" PartName="/ppt/notesSlides/notesSlide3409.xml"/>
  <Override ContentType="application/vnd.openxmlformats-officedocument.presentationml.notesSlide+xml" PartName="/ppt/notesSlides/notesSlide1872.xml"/>
  <Override ContentType="application/vnd.openxmlformats-officedocument.presentationml.notesSlide+xml" PartName="/ppt/notesSlides/notesSlide3506.xml"/>
  <Override ContentType="application/vnd.openxmlformats-officedocument.presentationml.notesSlide+xml" PartName="/ppt/notesSlides/notesSlide5824.xml"/>
  <Override ContentType="application/vnd.openxmlformats-officedocument.presentationml.notesSlide+xml" PartName="/ppt/notesSlides/notesSlide466.xml"/>
  <Override ContentType="application/vnd.openxmlformats-officedocument.presentationml.notesSlide+xml" PartName="/ppt/notesSlides/notesSlide137.xml"/>
  <Override ContentType="application/vnd.openxmlformats-officedocument.presentationml.notesSlide+xml" PartName="/ppt/notesSlides/notesSlide1759.xml"/>
  <Override ContentType="application/vnd.openxmlformats-officedocument.presentationml.notesSlide+xml" PartName="/ppt/notesSlides/notesSlide3046.xml"/>
  <Override ContentType="application/vnd.openxmlformats-officedocument.presentationml.notesSlide+xml" PartName="/ppt/notesSlides/notesSlide1003.xml"/>
  <Override ContentType="application/vnd.openxmlformats-officedocument.presentationml.notesSlide+xml" PartName="/ppt/notesSlides/notesSlide5139.xml"/>
  <Override ContentType="application/vnd.openxmlformats-officedocument.presentationml.notesSlide+xml" PartName="/ppt/notesSlides/notesSlide4974.xml"/>
  <Override ContentType="application/vnd.openxmlformats-officedocument.presentationml.notesSlide+xml" PartName="/ppt/notesSlides/notesSlide5856.xml"/>
  <Override ContentType="application/vnd.openxmlformats-officedocument.presentationml.notesSlide+xml" PartName="/ppt/notesSlides/notesSlide3860.xml"/>
  <Override ContentType="application/vnd.openxmlformats-officedocument.presentationml.notesSlide+xml" PartName="/ppt/notesSlides/notesSlide4613.xml"/>
  <Override ContentType="application/vnd.openxmlformats-officedocument.presentationml.notesSlide+xml" PartName="/ppt/notesSlides/notesSlide184.xml"/>
  <Override ContentType="application/vnd.openxmlformats-officedocument.presentationml.notesSlide+xml" PartName="/ppt/notesSlides/notesSlide4025.xml"/>
  <Override ContentType="application/vnd.openxmlformats-officedocument.presentationml.notesSlide+xml" PartName="/ppt/notesSlides/notesSlide3321.xml"/>
  <Override ContentType="application/vnd.openxmlformats-officedocument.presentationml.notesSlide+xml" PartName="/ppt/notesSlides/notesSlide281.xml"/>
  <Override ContentType="application/vnd.openxmlformats-officedocument.presentationml.notesSlide+xml" PartName="/ppt/notesSlides/notesSlide5678.xml"/>
  <Override ContentType="application/vnd.openxmlformats-officedocument.presentationml.notesSlide+xml" PartName="/ppt/notesSlides/notesSlide2513.xml"/>
  <Override ContentType="application/vnd.openxmlformats-officedocument.presentationml.notesSlide+xml" PartName="/ppt/notesSlides/notesSlide2238.xml"/>
  <Override ContentType="application/vnd.openxmlformats-officedocument.presentationml.notesSlide+xml" PartName="/ppt/notesSlides/notesSlide4203.xml"/>
  <Override ContentType="application/vnd.openxmlformats-officedocument.presentationml.notesSlide+xml" PartName="/ppt/notesSlides/notesSlide1115.xml"/>
  <Override ContentType="application/vnd.openxmlformats-officedocument.presentationml.notesSlide+xml" PartName="/ppt/notesSlides/notesSlide4289.xml"/>
  <Override ContentType="application/vnd.openxmlformats-officedocument.presentationml.notesSlide+xml" PartName="/ppt/notesSlides/notesSlide4645.xml"/>
  <Override ContentType="application/vnd.openxmlformats-officedocument.presentationml.notesSlide+xml" PartName="/ppt/notesSlides/notesSlide5034.xml"/>
  <Override ContentType="application/vnd.openxmlformats-officedocument.presentationml.notesSlide+xml" PartName="/ppt/notesSlides/notesSlide3805.xml"/>
  <Override ContentType="application/vnd.openxmlformats-officedocument.presentationml.notesSlide+xml" PartName="/ppt/notesSlides/notesSlide2768.xml"/>
  <Override ContentType="application/vnd.openxmlformats-officedocument.presentationml.notesSlide+xml" PartName="/ppt/notesSlides/notesSlide927.xml"/>
  <Override ContentType="application/vnd.openxmlformats-officedocument.presentationml.notesSlide+xml" PartName="/ppt/notesSlides/notesSlide1476.xml"/>
  <Override ContentType="application/vnd.openxmlformats-officedocument.presentationml.notesSlide+xml" PartName="/ppt/notesSlides/notesSlide2599.xml"/>
  <Override ContentType="application/vnd.openxmlformats-officedocument.presentationml.notesSlide+xml" PartName="/ppt/notesSlides/notesSlide2052.xml"/>
  <Override ContentType="application/vnd.openxmlformats-officedocument.presentationml.notesSlide+xml" PartName="/ppt/notesSlides/notesSlide5840.xml"/>
  <Override ContentType="application/vnd.openxmlformats-officedocument.presentationml.notesSlide+xml" PartName="/ppt/notesSlides/notesSlide1388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302.xml"/>
  <Override ContentType="application/vnd.openxmlformats-officedocument.presentationml.notesSlide+xml" PartName="/ppt/notesSlides/notesSlide1832.xml"/>
  <Override ContentType="application/vnd.openxmlformats-officedocument.presentationml.notesSlide+xml" PartName="/ppt/notesSlides/notesSlide3078.xml"/>
  <Override ContentType="application/vnd.openxmlformats-officedocument.presentationml.notesSlide+xml" PartName="/ppt/notesSlides/notesSlide1937.xml"/>
  <Override ContentType="application/vnd.openxmlformats-officedocument.presentationml.notesSlide+xml" PartName="/ppt/notesSlides/notesSlide5221.xml"/>
  <Override ContentType="application/vnd.openxmlformats-officedocument.presentationml.notesSlide+xml" PartName="/ppt/notesSlides/notesSlide315.xml"/>
  <Override ContentType="application/vnd.openxmlformats-officedocument.presentationml.notesSlide+xml" PartName="/ppt/notesSlides/notesSlide2680.xml"/>
  <Override ContentType="application/vnd.openxmlformats-officedocument.presentationml.notesSlide+xml" PartName="/ppt/notesSlides/notesSlide5791.xml"/>
  <Override ContentType="application/vnd.openxmlformats-officedocument.presentationml.notesSlide+xml" PartName="/ppt/notesSlides/notesSlide1663.xml"/>
  <Override ContentType="application/vnd.openxmlformats-officedocument.presentationml.notesSlide+xml" PartName="/ppt/notesSlides/notesSlide2955.xml"/>
  <Override ContentType="application/vnd.openxmlformats-officedocument.presentationml.notesSlide+xml" PartName="/ppt/notesSlides/notesSlide2142.xml"/>
  <Override ContentType="application/vnd.openxmlformats-officedocument.presentationml.notesSlide+xml" PartName="/ppt/notesSlides/notesSlide2567.xml"/>
  <Override ContentType="application/vnd.openxmlformats-officedocument.presentationml.notesSlide+xml" PartName="/ppt/notesSlides/notesSlide5736.xml"/>
  <Override ContentType="application/vnd.openxmlformats-officedocument.presentationml.notesSlide+xml" PartName="/ppt/notesSlides/notesSlide3562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2714.xml"/>
  <Override ContentType="application/vnd.openxmlformats-officedocument.presentationml.notesSlide+xml" PartName="/ppt/notesSlides/notesSlide4273.xml"/>
  <Override ContentType="application/vnd.openxmlformats-officedocument.presentationml.notesSlide+xml" PartName="/ppt/notesSlides/notesSlide1147.xml"/>
  <Override ContentType="application/vnd.openxmlformats-officedocument.presentationml.notesSlide+xml" PartName="/ppt/notesSlides/notesSlide3449.xml"/>
  <Override ContentType="application/vnd.openxmlformats-officedocument.presentationml.notesSlide+xml" PartName="/ppt/notesSlides/notesSlide4169.xml"/>
  <Override ContentType="application/vnd.openxmlformats-officedocument.presentationml.notesSlide+xml" PartName="/ppt/notesSlides/notesSlide1631.xml"/>
  <Override ContentType="application/vnd.openxmlformats-officedocument.presentationml.notesSlide+xml" PartName="/ppt/notesSlides/notesSlide4444.xml"/>
  <Override ContentType="application/vnd.openxmlformats-officedocument.presentationml.notesSlide+xml" PartName="/ppt/notesSlides/notesSlide2351.xml"/>
  <Override ContentType="application/vnd.openxmlformats-officedocument.presentationml.notesSlide+xml" PartName="/ppt/notesSlides/notesSlide3391.xml"/>
  <Override ContentType="application/vnd.openxmlformats-officedocument.presentationml.notesSlide+xml" PartName="/ppt/notesSlides/notesSlide5550.xml"/>
  <Override ContentType="application/vnd.openxmlformats-officedocument.presentationml.notesSlide+xml" PartName="/ppt/notesSlides/notesSlide1719.xml"/>
  <Override ContentType="application/vnd.openxmlformats-officedocument.presentationml.notesSlide+xml" PartName="/ppt/notesSlides/notesSlide225.xml"/>
  <Override ContentType="application/vnd.openxmlformats-officedocument.presentationml.notesSlide+xml" PartName="/ppt/notesSlides/notesSlide4555.xml"/>
  <Override ContentType="application/vnd.openxmlformats-officedocument.presentationml.notesSlide+xml" PartName="/ppt/notesSlides/notesSlide4886.xml"/>
  <Override ContentType="application/vnd.openxmlformats-officedocument.presentationml.notesSlide+xml" PartName="/ppt/notesSlides/notesSlide556.xml"/>
  <Override ContentType="application/vnd.openxmlformats-officedocument.presentationml.notesSlide+xml" PartName="/ppt/notesSlides/notesSlide1170.xml"/>
  <Override ContentType="application/vnd.openxmlformats-officedocument.presentationml.notesSlide+xml" PartName="/ppt/notesSlides/notesSlide2029.xml"/>
  <Override ContentType="application/vnd.openxmlformats-officedocument.presentationml.notesSlide+xml" PartName="/ppt/notesSlides/notesSlide515.xml"/>
  <Override ContentType="application/vnd.openxmlformats-officedocument.presentationml.notesSlide+xml" PartName="/ppt/notesSlides/notesSlide4330.xml"/>
  <Override ContentType="application/vnd.openxmlformats-officedocument.presentationml.notesSlide+xml" PartName="/ppt/notesSlides/notesSlide3594.xml"/>
  <Override ContentType="application/vnd.openxmlformats-officedocument.presentationml.notesSlide+xml" PartName="/ppt/notesSlides/notesSlide3738.xml"/>
  <Override ContentType="application/vnd.openxmlformats-officedocument.presentationml.notesSlide+xml" PartName="/ppt/notesSlides/notesSlide3233.xml"/>
  <Override ContentType="application/vnd.openxmlformats-officedocument.presentationml.notesSlide+xml" PartName="/ppt/notesSlides/notesSlide5020.xml"/>
  <Override ContentType="application/vnd.openxmlformats-officedocument.presentationml.notesSlide+xml" PartName="/ppt/notesSlides/notesSlide4800.xml"/>
  <Override ContentType="application/vnd.openxmlformats-officedocument.presentationml.notesSlide+xml" PartName="/ppt/notesSlides/notesSlide4489.xml"/>
  <Override ContentType="application/vnd.openxmlformats-officedocument.presentationml.notesSlide+xml" PartName="/ppt/notesSlides/notesSlide3934.xml"/>
  <Override ContentType="application/vnd.openxmlformats-officedocument.presentationml.notesSlide+xml" PartName="/ppt/notesSlides/notesSlide2367.xml"/>
  <Override ContentType="application/vnd.openxmlformats-officedocument.presentationml.notesSlide+xml" PartName="/ppt/notesSlides/notesSlide3103.xml"/>
  <Override ContentType="application/vnd.openxmlformats-officedocument.presentationml.notesSlide+xml" PartName="/ppt/notesSlides/notesSlide3375.xml"/>
  <Override ContentType="application/vnd.openxmlformats-officedocument.presentationml.notesSlide+xml" PartName="/ppt/notesSlides/notesSlide4217.xml"/>
  <Override ContentType="application/vnd.openxmlformats-officedocument.presentationml.notesSlide+xml" PartName="/ppt/notesSlides/notesSlide4942.xml"/>
  <Override ContentType="application/vnd.openxmlformats-officedocument.presentationml.notesSlide+xml" PartName="/ppt/notesSlides/notesSlide5782.xml"/>
  <Override ContentType="application/vnd.openxmlformats-officedocument.presentationml.notesSlide+xml" PartName="/ppt/notesSlides/notesSlide959.xml"/>
  <Override ContentType="application/vnd.openxmlformats-officedocument.presentationml.notesSlide+xml" PartName="/ppt/notesSlides/notesSlide4282.xml"/>
  <Override ContentType="application/vnd.openxmlformats-officedocument.presentationml.notesSlide+xml" PartName="/ppt/notesSlides/notesSlide4588.xml"/>
  <Override ContentType="application/vnd.openxmlformats-officedocument.presentationml.notesSlide+xml" PartName="/ppt/notesSlides/notesSlide4685.xml"/>
  <Override ContentType="application/vnd.openxmlformats-officedocument.presentationml.notesSlide+xml" PartName="/ppt/notesSlides/notesSlide2770.xml"/>
  <Override ContentType="application/vnd.openxmlformats-officedocument.presentationml.notesSlide+xml" PartName="/ppt/notesSlides/notesSlide2342.xml"/>
  <Override ContentType="application/vnd.openxmlformats-officedocument.presentationml.notesSlide+xml" PartName="/ppt/notesSlides/notesSlide5363.xml"/>
  <Override ContentType="application/vnd.openxmlformats-officedocument.presentationml.notesSlide+xml" PartName="/ppt/notesSlides/notesSlide5108.xml"/>
  <Override ContentType="application/vnd.openxmlformats-officedocument.presentationml.notesSlide+xml" PartName="/ppt/notesSlides/notesSlide797.xml"/>
  <Override ContentType="application/vnd.openxmlformats-officedocument.presentationml.notesSlide+xml" PartName="/ppt/notesSlides/notesSlide2558.xml"/>
  <Override ContentType="application/vnd.openxmlformats-officedocument.presentationml.notesSlide+xml" PartName="/ppt/notesSlides/notesSlide3995.xml"/>
  <Override ContentType="application/vnd.openxmlformats-officedocument.presentationml.notesSlide+xml" PartName="/ppt/notesSlides/notesSlide2754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853.xml"/>
  <Override ContentType="application/vnd.openxmlformats-officedocument.presentationml.notesSlide+xml" PartName="/ppt/notesSlides/notesSlide4086.xml"/>
  <Override ContentType="application/vnd.openxmlformats-officedocument.presentationml.notesSlide+xml" PartName="/ppt/notesSlides/notesSlide711.xml"/>
  <Override ContentType="application/vnd.openxmlformats-officedocument.presentationml.notesSlide+xml" PartName="/ppt/notesSlides/notesSlide2657.xml"/>
  <Override ContentType="application/vnd.openxmlformats-officedocument.presentationml.notesSlide+xml" PartName="/ppt/notesSlides/notesSlide2881.xml"/>
  <Override ContentType="application/vnd.openxmlformats-officedocument.presentationml.notesSlide+xml" PartName="/ppt/notesSlides/notesSlide1444.xml"/>
  <Override ContentType="application/vnd.openxmlformats-officedocument.presentationml.notesSlide+xml" PartName="/ppt/notesSlides/notesSlide4829.xml"/>
  <Override ContentType="application/vnd.openxmlformats-officedocument.presentationml.notesSlide+xml" PartName="/ppt/notesSlides/notesSlide4183.xml"/>
  <Override ContentType="application/vnd.openxmlformats-officedocument.presentationml.notesSlide+xml" PartName="/ppt/notesSlides/notesSlide1334.xml"/>
  <Override ContentType="application/vnd.openxmlformats-officedocument.presentationml.notesSlide+xml" PartName="/ppt/notesSlides/notesSlide1187.xml"/>
  <Override ContentType="application/vnd.openxmlformats-officedocument.presentationml.notesSlide+xml" PartName="/ppt/notesSlides/notesSlide2901.xml"/>
  <Override ContentType="application/vnd.openxmlformats-officedocument.presentationml.notesSlide+xml" PartName="/ppt/notesSlides/notesSlide295.xml"/>
  <Override ContentType="application/vnd.openxmlformats-officedocument.presentationml.notesSlide+xml" PartName="/ppt/notesSlides/notesSlide1645.xml"/>
  <Override ContentType="application/vnd.openxmlformats-officedocument.presentationml.notesSlide+xml" PartName="/ppt/notesSlides/notesSlide324.xml"/>
  <Override ContentType="application/vnd.openxmlformats-officedocument.presentationml.notesSlide+xml" PartName="/ppt/notesSlides/notesSlide5865.xml"/>
  <Override ContentType="application/vnd.openxmlformats-officedocument.presentationml.notesSlide+xml" PartName="/ppt/notesSlides/notesSlide1946.xml"/>
  <Override ContentType="application/vnd.openxmlformats-officedocument.presentationml.notesSlide+xml" PartName="/ppt/notesSlides/notesSlide4298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1920.xml"/>
  <Override ContentType="application/vnd.openxmlformats-officedocument.presentationml.notesSlide+xml" PartName="/ppt/notesSlides/notesSlide3191.xml"/>
  <Override ContentType="application/vnd.openxmlformats-officedocument.presentationml.notesSlide+xml" PartName="/ppt/notesSlides/notesSlide5750.xml"/>
  <Override ContentType="application/vnd.openxmlformats-officedocument.presentationml.notesSlide+xml" PartName="/ppt/notesSlides/notesSlide4212.xml"/>
  <Override ContentType="application/vnd.openxmlformats-officedocument.presentationml.notesSlide+xml" PartName="/ppt/notesSlides/notesSlide3794.xml"/>
  <Override ContentType="application/vnd.openxmlformats-officedocument.presentationml.notesSlide+xml" PartName="/ppt/notesSlides/notesSlide596.xml"/>
  <Override ContentType="application/vnd.openxmlformats-officedocument.presentationml.notesSlide+xml" PartName="/ppt/notesSlides/notesSlide1807.xml"/>
  <Override ContentType="application/vnd.openxmlformats-officedocument.presentationml.notesSlide+xml" PartName="/ppt/notesSlides/notesSlide4742.xml"/>
  <Override ContentType="application/vnd.openxmlformats-officedocument.presentationml.notesSlide+xml" PartName="/ppt/notesSlides/notesSlide2229.xml"/>
  <Override ContentType="application/vnd.openxmlformats-officedocument.presentationml.notesSlide+xml" PartName="/ppt/notesSlides/notesSlide3175.xml"/>
  <Override ContentType="application/vnd.openxmlformats-officedocument.presentationml.notesSlide+xml" PartName="/ppt/notesSlides/notesSlide570.xml"/>
  <Override ContentType="application/vnd.openxmlformats-officedocument.presentationml.notesSlide+xml" PartName="/ppt/notesSlides/notesSlide2700.xml"/>
  <Override ContentType="application/vnd.openxmlformats-officedocument.presentationml.notesSlide+xml" PartName="/ppt/notesSlides/notesSlide4629.xml"/>
  <Override ContentType="application/vnd.openxmlformats-officedocument.presentationml.notesSlide+xml" PartName="/ppt/notesSlides/notesSlide5396.xml"/>
  <Override ContentType="application/vnd.openxmlformats-officedocument.presentationml.notesSlide+xml" PartName="/ppt/notesSlides/notesSlide457.xml"/>
  <Override ContentType="application/vnd.openxmlformats-officedocument.presentationml.notesSlide+xml" PartName="/ppt/notesSlides/notesSlide3522.xml"/>
  <Override ContentType="application/vnd.openxmlformats-officedocument.presentationml.notesSlide+xml" PartName="/ppt/notesSlides/notesSlide2786.xml"/>
  <Override ContentType="application/vnd.openxmlformats-officedocument.presentationml.notesSlide+xml" PartName="/ppt/notesSlides/notesSlide943.xml"/>
  <Override ContentType="application/vnd.openxmlformats-officedocument.presentationml.notesSlide+xml" PartName="/ppt/notesSlides/notesSlide5637.xml"/>
  <Override ContentType="application/vnd.openxmlformats-officedocument.presentationml.notesSlide+xml" PartName="/ppt/notesSlides/notesSlide5252.xml"/>
  <Override ContentType="application/vnd.openxmlformats-officedocument.presentationml.notesSlide+xml" PartName="/ppt/notesSlides/notesSlide1133.xml"/>
  <Override ContentType="application/vnd.openxmlformats-officedocument.presentationml.notesSlide+xml" PartName="/ppt/notesSlides/notesSlide2425.xml"/>
  <Override ContentType="application/vnd.openxmlformats-officedocument.presentationml.notesSlide+xml" PartName="/ppt/notesSlides/notesSlide4413.xml"/>
  <Override ContentType="application/vnd.openxmlformats-officedocument.presentationml.notesSlide+xml" PartName="/ppt/notesSlides/notesSlide3706.xml"/>
  <Override ContentType="application/vnd.openxmlformats-officedocument.presentationml.notesSlide+xml" PartName="/ppt/notesSlides/notesSlide653.xml"/>
  <Override ContentType="application/vnd.openxmlformats-officedocument.presentationml.notesSlide+xml" PartName="/ppt/notesSlides/notesSlide3990.xml"/>
  <Override ContentType="application/vnd.openxmlformats-officedocument.presentationml.notesSlide+xml" PartName="/ppt/notesSlides/notesSlide5421.xml"/>
  <Override ContentType="application/vnd.openxmlformats-officedocument.presentationml.notesSlide+xml" PartName="/ppt/notesSlides/notesSlide1244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4919.xml"/>
  <Override ContentType="application/vnd.openxmlformats-officedocument.presentationml.notesSlide+xml" PartName="/ppt/notesSlides/notesSlide3121.xml"/>
  <Override ContentType="application/vnd.openxmlformats-officedocument.presentationml.notesSlide+xml" PartName="/ppt/notesSlides/notesSlide2811.xml"/>
  <Override ContentType="application/vnd.openxmlformats-officedocument.presentationml.notesSlide+xml" PartName="/ppt/notesSlides/notesSlide1588.xml"/>
  <Override ContentType="application/vnd.openxmlformats-officedocument.presentationml.notesSlide+xml" PartName="/ppt/notesSlides/notesSlide241.xml"/>
  <Override ContentType="application/vnd.openxmlformats-officedocument.presentationml.notesSlide+xml" PartName="/ppt/notesSlides/notesSlide1863.xml"/>
  <Override ContentType="application/vnd.openxmlformats-officedocument.presentationml.notesSlide+xml" PartName="/ppt/notesSlides/notesSlide3465.xml"/>
  <Override ContentType="application/vnd.openxmlformats-officedocument.presentationml.notesSlide+xml" PartName="/ppt/notesSlides/notesSlide3851.xml"/>
  <Override ContentType="application/vnd.openxmlformats-officedocument.presentationml.notesSlide+xml" PartName="/ppt/notesSlides/notesSlide2480.xml"/>
  <Override ContentType="application/vnd.openxmlformats-officedocument.presentationml.notesSlide+xml" PartName="/ppt/notesSlides/notesSlide3008.xml"/>
  <Override ContentType="application/vnd.openxmlformats-officedocument.presentationml.notesSlide+xml" PartName="/ppt/notesSlides/notesSlide3576.xml"/>
  <Override ContentType="application/vnd.openxmlformats-officedocument.presentationml.notesSlide+xml" PartName="/ppt/notesSlides/notesSlide5308.xml"/>
  <Override ContentType="application/vnd.openxmlformats-officedocument.presentationml.notesSlide+xml" PartName="/ppt/notesSlides/notesSlide5669.xml"/>
  <Override ContentType="application/vnd.openxmlformats-officedocument.presentationml.notesSlide+xml" PartName="/ppt/notesSlides/notesSlide2284.xml"/>
  <Override ContentType="application/vnd.openxmlformats-officedocument.presentationml.notesSlide+xml" PartName="/ppt/notesSlides/notesSlide5453.xml"/>
  <Override ContentType="application/vnd.openxmlformats-officedocument.presentationml.notesSlide+xml" PartName="/ppt/notesSlides/notesSlide2139.xml"/>
  <Override ContentType="application/vnd.openxmlformats-officedocument.presentationml.notesSlide+xml" PartName="/ppt/notesSlides/notesSlide5090.xml"/>
  <Override ContentType="application/vnd.openxmlformats-officedocument.presentationml.notesSlide+xml" PartName="/ppt/notesSlides/notesSlide997.xml"/>
  <Override ContentType="application/vnd.openxmlformats-officedocument.presentationml.notesSlide+xml" PartName="/ppt/notesSlides/notesSlide3877.xml"/>
  <Override ContentType="application/vnd.openxmlformats-officedocument.presentationml.notesSlide+xml" PartName="/ppt/notesSlides/notesSlide4016.xml"/>
  <Override ContentType="application/vnd.openxmlformats-officedocument.presentationml.notesSlide+xml" PartName="/ppt/notesSlides/notesSlide4658.xml"/>
  <Override ContentType="application/vnd.openxmlformats-officedocument.presentationml.notesSlide+xml" PartName="/ppt/notesSlides/notesSlide2828.xml"/>
  <Override ContentType="application/vnd.openxmlformats-officedocument.presentationml.notesSlide+xml" PartName="/ppt/notesSlides/notesSlide1102.xml"/>
  <Override ContentType="application/vnd.openxmlformats-officedocument.presentationml.notesSlide+xml" PartName="/ppt/notesSlides/notesSlide1374.xml"/>
  <Override ContentType="application/vnd.openxmlformats-officedocument.presentationml.notesSlide+xml" PartName="/ppt/notesSlides/notesSlide2941.xml"/>
  <Override ContentType="application/vnd.openxmlformats-officedocument.presentationml.notesSlide+xml" PartName="/ppt/notesSlides/notesSlide1404.xml"/>
  <Override ContentType="application/vnd.openxmlformats-officedocument.presentationml.notesSlide+xml" PartName="/ppt/notesSlides/notesSlide5595.xml"/>
  <Override ContentType="application/vnd.openxmlformats-officedocument.presentationml.notesSlide+xml" PartName="/ppt/notesSlides/notesSlide425.xml"/>
  <Override ContentType="application/vnd.openxmlformats-officedocument.presentationml.notesSlide+xml" PartName="/ppt/notesSlides/notesSlide4240.xml"/>
  <Override ContentType="application/vnd.openxmlformats-officedocument.presentationml.notesSlide+xml" PartName="/ppt/notesSlides/notesSlide3420.xml"/>
  <Override ContentType="application/vnd.openxmlformats-officedocument.presentationml.notesSlide+xml" PartName="/ppt/notesSlides/notesSlide380.xml"/>
  <Override ContentType="application/vnd.openxmlformats-officedocument.presentationml.notesSlide+xml" PartName="/ppt/notesSlides/notesSlide3722.xml"/>
  <Override ContentType="application/vnd.openxmlformats-officedocument.presentationml.notesSlide+xml" PartName="/ppt/notesSlides/notesSlide328.xml"/>
  <Override ContentType="application/vnd.openxmlformats-officedocument.presentationml.notesSlide+xml" PartName="/ppt/notesSlides/notesSlide727.xml"/>
  <Override ContentType="application/vnd.openxmlformats-officedocument.presentationml.notesSlide+xml" PartName="/ppt/notesSlides/notesSlide3907.xml"/>
  <Override ContentType="application/vnd.openxmlformats-officedocument.presentationml.notesSlide+xml" PartName="/ppt/notesSlides/notesSlide1676.xml"/>
  <Override ContentType="application/vnd.openxmlformats-officedocument.presentationml.notesSlide+xml" PartName="/ppt/notesSlides/notesSlide2252.xml"/>
  <Override ContentType="application/vnd.openxmlformats-officedocument.presentationml.notesSlide+xml" PartName="/ppt/notesSlides/notesSlide4384.xml"/>
  <Override ContentType="application/vnd.openxmlformats-officedocument.presentationml.notesSlide+xml" PartName="/ppt/notesSlides/notesSlide1919.xml"/>
  <Override ContentType="application/vnd.openxmlformats-officedocument.presentationml.notesSlide+xml" PartName="/ppt/notesSlides/notesSlide4244.xml"/>
  <Override ContentType="application/vnd.openxmlformats-officedocument.presentationml.notesSlide+xml" PartName="/ppt/notesSlides/notesSlide4816.xml"/>
  <Override ContentType="application/vnd.openxmlformats-officedocument.presentationml.notesSlide+xml" PartName="/ppt/notesSlides/notesSlide3249.xml"/>
  <Override ContentType="application/vnd.openxmlformats-officedocument.presentationml.notesSlide+xml" PartName="/ppt/notesSlides/notesSlide1978.xml"/>
  <Override ContentType="application/vnd.openxmlformats-officedocument.presentationml.notesSlide+xml" PartName="/ppt/notesSlides/notesSlide5567.xml"/>
  <Override ContentType="application/vnd.openxmlformats-officedocument.presentationml.notesSlide+xml" PartName="/ppt/notesSlides/notesSlide2097.xml"/>
  <Override ContentType="application/vnd.openxmlformats-officedocument.presentationml.notesSlide+xml" PartName="/ppt/notesSlides/notesSlide2011.xml"/>
  <Override ContentType="application/vnd.openxmlformats-officedocument.presentationml.notesSlide+xml" PartName="/ppt/notesSlides/notesSlide5811.xml"/>
  <Override ContentType="application/vnd.openxmlformats-officedocument.presentationml.notesSlide+xml" PartName="/ppt/notesSlides/notesSlide3664.xml"/>
  <Override ContentType="application/vnd.openxmlformats-officedocument.presentationml.notesSlide+xml" PartName="/ppt/notesSlides/notesSlide840.xml"/>
  <Override ContentType="application/vnd.openxmlformats-officedocument.presentationml.notesSlide+xml" PartName="/ppt/notesSlides/notesSlide4600.xml"/>
  <Override ContentType="application/vnd.openxmlformats-officedocument.presentationml.notesSlide+xml" PartName="/ppt/notesSlides/notesSlide3033.xml"/>
  <Override ContentType="application/vnd.openxmlformats-officedocument.presentationml.notesSlide+xml" PartName="/ppt/notesSlides/notesSlide5192.xml"/>
  <Override ContentType="application/vnd.openxmlformats-officedocument.presentationml.notesSlide+xml" PartName="/ppt/notesSlides/notesSlide2313.xml"/>
  <Override ContentType="application/vnd.openxmlformats-officedocument.presentationml.notesSlide+xml" PartName="/ppt/notesSlides/notesSlide5869.xml"/>
  <Override ContentType="application/vnd.openxmlformats-officedocument.presentationml.notesSlide+xml" PartName="/ppt/notesSlides/notesSlide441.xml"/>
  <Override ContentType="application/vnd.openxmlformats-officedocument.presentationml.notesSlide+xml" PartName="/ppt/notesSlides/notesSlide4771.xml"/>
  <Override ContentType="application/vnd.openxmlformats-officedocument.presentationml.notesSlide+xml" PartName="/ppt/notesSlides/notesSlide4356.xml"/>
  <Override ContentType="application/vnd.openxmlformats-officedocument.presentationml.notesSlide+xml" PartName="/ppt/notesSlides/notesSlide5838.xml"/>
  <Override ContentType="application/vnd.openxmlformats-officedocument.presentationml.notesSlide+xml" PartName="/ppt/notesSlides/notesSlide2453.xml"/>
  <Override ContentType="application/vnd.openxmlformats-officedocument.presentationml.notesSlide+xml" PartName="/ppt/notesSlides/notesSlide5768.xml"/>
  <Override ContentType="application/vnd.openxmlformats-officedocument.presentationml.notesSlide+xml" PartName="/ppt/notesSlides/notesSlide3938.xml"/>
  <Override ContentType="application/vnd.openxmlformats-officedocument.presentationml.notesSlide+xml" PartName="/ppt/notesSlides/notesSlide3963.xml"/>
  <Override ContentType="application/vnd.openxmlformats-officedocument.presentationml.notesSlide+xml" PartName="/ppt/notesSlides/notesSlide155.xml"/>
  <Override ContentType="application/vnd.openxmlformats-officedocument.presentationml.notesSlide+xml" PartName="/ppt/notesSlides/notesSlide499.xml"/>
  <Override ContentType="application/vnd.openxmlformats-officedocument.presentationml.notesSlide+xml" PartName="/ppt/notesSlides/notesSlide898.xml"/>
  <Override ContentType="application/vnd.openxmlformats-officedocument.presentationml.notesSlide+xml" PartName="/ppt/notesSlides/notesSlide5351.xml"/>
  <Override ContentType="application/vnd.openxmlformats-officedocument.presentationml.notesSlide+xml" PartName="/ppt/notesSlides/notesSlide2484.xml"/>
  <Override ContentType="application/vnd.openxmlformats-officedocument.presentationml.notesSlide+xml" PartName="/ppt/notesSlides/notesSlide626.xml"/>
  <Override ContentType="application/vnd.openxmlformats-officedocument.presentationml.notesSlide+xml" PartName="/ppt/notesSlides/notesSlide2182.xml"/>
  <Override ContentType="application/vnd.openxmlformats-officedocument.presentationml.notesSlide+xml" PartName="/ppt/notesSlides/notesSlide2212.xml"/>
  <Override ContentType="application/vnd.openxmlformats-officedocument.presentationml.notesSlide+xml" PartName="/ppt/notesSlides/notesSlide2396.xml"/>
  <Override ContentType="application/vnd.openxmlformats-officedocument.presentationml.notesSlide+xml" PartName="/ppt/notesSlides/notesSlide5653.xml"/>
  <Override ContentType="application/vnd.openxmlformats-officedocument.presentationml.notesSlide+xml" PartName="/ppt/notesSlides/notesSlide1318.xml"/>
  <Override ContentType="application/vnd.openxmlformats-officedocument.presentationml.notesSlide+xml" PartName="/ppt/notesSlides/notesSlide4514.xml"/>
  <Override ContentType="application/vnd.openxmlformats-officedocument.presentationml.notesSlide+xml" PartName="/ppt/notesSlides/notesSlide511.xml"/>
  <Override ContentType="application/vnd.openxmlformats-officedocument.presentationml.notesSlide+xml" PartName="/ppt/notesSlides/notesSlide5164.xml"/>
  <Override ContentType="application/vnd.openxmlformats-officedocument.presentationml.notesSlide+xml" PartName="/ppt/notesSlides/notesSlide1273.xml"/>
  <Override ContentType="application/vnd.openxmlformats-officedocument.presentationml.notesSlide+xml" PartName="/ppt/notesSlides/notesSlide2840.xml"/>
  <Override ContentType="application/vnd.openxmlformats-officedocument.presentationml.notesSlide+xml" PartName="/ppt/notesSlides/notesSlide4115.xml"/>
  <Override ContentType="application/vnd.openxmlformats-officedocument.presentationml.notesSlide+xml" PartName="/ppt/notesSlides/notesSlide4485.xml"/>
  <Override ContentType="application/vnd.openxmlformats-officedocument.presentationml.notesSlide+xml" PartName="/ppt/notesSlides/notesSlide3261.xml"/>
  <Override ContentType="application/vnd.openxmlformats-officedocument.presentationml.notesSlide+xml" PartName="/ppt/notesSlides/notesSlide1990.xml"/>
  <Override ContentType="application/vnd.openxmlformats-officedocument.presentationml.notesSlide+xml" PartName="/ppt/notesSlides/notesSlide1849.xml"/>
  <Override ContentType="application/vnd.openxmlformats-officedocument.presentationml.notesSlide+xml" PartName="/ppt/notesSlides/notesSlide150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2898.xml"/>
  <Override ContentType="application/vnd.openxmlformats-officedocument.presentationml.notesSlide+xml" PartName="/ppt/notesSlides/notesSlide4359.xml"/>
  <Override ContentType="application/vnd.openxmlformats-officedocument.presentationml.notesSlide+xml" PartName="/ppt/notesSlides/notesSlide3893.xml"/>
  <Override ContentType="application/vnd.openxmlformats-officedocument.presentationml.notesSlide+xml" PartName="/ppt/notesSlides/notesSlide569.xml"/>
  <Override ContentType="application/vnd.openxmlformats-officedocument.presentationml.notesSlide+xml" PartName="/ppt/notesSlides/notesSlide5079.xml"/>
  <Override ContentType="application/vnd.openxmlformats-officedocument.presentationml.notesSlide+xml" PartName="/ppt/notesSlides/notesSlide5680.xml"/>
  <Override ContentType="application/vnd.openxmlformats-officedocument.presentationml.notesSlide+xml" PartName="/ppt/notesSlides/notesSlide3609.xml"/>
  <Override ContentType="application/vnd.openxmlformats-officedocument.presentationml.notesSlide+xml" PartName="/ppt/notesSlides/notesSlide2155.xml"/>
  <Override ContentType="application/vnd.openxmlformats-officedocument.presentationml.notesSlide+xml" PartName="/ppt/notesSlides/notesSlide682.xml"/>
  <Override ContentType="application/vnd.openxmlformats-officedocument.presentationml.notesSlide+xml" PartName="/ppt/notesSlides/notesSlide2554.xml"/>
  <Override ContentType="application/vnd.openxmlformats-officedocument.presentationml.notesSlide+xml" PartName="/ppt/notesSlides/notesSlide2727.xml"/>
  <Override ContentType="application/vnd.openxmlformats-officedocument.presentationml.notesSlide+xml" PartName="/ppt/notesSlides/notesSlide3436.xml"/>
  <Override ContentType="application/vnd.openxmlformats-officedocument.presentationml.notesSlide+xml" PartName="/ppt/notesSlides/notesSlide396.xml"/>
  <Override ContentType="application/vnd.openxmlformats-officedocument.presentationml.notesSlide+xml" PartName="/ppt/notesSlides/notesSlide4143.xml"/>
  <Override ContentType="application/vnd.openxmlformats-officedocument.presentationml.notesSlide+xml" PartName="/ppt/notesSlides/notesSlide310.xml"/>
  <Override ContentType="application/vnd.openxmlformats-officedocument.presentationml.notesSlide+xml" PartName="/ppt/notesSlides/notesSlide1962.xml"/>
  <Override ContentType="application/vnd.openxmlformats-officedocument.presentationml.notesSlide+xml" PartName="/ppt/notesSlides/notesSlide5894.xml"/>
  <Override ContentType="application/vnd.openxmlformats-officedocument.presentationml.notesSlide+xml" PartName="/ppt/notesSlides/notesSlide3060.xml"/>
  <Override ContentType="application/vnd.openxmlformats-officedocument.presentationml.notesSlide+xml" PartName="/ppt/notesSlides/notesSlide5710.xml"/>
  <Override ContentType="application/vnd.openxmlformats-officedocument.presentationml.notesSlide+xml" PartName="/ppt/notesSlides/notesSlide5881.xml"/>
  <Override ContentType="application/vnd.openxmlformats-officedocument.presentationml.notesSlide+xml" PartName="/ppt/notesSlides/notesSlide4715.xml"/>
  <Override ContentType="application/vnd.openxmlformats-officedocument.presentationml.notesSlide+xml" PartName="/ppt/notesSlides/notesSlide383.xml"/>
  <Override ContentType="application/vnd.openxmlformats-officedocument.presentationml.notesSlide+xml" PartName="/ppt/notesSlides/notesSlide1877.xml"/>
  <Override ContentType="application/vnd.openxmlformats-officedocument.presentationml.notesSlide+xml" PartName="/ppt/notesSlides/notesSlide3148.xml"/>
  <Override ContentType="application/vnd.openxmlformats-officedocument.presentationml.notesSlide+xml" PartName="/ppt/notesSlides/notesSlide2640.xml"/>
  <Override ContentType="application/vnd.openxmlformats-officedocument.presentationml.notesSlide+xml" PartName="/ppt/notesSlides/notesSlide1489.xml"/>
  <Override ContentType="application/vnd.openxmlformats-officedocument.presentationml.notesSlide+xml" PartName="/ppt/notesSlides/notesSlide2497.xml"/>
  <Override ContentType="application/vnd.openxmlformats-officedocument.presentationml.notesSlide+xml" PartName="/ppt/notesSlides/notesSlide698.xml"/>
  <Override ContentType="application/vnd.openxmlformats-officedocument.presentationml.notesSlide+xml" PartName="/ppt/notesSlides/notesSlide1073.xml"/>
  <Override ContentType="application/vnd.openxmlformats-officedocument.presentationml.notesSlide+xml" PartName="/ppt/notesSlides/notesSlide914.xml"/>
  <Override ContentType="application/vnd.openxmlformats-officedocument.presentationml.notesSlide+xml" PartName="/ppt/notesSlides/notesSlide3950.xml"/>
  <Override ContentType="application/vnd.openxmlformats-officedocument.presentationml.notesSlide+xml" PartName="/ppt/notesSlides/notesSlide4314.xml"/>
  <Override ContentType="application/vnd.openxmlformats-officedocument.presentationml.notesSlide+xml" PartName="/ppt/notesSlides/notesSlide5322.xml"/>
  <Override ContentType="application/vnd.openxmlformats-officedocument.presentationml.notesSlide+xml" PartName="/ppt/notesSlides/notesSlide1705.xml"/>
  <Override ContentType="application/vnd.openxmlformats-officedocument.presentationml.notesSlide+xml" PartName="/ppt/notesSlides/notesSlide2428.xml"/>
  <Override ContentType="application/vnd.openxmlformats-officedocument.presentationml.notesSlide+xml" PartName="/ppt/notesSlides/notesSlide4543.xml"/>
  <Override ContentType="application/vnd.openxmlformats-officedocument.presentationml.notesSlide+xml" PartName="/ppt/notesSlides/notesSlide4845.xml"/>
  <Override ContentType="application/vnd.openxmlformats-officedocument.presentationml.notesSlide+xml" PartName="/ppt/notesSlides/notesSlide5209.xml"/>
  <Override ContentType="application/vnd.openxmlformats-officedocument.presentationml.notesSlide+xml" PartName="/ppt/notesSlides/notesSlide2383.xml"/>
  <Override ContentType="application/vnd.openxmlformats-officedocument.presentationml.notesSlide+xml" PartName="/ppt/notesSlides/notesSlide355.xml"/>
  <Override ContentType="application/vnd.openxmlformats-officedocument.presentationml.notesSlide+xml" PartName="/ppt/notesSlides/notesSlide2527.xml"/>
  <Override ContentType="application/vnd.openxmlformats-officedocument.presentationml.notesSlide+xml" PartName="/ppt/notesSlides/notesSlide2799.xml"/>
  <Override ContentType="application/vnd.openxmlformats-officedocument.presentationml.notesSlide+xml" PartName="/ppt/notesSlides/notesSlide3278.xml"/>
  <Override ContentType="application/vnd.openxmlformats-officedocument.presentationml.notesSlide+xml" PartName="/ppt/notesSlides/notesSlide4057.xml"/>
  <Override ContentType="application/vnd.openxmlformats-officedocument.presentationml.notesSlide+xml" PartName="/ppt/notesSlides/notesSlide3535.xml"/>
  <Override ContentType="application/vnd.openxmlformats-officedocument.presentationml.notesSlide+xml" PartName="/ppt/notesSlides/notesSlide612.xml"/>
  <Override ContentType="application/vnd.openxmlformats-officedocument.presentationml.notesSlide+xml" PartName="/ppt/notesSlides/notesSlide5624.xml"/>
  <Override ContentType="application/vnd.openxmlformats-officedocument.presentationml.notesSlide+xml" PartName="/ppt/notesSlides/notesSlide1045.xml"/>
  <Override ContentType="application/vnd.openxmlformats-officedocument.presentationml.notesSlide+xml" PartName="/ppt/notesSlides/notesSlide1460.xml"/>
  <Override ContentType="application/vnd.openxmlformats-officedocument.presentationml.notesSlide+xml" PartName="/ppt/notesSlides/notesSlide5523.xml"/>
  <Override ContentType="application/vnd.openxmlformats-officedocument.presentationml.notesSlide+xml" PartName="/ppt/notesSlides/notesSlide1604.xml"/>
  <Override ContentType="application/vnd.openxmlformats-officedocument.presentationml.notesSlide+xml" PartName="/ppt/notesSlides/notesSlide2612.xml"/>
  <Override ContentType="application/vnd.openxmlformats-officedocument.presentationml.notesSlide+xml" PartName="/ppt/notesSlides/notesSlide1906.xml"/>
  <Override ContentType="application/vnd.openxmlformats-officedocument.presentationml.notesSlide+xml" PartName="/ppt/notesSlides/notesSlide5065.xml"/>
  <Override ContentType="application/vnd.openxmlformats-officedocument.presentationml.notesSlide+xml" PartName="/ppt/notesSlides/notesSlide5266.xml"/>
  <Override ContentType="application/vnd.openxmlformats-officedocument.presentationml.notesSlide+xml" PartName="/ppt/notesSlides/notesSlide3837.xml"/>
  <Override ContentType="application/vnd.openxmlformats-officedocument.presentationml.notesSlide+xml" PartName="/ppt/notesSlides/notesSlide5493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1733.xml"/>
  <Override ContentType="application/vnd.openxmlformats-officedocument.presentationml.notesSlide+xml" PartName="/ppt/notesSlides/notesSlide3590.xml"/>
  <Override ContentType="application/vnd.openxmlformats-officedocument.presentationml.notesSlide+xml" PartName="/ppt/notesSlides/notesSlide1431.xml"/>
  <Override ContentType="application/vnd.openxmlformats-officedocument.presentationml.notesSlide+xml" PartName="/ppt/notesSlides/notesSlide2326.xml"/>
  <Override ContentType="application/vnd.openxmlformats-officedocument.presentationml.notesSlide+xml" PartName="/ppt/notesSlides/notesSlide4987.xml"/>
  <Override ContentType="application/vnd.openxmlformats-officedocument.presentationml.notesSlide+xml" PartName="/ppt/notesSlides/notesSlide3979.xml"/>
  <Override ContentType="application/vnd.openxmlformats-officedocument.presentationml.notesSlide+xml" PartName="/ppt/notesSlides/notesSlide4170.xml"/>
  <Override ContentType="application/vnd.openxmlformats-officedocument.presentationml.notesSlide+xml" PartName="/ppt/notesSlides/notesSlide454.xml"/>
  <Override ContentType="application/vnd.openxmlformats-officedocument.presentationml.notesSlide+xml" PartName="/ppt/notesSlides/notesSlide1174.xml"/>
  <Override ContentType="application/vnd.openxmlformats-officedocument.presentationml.notesSlide+xml" PartName="/ppt/notesSlides/notesSlide1347.xml"/>
  <Override ContentType="application/vnd.openxmlformats-officedocument.presentationml.notesSlide+xml" PartName="/ppt/notesSlides/notesSlide2741.xml"/>
  <Override ContentType="application/vnd.openxmlformats-officedocument.presentationml.notesSlide+xml" PartName="/ppt/notesSlides/notesSlide2914.xml"/>
  <Override ContentType="application/vnd.openxmlformats-officedocument.presentationml.notesSlide+xml" PartName="/ppt/notesSlides/notesSlide3335.xml"/>
  <Override ContentType="application/vnd.openxmlformats-officedocument.presentationml.notesSlide+xml" PartName="/ppt/notesSlides/notesSlide2628.xml"/>
  <Override ContentType="application/vnd.openxmlformats-officedocument.presentationml.notesSlide+xml" PartName="/ppt/notesSlides/notesSlide5009.xml"/>
  <Override ContentType="application/vnd.openxmlformats-officedocument.presentationml.notesSlide+xml" PartName="/ppt/notesSlides/notesSlide4458.xml"/>
  <Override ContentType="application/vnd.openxmlformats-officedocument.presentationml.notesSlide+xml" PartName="/ppt/notesSlides/notesSlide1203.xml"/>
  <Override ContentType="application/vnd.openxmlformats-officedocument.presentationml.notesSlide+xml" PartName="/ppt/notesSlides/notesSlide5238.xml"/>
  <Override ContentType="application/vnd.openxmlformats-officedocument.presentationml.notesSlide+xml" PartName="/ppt/notesSlides/notesSlide3636.xml"/>
  <Override ContentType="application/vnd.openxmlformats-officedocument.presentationml.notesSlide+xml" PartName="/ppt/notesSlides/notesSlide4759.xml"/>
  <Override ContentType="application/vnd.openxmlformats-officedocument.presentationml.notesSlide+xml" PartName="/ppt/notesSlides/notesSlide2069.xml"/>
  <Override ContentType="application/vnd.openxmlformats-officedocument.presentationml.notesSlide+xml" PartName="/ppt/notesSlides/notesSlide4041.xml"/>
  <Override ContentType="application/vnd.openxmlformats-officedocument.presentationml.notesSlide+xml" PartName="/ppt/notesSlides/notesSlide412.xml"/>
  <Override ContentType="application/vnd.openxmlformats-officedocument.presentationml.notesSlide+xml" PartName="/ppt/notesSlides/notesSlide4902.xml"/>
  <Override ContentType="application/vnd.openxmlformats-officedocument.presentationml.notesSlide+xml" PartName="/ppt/notesSlides/notesSlide756.xml"/>
  <Override ContentType="application/vnd.openxmlformats-officedocument.presentationml.notesSlide+xml" PartName="/ppt/notesSlides/notesSlide482.xml"/>
  <Override ContentType="application/vnd.openxmlformats-officedocument.presentationml.notesSlide+xml" PartName="/ppt/notesSlides/notesSlide2698.xml"/>
  <Override ContentType="application/vnd.openxmlformats-officedocument.presentationml.notesSlide+xml" PartName="/ppt/notesSlides/notesSlide3362.xml"/>
  <Override ContentType="application/vnd.openxmlformats-officedocument.presentationml.notesSlide+xml" PartName="/ppt/notesSlides/notesSlide5795.xml"/>
  <Override ContentType="application/vnd.openxmlformats-officedocument.presentationml.notesSlide+xml" PartName="/ppt/notesSlides/notesSlide783.xml"/>
  <Override ContentType="application/vnd.openxmlformats-officedocument.presentationml.notesSlide+xml" PartName="/ppt/notesSlides/notesSlide2583.xml"/>
  <Override ContentType="application/vnd.openxmlformats-officedocument.presentationml.notesSlide+xml" PartName="/ppt/notesSlides/notesSlide984.xml"/>
  <Override ContentType="application/vnd.openxmlformats-officedocument.presentationml.notesSlide+xml" PartName="/ppt/notesSlides/notesSlide4701.xml"/>
  <Override ContentType="application/vnd.openxmlformats-officedocument.presentationml.notesSlide+xml" PartName="/ppt/notesSlides/notesSlide4787.xml"/>
  <Override ContentType="application/vnd.openxmlformats-officedocument.presentationml.notesSlide+xml" PartName="/ppt/notesSlides/notesSlide1575.xml"/>
  <Override ContentType="application/vnd.openxmlformats-officedocument.presentationml.notesSlide+xml" PartName="/ppt/notesSlides/notesSlide4872.xml"/>
  <Override ContentType="application/vnd.openxmlformats-officedocument.presentationml.notesSlide+xml" PartName="/ppt/notesSlides/notesSlide3134.xml"/>
  <Override ContentType="application/vnd.openxmlformats-officedocument.presentationml.notesSlide+xml" PartName="/ppt/notesSlides/notesSlide4370.xml"/>
  <Override ContentType="application/vnd.openxmlformats-officedocument.presentationml.notesSlide+xml" PartName="/ppt/notesSlides/notesSlide4571.xml"/>
  <Override ContentType="application/vnd.openxmlformats-officedocument.presentationml.notesSlide+xml" PartName="/ppt/notesSlides/notesSlide254.xml"/>
  <Override ContentType="application/vnd.openxmlformats-officedocument.presentationml.notesSlide+xml" PartName="/ppt/notesSlides/notesSlide3307.xml"/>
  <Override ContentType="application/vnd.openxmlformats-officedocument.presentationml.notesSlide+xml" PartName="/ppt/notesSlides/notesSlide2297.xml"/>
  <Override ContentType="application/vnd.openxmlformats-officedocument.presentationml.notesSlide+xml" PartName="/ppt/notesSlides/notesSlide2856.xml"/>
  <Override ContentType="application/vnd.openxmlformats-officedocument.presentationml.notesSlide+xml" PartName="/ppt/notesSlides/notesSlide2126.xml"/>
  <Override ContentType="application/vnd.openxmlformats-officedocument.presentationml.notesSlide+xml" PartName="/ppt/notesSlides/notesSlide813.xml"/>
  <Override ContentType="application/vnd.openxmlformats-officedocument.presentationml.notesSlide+xml" PartName="/ppt/notesSlides/notesSlide1289.xml"/>
  <Override ContentType="application/vnd.openxmlformats-officedocument.presentationml.notesSlide+xml" PartName="/ppt/notesSlides/notesSlide2081.xml"/>
  <Override ContentType="application/vnd.openxmlformats-officedocument.presentationml.notesSlide+xml" PartName="/ppt/notesSlides/notesSlide3864.xml"/>
  <Override ContentType="application/vnd.openxmlformats-officedocument.presentationml.notesSlide+xml" PartName="/ppt/notesSlides/notesSlide5122.xml"/>
  <Override ContentType="application/vnd.openxmlformats-officedocument.presentationml.notesSlide+xml" PartName="/ppt/notesSlides/notesSlide5293.xml"/>
  <Override ContentType="application/vnd.openxmlformats-officedocument.presentationml.notesSlide+xml" PartName="/ppt/notesSlides/notesSlide5466.xml"/>
  <Override ContentType="application/vnd.openxmlformats-officedocument.presentationml.notesSlide+xml" PartName="/ppt/notesSlides/notesSlide3887.xml"/>
  <Override ContentType="application/vnd.openxmlformats-officedocument.presentationml.notesSlide+xml" PartName="/ppt/notesSlides/notesSlide222.xml"/>
  <Override ContentType="application/vnd.openxmlformats-officedocument.presentationml.notesSlide+xml" PartName="/ppt/notesSlides/notesSlide311.xml"/>
  <Override ContentType="application/vnd.openxmlformats-officedocument.presentationml.notesSlide+xml" PartName="/ppt/notesSlides/notesSlide5666.xml"/>
  <Override ContentType="application/vnd.openxmlformats-officedocument.presentationml.notesSlide+xml" PartName="/ppt/notesSlides/notesSlide5488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976.xml"/>
  <Override ContentType="application/vnd.openxmlformats-officedocument.presentationml.notesSlide+xml" PartName="/ppt/notesSlides/notesSlide5577.xml"/>
  <Override ContentType="application/vnd.openxmlformats-officedocument.presentationml.notesSlide+xml" PartName="/ppt/notesSlides/notesSlide1305.xml"/>
  <Override ContentType="application/vnd.openxmlformats-officedocument.presentationml.notesSlide+xml" PartName="/ppt/notesSlides/notesSlide4099.xml"/>
  <Override ContentType="application/vnd.openxmlformats-officedocument.presentationml.notesSlide+xml" PartName="/ppt/notesSlides/notesSlide5690.xml"/>
  <Override ContentType="application/vnd.openxmlformats-officedocument.presentationml.notesSlide+xml" PartName="/ppt/notesSlides/notesSlide133.xml"/>
  <Override ContentType="application/vnd.openxmlformats-officedocument.presentationml.notesSlide+xml" PartName="/ppt/notesSlides/notesSlide3798.xml"/>
  <Override ContentType="application/vnd.openxmlformats-officedocument.presentationml.notesSlide+xml" PartName="/ppt/notesSlides/notesSlide4374.xml"/>
  <Override ContentType="application/vnd.openxmlformats-officedocument.presentationml.notesSlide+xml" PartName="/ppt/notesSlides/notesSlide4463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862.xml"/>
  <Override ContentType="application/vnd.openxmlformats-officedocument.presentationml.notesSlide+xml" PartName="/ppt/notesSlides/notesSlide5917.xml"/>
  <Override ContentType="application/vnd.openxmlformats-officedocument.presentationml.notesSlide+xml" PartName="/ppt/notesSlides/notesSlide4552.xml"/>
  <Override ContentType="application/vnd.openxmlformats-officedocument.presentationml.notesSlide+xml" PartName="/ppt/notesSlides/notesSlide4641.xml"/>
  <Override ContentType="application/vnd.openxmlformats-officedocument.presentationml.notesSlide+xml" PartName="/ppt/notesSlides/notesSlide2773.xml"/>
  <Override ContentType="application/vnd.openxmlformats-officedocument.presentationml.notesSlide+xml" PartName="/ppt/notesSlides/notesSlide5828.xml"/>
  <Override ContentType="application/vnd.openxmlformats-officedocument.presentationml.notesSlide+xml" PartName="/ppt/notesSlides/notesSlide2951.xml"/>
  <Override ContentType="application/vnd.openxmlformats-officedocument.presentationml.notesSlide+xml" PartName="/ppt/notesSlides/notesSlide2684.xml"/>
  <Override ContentType="application/vnd.openxmlformats-officedocument.presentationml.notesSlide+xml" PartName="/ppt/notesSlides/notesSlide1295.xml"/>
  <Override ContentType="application/vnd.openxmlformats-officedocument.presentationml.notesSlide+xml" PartName="/ppt/notesSlides/notesSlide1384.xml"/>
  <Override ContentType="application/vnd.openxmlformats-officedocument.presentationml.notesSlide+xml" PartName="/ppt/notesSlides/notesSlide2927.xml"/>
  <Override ContentType="application/vnd.openxmlformats-officedocument.presentationml.notesSlide+xml" PartName="/ppt/notesSlides/notesSlide4311.xml"/>
  <Override ContentType="application/vnd.openxmlformats-officedocument.presentationml.notesSlide+xml" PartName="/ppt/notesSlides/notesSlide2532.xml"/>
  <Override ContentType="application/vnd.openxmlformats-officedocument.presentationml.notesSlide+xml" PartName="/ppt/notesSlides/notesSlide1473.xml"/>
  <Override ContentType="application/vnd.openxmlformats-officedocument.presentationml.notesSlide+xml" PartName="/ppt/notesSlides/notesSlide2710.xml"/>
  <Override ContentType="application/vnd.openxmlformats-officedocument.presentationml.notesSlide+xml" PartName="/ppt/notesSlides/notesSlide4528.xml"/>
  <Override ContentType="application/vnd.openxmlformats-officedocument.presentationml.notesSlide+xml" PartName="/ppt/notesSlides/notesSlide2749.xml"/>
  <Override ContentType="application/vnd.openxmlformats-officedocument.presentationml.notesSlide+xml" PartName="/ppt/notesSlides/notesSlide4803.xml"/>
  <Override ContentType="application/vnd.openxmlformats-officedocument.presentationml.notesSlide+xml" PartName="/ppt/notesSlides/notesSlide3236.xml"/>
  <Override ContentType="application/vnd.openxmlformats-officedocument.presentationml.notesSlide+xml" PartName="/ppt/notesSlides/notesSlide1143.xml"/>
  <Override ContentType="application/vnd.openxmlformats-officedocument.presentationml.notesSlide+xml" PartName="/ppt/notesSlides/notesSlide946.xml"/>
  <Override ContentType="application/vnd.openxmlformats-officedocument.presentationml.notesSlide+xml" PartName="/ppt/notesSlides/notesSlide5015.xml"/>
  <Override ContentType="application/vnd.openxmlformats-officedocument.presentationml.notesSlide+xml" PartName="/ppt/notesSlides/notesSlide552.xml"/>
  <Override ContentType="application/vnd.openxmlformats-officedocument.presentationml.notesSlide+xml" PartName="/ppt/notesSlides/notesSlide2281.xml"/>
  <Override ContentType="application/vnd.openxmlformats-officedocument.presentationml.notesSlide+xml" PartName="/ppt/notesSlides/notesSlide181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2419.xml"/>
  <Override ContentType="application/vnd.openxmlformats-officedocument.presentationml.notesSlide+xml" PartName="/ppt/notesSlides/notesSlide1635.xml"/>
  <Override ContentType="application/vnd.openxmlformats-officedocument.presentationml.notesSlide+xml" PartName="/ppt/notesSlides/notesSlide2300.xml"/>
  <Override ContentType="application/vnd.openxmlformats-officedocument.presentationml.notesSlide+xml" PartName="/ppt/notesSlides/notesSlide2025.xml"/>
  <Override ContentType="application/vnd.openxmlformats-officedocument.presentationml.notesSlide+xml" PartName="/ppt/notesSlides/notesSlide3414.xml"/>
  <Override ContentType="application/vnd.openxmlformats-officedocument.presentationml.notesSlide+xml" PartName="/ppt/notesSlides/notesSlide374.xml"/>
  <Override ContentType="application/vnd.openxmlformats-officedocument.presentationml.notesSlide+xml" PartName="/ppt/notesSlides/notesSlide803.xml"/>
  <Override ContentType="application/vnd.openxmlformats-officedocument.presentationml.notesSlide+xml" PartName="/ppt/notesSlides/notesSlide4882.xml"/>
  <Override ContentType="application/vnd.openxmlformats-officedocument.presentationml.notesSlide+xml" PartName="/ppt/notesSlides/notesSlide3581.xml"/>
  <Override ContentType="application/vnd.openxmlformats-officedocument.presentationml.notesSlide+xml" PartName="/ppt/notesSlides/notesSlide5360.xml"/>
  <Override ContentType="application/vnd.openxmlformats-officedocument.presentationml.notesSlide+xml" PartName="/ppt/notesSlides/notesSlide714.xml"/>
  <Override ContentType="application/vnd.openxmlformats-officedocument.presentationml.notesSlide+xml" PartName="/ppt/notesSlides/notesSlide4946.xml"/>
  <Override ContentType="application/vnd.openxmlformats-officedocument.presentationml.notesSlide+xml" PartName="/ppt/notesSlides/notesSlide4971.xml"/>
  <Override ContentType="application/vnd.openxmlformats-officedocument.presentationml.notesSlide+xml" PartName="/ppt/notesSlides/notesSlide5158.xml"/>
  <Override ContentType="application/vnd.openxmlformats-officedocument.presentationml.notesSlide+xml" PartName="/ppt/notesSlides/notesSlide5093.xml"/>
  <Override ContentType="application/vnd.openxmlformats-officedocument.presentationml.notesSlide+xml" PartName="/ppt/notesSlides/notesSlide616.xml"/>
  <Override ContentType="application/vnd.openxmlformats-officedocument.presentationml.notesSlide+xml" PartName="/ppt/notesSlides/notesSlide695.xml"/>
  <Override ContentType="application/vnd.openxmlformats-officedocument.presentationml.notesSlide+xml" PartName="/ppt/notesSlides/notesSlide3735.xml"/>
  <Override ContentType="application/vnd.openxmlformats-officedocument.presentationml.notesSlide+xml" PartName="/ppt/notesSlides/notesSlide4858.xml"/>
  <Override ContentType="application/vnd.openxmlformats-officedocument.presentationml.notesSlide+xml" PartName="/ppt/notesSlides/notesSlide3379.xml"/>
  <Override ContentType="application/vnd.openxmlformats-officedocument.presentationml.notesSlide+xml" PartName="/ppt/notesSlides/notesSlide5247.xml"/>
  <Override ContentType="application/vnd.openxmlformats-officedocument.presentationml.notesSlide+xml" PartName="/ppt/notesSlides/notesSlide5345.xml"/>
  <Override ContentType="application/vnd.openxmlformats-officedocument.presentationml.notesSlide+xml" PartName="/ppt/notesSlides/notesSlide3566.xml"/>
  <Override ContentType="application/vnd.openxmlformats-officedocument.presentationml.notesSlide+xml" PartName="/ppt/notesSlides/notesSlide5256.xml"/>
  <Override ContentType="application/vnd.openxmlformats-officedocument.presentationml.notesSlide+xml" PartName="/ppt/notesSlides/notesSlide3468.xml"/>
  <Override ContentType="application/vnd.openxmlformats-officedocument.presentationml.notesSlide+xml" PartName="/ppt/notesSlides/notesSlide439.xml"/>
  <Override ContentType="application/vnd.openxmlformats-officedocument.presentationml.notesSlide+xml" PartName="/ppt/notesSlides/notesSlide4769.xml"/>
  <Override ContentType="application/vnd.openxmlformats-officedocument.presentationml.notesSlide+xml" PartName="/ppt/notesSlides/notesSlide705.xml"/>
  <Override ContentType="application/vnd.openxmlformats-officedocument.presentationml.notesSlide+xml" PartName="/ppt/notesSlides/notesSlide3833.xml"/>
  <Override ContentType="application/vnd.openxmlformats-officedocument.presentationml.notesSlide+xml" PartName="/ppt/notesSlides/notesSlide4222.xml"/>
  <Override ContentType="application/vnd.openxmlformats-officedocument.presentationml.notesSlide+xml" PartName="/ppt/notesSlides/notesSlide5006.xml"/>
  <Override ContentType="application/vnd.openxmlformats-officedocument.presentationml.notesSlide+xml" PartName="/ppt/notesSlides/notesSlide793.xml"/>
  <Override ContentType="application/vnd.openxmlformats-officedocument.presentationml.notesSlide+xml" PartName="/ppt/notesSlides/notesSlide1448.xml"/>
  <Override ContentType="application/vnd.openxmlformats-officedocument.presentationml.notesSlide+xml" PartName="/ppt/notesSlides/notesSlide1804.xml"/>
  <Override ContentType="application/vnd.openxmlformats-officedocument.presentationml.notesSlide+xml" PartName="/ppt/notesSlides/notesSlide2443.xml"/>
  <Override ContentType="application/vnd.openxmlformats-officedocument.presentationml.notesSlide+xml" PartName="/ppt/notesSlides/notesSlide2168.xml"/>
  <Override ContentType="application/vnd.openxmlformats-officedocument.presentationml.notesSlide+xml" PartName="/ppt/notesSlides/notesSlide857.xml"/>
  <Override ContentType="application/vnd.openxmlformats-officedocument.presentationml.notesSlide+xml" PartName="/ppt/notesSlides/notesSlide2541.xml"/>
  <Override ContentType="application/vnd.openxmlformats-officedocument.presentationml.notesSlide+xml" PartName="/ppt/notesSlides/notesSlide970.xml"/>
  <Override ContentType="application/vnd.openxmlformats-officedocument.presentationml.notesSlide+xml" PartName="/ppt/notesSlides/notesSlide4320.xml"/>
  <Override ContentType="application/vnd.openxmlformats-officedocument.presentationml.notesSlide+xml" PartName="/ppt/notesSlides/notesSlide5104.xml"/>
  <Override ContentType="application/vnd.openxmlformats-officedocument.presentationml.notesSlide+xml" PartName="/ppt/notesSlides/notesSlide187.xml"/>
  <Override ContentType="application/vnd.openxmlformats-officedocument.presentationml.notesSlide+xml" PartName="/ppt/notesSlides/notesSlide1956.xml"/>
  <Override ContentType="application/vnd.openxmlformats-officedocument.presentationml.notesSlide+xml" PartName="/ppt/notesSlides/notesSlide2266.xml"/>
  <Override ContentType="application/vnd.openxmlformats-officedocument.presentationml.notesSlide+xml" PartName="/ppt/notesSlides/notesSlide3227.xml"/>
  <Override ContentType="application/vnd.openxmlformats-officedocument.presentationml.notesSlide+xml" PartName="/ppt/notesSlides/notesSlide1902.xml"/>
  <Override ContentType="application/vnd.openxmlformats-officedocument.presentationml.notesSlide+xml" PartName="/ppt/notesSlides/notesSlide4207.xml"/>
  <Override ContentType="application/vnd.openxmlformats-officedocument.presentationml.notesSlide+xml" PartName="/ppt/notesSlides/notesSlide1330.xml"/>
  <Override ContentType="application/vnd.openxmlformats-officedocument.presentationml.notesSlide+xml" PartName="/ppt/notesSlides/notesSlide3325.xml"/>
  <Override ContentType="application/vnd.openxmlformats-officedocument.presentationml.notesSlide+xml" PartName="/ppt/notesSlides/notesSlide285.xml"/>
  <Override ContentType="application/vnd.openxmlformats-officedocument.presentationml.notesSlide+xml" PartName="/ppt/notesSlides/notesSlide2838.xml"/>
  <Override ContentType="application/vnd.openxmlformats-officedocument.presentationml.notesSlide+xml" PartName="/ppt/notesSlides/notesSlide5399.xml"/>
  <Override ContentType="application/vnd.openxmlformats-officedocument.presentationml.notesSlide+xml" PartName="/ppt/notesSlides/notesSlide4109.xml"/>
  <Override ContentType="application/vnd.openxmlformats-officedocument.presentationml.notesSlide+xml" PartName="/ppt/notesSlides/notesSlide2586.xml"/>
  <Override ContentType="application/vnd.openxmlformats-officedocument.presentationml.notesSlide+xml" PartName="/ppt/notesSlides/notesSlide1217.xml"/>
  <Override ContentType="application/vnd.openxmlformats-officedocument.presentationml.notesSlide+xml" PartName="/ppt/notesSlides/notesSlide4276.xml"/>
  <Override ContentType="application/vnd.openxmlformats-officedocument.presentationml.notesSlide+xml" PartName="/ppt/notesSlides/notesSlide2764.xml"/>
  <Override ContentType="application/vnd.openxmlformats-officedocument.presentationml.notesSlide+xml" PartName="/ppt/notesSlides/notesSlide5497.xml"/>
  <Override ContentType="application/vnd.openxmlformats-officedocument.presentationml.notesSlide+xml" PartName="/ppt/notesSlides/notesSlide3878.xml"/>
  <Override ContentType="application/vnd.openxmlformats-officedocument.presentationml.notesSlide+xml" PartName="/ppt/notesSlides/notesSlide5586.xml"/>
  <Override ContentType="application/vnd.openxmlformats-officedocument.presentationml.notesSlide+xml" PartName="/ppt/notesSlides/notesSlide567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197.xml"/>
  <Override ContentType="application/vnd.openxmlformats-officedocument.presentationml.notesSlide+xml" PartName="/ppt/notesSlides/notesSlide2675.xml"/>
  <Override ContentType="application/vnd.openxmlformats-officedocument.presentationml.notesSlide+xml" PartName="/ppt/notesSlides/notesSlide1561.xml"/>
  <Override ContentType="application/vnd.openxmlformats-officedocument.presentationml.notesSlide+xml" PartName="/ppt/notesSlides/notesSlide4197.xml"/>
  <Override ContentType="application/vnd.openxmlformats-officedocument.presentationml.notesSlide+xml" PartName="/ppt/notesSlides/notesSlide5764.xml"/>
  <Override ContentType="application/vnd.openxmlformats-officedocument.presentationml.notesSlide+xml" PartName="/ppt/notesSlides/notesSlide4472.xml"/>
  <Override ContentType="application/vnd.openxmlformats-officedocument.presentationml.notesSlide+xml" PartName="/ppt/notesSlides/notesSlide1286.xml"/>
  <Override ContentType="application/vnd.openxmlformats-officedocument.presentationml.notesSlide+xml" PartName="/ppt/notesSlides/notesSlide231.xml"/>
  <Override ContentType="application/vnd.openxmlformats-officedocument.presentationml.notesSlide+xml" PartName="/ppt/notesSlides/notesSlide2853.xml"/>
  <Override ContentType="application/vnd.openxmlformats-officedocument.presentationml.notesSlide+xml" PartName="/ppt/notesSlides/notesSlide2596.xml"/>
  <Override ContentType="application/vnd.openxmlformats-officedocument.presentationml.notesSlide+xml" PartName="/ppt/notesSlides/notesSlide5592.xml"/>
  <Override ContentType="application/vnd.openxmlformats-officedocument.presentationml.notesSlide+xml" PartName="/ppt/notesSlides/notesSlide2871.xml"/>
  <Override ContentType="application/vnd.openxmlformats-officedocument.presentationml.notesSlide+xml" PartName="/ppt/notesSlides/notesSlide320.xml"/>
  <Override ContentType="application/vnd.openxmlformats-officedocument.presentationml.notesSlide+xml" PartName="/ppt/notesSlides/notesSlide2177.xml"/>
  <Override ContentType="application/vnd.openxmlformats-officedocument.presentationml.notesSlide+xml" PartName="/ppt/notesSlides/notesSlide3316.xml"/>
  <Override ContentType="application/vnd.openxmlformats-officedocument.presentationml.notesSlide+xml" PartName="/ppt/notesSlides/notesSlide1393.xml"/>
  <Override ContentType="application/vnd.openxmlformats-officedocument.presentationml.notesSlide+xml" PartName="/ppt/notesSlides/notesSlide882.xml"/>
  <Override ContentType="application/vnd.openxmlformats-officedocument.presentationml.notesSlide+xml" PartName="/ppt/notesSlides/notesSlide2960.xml"/>
  <Override ContentType="application/vnd.openxmlformats-officedocument.presentationml.notesSlide+xml" PartName="/ppt/notesSlides/notesSlide769.xml"/>
  <Override ContentType="application/vnd.openxmlformats-officedocument.presentationml.notesSlide+xml" PartName="/ppt/notesSlides/notesSlide3744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2202.xml"/>
  <Override ContentType="application/vnd.openxmlformats-officedocument.presentationml.notesSlide+xml" PartName="/ppt/notesSlides/notesSlide3512.xml"/>
  <Override ContentType="application/vnd.openxmlformats-officedocument.presentationml.notesSlide+xml" PartName="/ppt/notesSlides/notesSlide5113.xml"/>
  <Override ContentType="application/vnd.openxmlformats-officedocument.presentationml.notesSlide+xml" PartName="/ppt/notesSlides/notesSlide5843.xml"/>
  <Override ContentType="application/vnd.openxmlformats-officedocument.presentationml.notesSlide+xml" PartName="/ppt/notesSlides/notesSlide2847.xml"/>
  <Override ContentType="application/vnd.openxmlformats-officedocument.presentationml.notesSlide+xml" PartName="/ppt/notesSlides/notesSlide848.xml"/>
  <Override ContentType="application/vnd.openxmlformats-officedocument.presentationml.notesSlide+xml" PartName="/ppt/notesSlides/notesSlide4784.xml"/>
  <Override ContentType="application/vnd.openxmlformats-officedocument.presentationml.notesSlide+xml" PartName="/ppt/notesSlides/notesSlide3492.xml"/>
  <Override ContentType="application/vnd.openxmlformats-officedocument.presentationml.notesSlide+xml" PartName="/ppt/notesSlides/notesSlide1891.xml"/>
  <Override ContentType="application/vnd.openxmlformats-officedocument.presentationml.notesSlide+xml" PartName="/ppt/notesSlides/notesSlide2034.xml"/>
  <Override ContentType="application/vnd.openxmlformats-officedocument.presentationml.notesSlide+xml" PartName="/ppt/notesSlides/notesSlide3459.xml"/>
  <Override ContentType="application/vnd.openxmlformats-officedocument.presentationml.notesSlide+xml" PartName="/ppt/notesSlides/notesSlide3601.xml"/>
  <Override ContentType="application/vnd.openxmlformats-officedocument.presentationml.notesSlide+xml" PartName="/ppt/notesSlides/notesSlide4891.xml"/>
  <Override ContentType="application/vnd.openxmlformats-officedocument.presentationml.notesSlide+xml" PartName="/ppt/notesSlides/notesSlide1000.xml"/>
  <Override ContentType="application/vnd.openxmlformats-officedocument.presentationml.notesSlide+xml" PartName="/ppt/notesSlides/notesSlide1980.xml"/>
  <Override ContentType="application/vnd.openxmlformats-officedocument.presentationml.notesSlide+xml" PartName="/ppt/notesSlides/notesSlide5173.xml"/>
  <Override ContentType="application/vnd.openxmlformats-officedocument.presentationml.notesSlide+xml" PartName="/ppt/notesSlides/notesSlide1867.xml"/>
  <Override ContentType="application/vnd.openxmlformats-officedocument.presentationml.notesSlide+xml" PartName="/ppt/notesSlides/notesSlide4689.xml"/>
  <Override ContentType="application/vnd.openxmlformats-officedocument.presentationml.notesSlide+xml" PartName="/ppt/notesSlides/notesSlide2256.xml"/>
  <Override ContentType="application/vnd.openxmlformats-officedocument.presentationml.notesSlide+xml" PartName="/ppt/notesSlides/notesSlide5084.xml"/>
  <Override ContentType="application/vnd.openxmlformats-officedocument.presentationml.notesSlide+xml" PartName="/ppt/notesSlides/notesSlide5336.xml"/>
  <Override ContentType="application/vnd.openxmlformats-officedocument.presentationml.notesSlide+xml" PartName="/ppt/notesSlides/notesSlide4778.xml"/>
  <Override ContentType="application/vnd.openxmlformats-officedocument.presentationml.notesSlide+xml" PartName="/ppt/notesSlides/notesSlide5167.xml"/>
  <Override ContentType="application/vnd.openxmlformats-officedocument.presentationml.notesSlide+xml" PartName="/ppt/notesSlides/notesSlide1778.xml"/>
  <Override ContentType="application/vnd.openxmlformats-officedocument.presentationml.notesSlide+xml" PartName="/ppt/notesSlides/notesSlide3823.xml"/>
  <Override ContentType="application/vnd.openxmlformats-officedocument.presentationml.notesSlide+xml" PartName="/ppt/notesSlides/notesSlide3548.xml"/>
  <Override ContentType="application/vnd.openxmlformats-officedocument.presentationml.notesSlide+xml" PartName="/ppt/notesSlides/notesSlide4044.xml"/>
  <Override ContentType="application/vnd.openxmlformats-officedocument.presentationml.notesSlide+xml" PartName="/ppt/notesSlides/notesSlide4133.xml"/>
  <Override ContentType="application/vnd.openxmlformats-officedocument.presentationml.notesSlide+xml" PartName="/ppt/notesSlides/notesSlide5700.xml"/>
  <Override ContentType="application/vnd.openxmlformats-officedocument.presentationml.notesSlide+xml" PartName="/ppt/notesSlides/notesSlide5611.xml"/>
  <Override ContentType="application/vnd.openxmlformats-officedocument.presentationml.notesSlide+xml" PartName="/ppt/notesSlides/notesSlide1699.xml"/>
  <Override ContentType="application/vnd.openxmlformats-officedocument.presentationml.notesSlide+xml" PartName="/ppt/notesSlides/notesSlide2621.xml"/>
  <Override ContentType="application/vnd.openxmlformats-officedocument.presentationml.notesSlide+xml" PartName="/ppt/notesSlides/notesSlide3010.xml"/>
  <Override ContentType="application/vnd.openxmlformats-officedocument.presentationml.notesSlide+xml" PartName="/ppt/notesSlides/notesSlide3405.xml"/>
  <Override ContentType="application/vnd.openxmlformats-officedocument.presentationml.notesSlide+xml" PartName="/ppt/notesSlides/notesSlide937.xml"/>
  <Override ContentType="application/vnd.openxmlformats-officedocument.presentationml.notesSlide+xml" PartName="/ppt/notesSlides/notesSlide2088.xml"/>
  <Override ContentType="application/vnd.openxmlformats-officedocument.presentationml.notesSlide+xml" PartName="/ppt/notesSlides/notesSlide3074.xml"/>
  <Override ContentType="application/vnd.openxmlformats-officedocument.presentationml.notesSlide+xml" PartName="/ppt/notesSlides/notesSlide267.xml"/>
  <Override ContentType="application/vnd.openxmlformats-officedocument.presentationml.notesSlide+xml" PartName="/ppt/notesSlides/notesSlide2290.xml"/>
  <Override ContentType="application/vnd.openxmlformats-officedocument.presentationml.notesSlide+xml" PartName="/ppt/notesSlides/notesSlide3655.xml"/>
  <Override ContentType="application/vnd.openxmlformats-officedocument.presentationml.notesSlide+xml" PartName="/ppt/notesSlides/notesSlide542.xml"/>
  <Override ContentType="application/vnd.openxmlformats-officedocument.presentationml.notesSlide+xml" PartName="/ppt/notesSlides/notesSlide1528.xml"/>
  <Override ContentType="application/vnd.openxmlformats-officedocument.presentationml.notesSlide+xml" PartName="/ppt/notesSlides/notesSlide2508.xml"/>
  <Override ContentType="application/vnd.openxmlformats-officedocument.presentationml.notesSlide+xml" PartName="/ppt/notesSlides/notesSlide429.xml"/>
  <Override ContentType="application/vnd.openxmlformats-officedocument.presentationml.notesSlide+xml" PartName="/ppt/notesSlides/notesSlide4439.xml"/>
  <Override ContentType="application/vnd.openxmlformats-officedocument.presentationml.notesSlide+xml" PartName="/ppt/notesSlides/notesSlide5532.xml"/>
  <Override ContentType="application/vnd.openxmlformats-officedocument.presentationml.notesSlide+xml" PartName="/ppt/notesSlides/notesSlide1054.xml"/>
  <Override ContentType="application/vnd.openxmlformats-officedocument.presentationml.notesSlide+xml" PartName="/ppt/notesSlides/notesSlide5024.xml"/>
  <Override ContentType="application/vnd.openxmlformats-officedocument.presentationml.notesSlide+xml" PartName="/ppt/notesSlides/notesSlide5419.xml"/>
  <Override ContentType="application/vnd.openxmlformats-officedocument.presentationml.notesSlide+xml" PartName="/ppt/notesSlides/notesSlide463.xml"/>
  <Override ContentType="application/vnd.openxmlformats-officedocument.presentationml.notesSlide+xml" PartName="/ppt/notesSlides/notesSlide5030.xml"/>
  <Override ContentType="application/vnd.openxmlformats-officedocument.presentationml.notesSlide+xml" PartName="/ppt/notesSlides/notesSlide1724.xml"/>
  <Override ContentType="application/vnd.openxmlformats-officedocument.presentationml.notesSlide+xml" PartName="/ppt/notesSlides/notesSlide2113.xml"/>
  <Override ContentType="application/vnd.openxmlformats-officedocument.presentationml.notesSlide+xml" PartName="/ppt/notesSlides/notesSlide207.xml"/>
  <Override ContentType="application/vnd.openxmlformats-officedocument.presentationml.notesSlide+xml" PartName="/ppt/notesSlides/notesSlide4695.xml"/>
  <Override ContentType="application/vnd.openxmlformats-officedocument.presentationml.notesSlide+xml" PartName="/ppt/notesSlides/notesSlide5280.xml"/>
  <Override ContentType="application/vnd.openxmlformats-officedocument.presentationml.notesSlide+xml" PartName="/ppt/notesSlides/notesSlide575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758.xml"/>
  <Override ContentType="application/vnd.openxmlformats-officedocument.presentationml.notesSlide+xml" PartName="/ppt/notesSlides/notesSlide3661.xml"/>
  <Override ContentType="application/vnd.openxmlformats-officedocument.presentationml.notesSlide+xml" PartName="/ppt/notesSlides/notesSlide2094.xml"/>
  <Override ContentType="application/vnd.openxmlformats-officedocument.presentationml.notesSlide+xml" PartName="/ppt/notesSlides/notesSlide4187.xml"/>
  <Override ContentType="application/vnd.openxmlformats-officedocument.presentationml.notesSlide+xml" PartName="/ppt/notesSlides/notesSlide5479.xml"/>
  <Override ContentType="application/vnd.openxmlformats-officedocument.presentationml.notesSlide+xml" PartName="/ppt/notesSlides/notesSlide2615.xml"/>
  <Override ContentType="application/vnd.openxmlformats-officedocument.presentationml.notesSlide+xml" PartName="/ppt/notesSlides/notesSlide1099.xml"/>
  <Override ContentType="application/vnd.openxmlformats-officedocument.presentationml.notesSlide+xml" PartName="/ppt/notesSlides/notesSlide1250.xml"/>
  <Override ContentType="application/vnd.openxmlformats-officedocument.presentationml.notesSlide+xml" PartName="/ppt/notesSlides/notesSlide4305.xml"/>
  <Override ContentType="application/vnd.openxmlformats-officedocument.presentationml.notesSlide+xml" PartName="/ppt/notesSlides/notesSlide4720.xml"/>
  <Override ContentType="application/vnd.openxmlformats-officedocument.presentationml.notesSlide+xml" PartName="/ppt/notesSlides/notesSlide3064.xml"/>
  <Override ContentType="application/vnd.openxmlformats-officedocument.presentationml.notesSlide+xml" PartName="/ppt/notesSlides/notesSlide4631.xml"/>
  <Override ContentType="application/vnd.openxmlformats-officedocument.presentationml.notesSlide+xml" PartName="/ppt/notesSlides/notesSlide1048.xml"/>
  <Override ContentType="application/vnd.openxmlformats-officedocument.presentationml.notesSlide+xml" PartName="/ppt/notesSlides/notesSlide3153.xml"/>
  <Override ContentType="application/vnd.openxmlformats-officedocument.presentationml.notesSlide+xml" PartName="/ppt/notesSlides/notesSlide2666.xml"/>
  <Override ContentType="application/vnd.openxmlformats-officedocument.presentationml.notesSlide+xml" PartName="/ppt/notesSlides/notesSlide291.xml"/>
  <Override ContentType="application/vnd.openxmlformats-officedocument.presentationml.notesSlide+xml" PartName="/ppt/notesSlides/notesSlide5508.xml"/>
  <Override ContentType="application/vnd.openxmlformats-officedocument.presentationml.notesSlide+xml" PartName="/ppt/notesSlides/notesSlide1463.xml"/>
  <Override ContentType="application/vnd.openxmlformats-officedocument.presentationml.notesSlide+xml" PartName="/ppt/notesSlides/notesSlide2917.xml"/>
  <Override ContentType="application/vnd.openxmlformats-officedocument.presentationml.notesSlide+xml" PartName="/ppt/notesSlides/notesSlide3331.xml"/>
  <Override ContentType="application/vnd.openxmlformats-officedocument.presentationml.notesSlide+xml" PartName="/ppt/notesSlides/notesSlide1315.xml"/>
  <Override ContentType="application/vnd.openxmlformats-officedocument.presentationml.notesSlide+xml" PartName="/ppt/notesSlides/notesSlide689.xml"/>
  <Override ContentType="application/vnd.openxmlformats-officedocument.presentationml.notesSlide+xml" PartName="/ppt/notesSlides/notesSlide3218.xml"/>
  <Override ContentType="application/vnd.openxmlformats-officedocument.presentationml.notesSlide+xml" PartName="/ppt/notesSlides/notesSlide3818.xml"/>
  <Override ContentType="application/vnd.openxmlformats-officedocument.presentationml.notesSlide+xml" PartName="/ppt/notesSlides/notesSlide438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41.xml"/>
  <Override ContentType="application/vnd.openxmlformats-officedocument.presentationml.notesSlide+xml" PartName="/ppt/notesSlides/notesSlide5684.xml"/>
  <Override ContentType="application/vnd.openxmlformats-officedocument.presentationml.notesSlide+xml" PartName="/ppt/notesSlides/notesSlide4607.xml"/>
  <Override ContentType="application/vnd.openxmlformats-officedocument.presentationml.notesSlide+xml" PartName="/ppt/notesSlides/notesSlide867.xml"/>
  <Override ContentType="application/vnd.openxmlformats-officedocument.presentationml.notesSlide+xml" PartName="/ppt/notesSlides/notesSlide1137.xml"/>
  <Override ContentType="application/vnd.openxmlformats-officedocument.presentationml.notesSlide+xml" PartName="/ppt/notesSlides/notesSlide1730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2704.xml"/>
  <Override ContentType="application/vnd.openxmlformats-officedocument.presentationml.notesSlide+xml" PartName="/ppt/notesSlides/notesSlide4518.xml"/>
  <Override ContentType="application/vnd.openxmlformats-officedocument.presentationml.notesSlide+xml" PartName="/ppt/notesSlides/notesSlide5862.xml"/>
  <Override ContentType="application/vnd.openxmlformats-officedocument.presentationml.notesSlide+xml" PartName="/ppt/notesSlides/notesSlide3389.xml"/>
  <Override ContentType="application/vnd.openxmlformats-officedocument.presentationml.notesSlide+xml" PartName="/ppt/notesSlides/notesSlide4295.xml"/>
  <Override ContentType="application/vnd.openxmlformats-officedocument.presentationml.notesSlide+xml" PartName="/ppt/notesSlides/notesSlide1788.xml"/>
  <Override ContentType="application/vnd.openxmlformats-officedocument.presentationml.notesSlide+xml" PartName="/ppt/notesSlides/notesSlide631.xml"/>
  <Override ContentType="application/vnd.openxmlformats-officedocument.presentationml.notesSlide+xml" PartName="/ppt/notesSlides/notesSlide4956.xml"/>
  <Override ContentType="application/vnd.openxmlformats-officedocument.presentationml.notesSlide+xml" PartName="/ppt/notesSlides/notesSlide5621.xml"/>
  <Override ContentType="application/vnd.openxmlformats-officedocument.presentationml.notesSlide+xml" PartName="/ppt/notesSlides/notesSlide518.xml"/>
  <Override ContentType="application/vnd.openxmlformats-officedocument.presentationml.notesSlide+xml" PartName="/ppt/notesSlides/notesSlide178.xml"/>
  <Override ContentType="application/vnd.openxmlformats-officedocument.presentationml.notesSlide+xml" PartName="/ppt/notesSlides/notesSlide1400.xml"/>
  <Override ContentType="application/vnd.openxmlformats-officedocument.presentationml.notesSlide+xml" PartName="/ppt/notesSlides/notesSlide1491.xml"/>
  <Override ContentType="application/vnd.openxmlformats-officedocument.presentationml.notesSlide+xml" PartName="/ppt/notesSlides/notesSlide4054.xml"/>
  <Override ContentType="application/vnd.openxmlformats-officedocument.presentationml.notesSlide+xml" PartName="/ppt/notesSlides/notesSlide2945.xml"/>
  <Override ContentType="application/vnd.openxmlformats-officedocument.presentationml.notesSlide+xml" PartName="/ppt/notesSlides/notesSlide3394.xml"/>
  <Override ContentType="application/vnd.openxmlformats-officedocument.presentationml.notesSlide+xml" PartName="/ppt/notesSlides/notesSlide301.xml"/>
  <Override ContentType="application/vnd.openxmlformats-officedocument.presentationml.notesSlide+xml" PartName="/ppt/notesSlides/notesSlide4961.xml"/>
  <Override ContentType="application/vnd.openxmlformats-officedocument.presentationml.notesSlide+xml" PartName="/ppt/notesSlides/notesSlide1617.xml"/>
  <Override ContentType="application/vnd.openxmlformats-officedocument.presentationml.notesSlide+xml" PartName="/ppt/notesSlides/notesSlide1793.xml"/>
  <Override ContentType="application/vnd.openxmlformats-officedocument.presentationml.notesSlide+xml" PartName="/ppt/notesSlides/notesSlide3572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980.xml"/>
  <Override ContentType="application/vnd.openxmlformats-officedocument.presentationml.notesSlide+xml" PartName="/ppt/notesSlides/notesSlide1161.xml"/>
  <Override ContentType="application/vnd.openxmlformats-officedocument.presentationml.notesSlide+xml" PartName="/ppt/notesSlides/notesSlide216.xml"/>
  <Override ContentType="application/vnd.openxmlformats-officedocument.presentationml.notesSlide+xml" PartName="/ppt/notesSlides/notesSlide5211.xml"/>
  <Override ContentType="application/vnd.openxmlformats-officedocument.presentationml.notesSlide+xml" PartName="/ppt/notesSlides/notesSlide1109.xml"/>
  <Override ContentType="application/vnd.openxmlformats-officedocument.presentationml.notesSlide+xml" PartName="/ppt/notesSlides/notesSlide4546.xml"/>
  <Override ContentType="application/vnd.openxmlformats-officedocument.presentationml.notesSlide+xml" PartName="/ppt/notesSlides/notesSlide774.xml"/>
  <Override ContentType="application/vnd.openxmlformats-officedocument.presentationml.notesSlide+xml" PartName="/ppt/notesSlides/notesSlide2123.xml"/>
  <Override ContentType="application/vnd.openxmlformats-officedocument.presentationml.notesSlide+xml" PartName="/ppt/notesSlides/notesSlide1971.xml"/>
  <Override ContentType="application/vnd.openxmlformats-officedocument.presentationml.notesSlide+xml" PartName="/ppt/notesSlides/notesSlide3246.xml"/>
  <Override ContentType="application/vnd.openxmlformats-officedocument.presentationml.notesSlide+xml" PartName="/ppt/notesSlides/notesSlide5326.xml"/>
  <Override ContentType="application/vnd.openxmlformats-officedocument.presentationml.notesSlide+xml" PartName="/ppt/notesSlides/notesSlide1378.xml"/>
  <Override ContentType="application/vnd.openxmlformats-officedocument.presentationml.notesSlide+xml" PartName="/ppt/notesSlides/notesSlide4026.xml"/>
  <Override ContentType="application/vnd.openxmlformats-officedocument.presentationml.notesSlide+xml" PartName="/ppt/notesSlides/notesSlide4848.xml"/>
  <Override ContentType="application/vnd.openxmlformats-officedocument.presentationml.notesSlide+xml" PartName="/ppt/notesSlides/notesSlide537.xml"/>
  <Override ContentType="application/vnd.openxmlformats-officedocument.presentationml.notesSlide+xml" PartName="/ppt/notesSlides/notesSlide4813.xml"/>
  <Override ContentType="application/vnd.openxmlformats-officedocument.presentationml.notesSlide+xml" PartName="/ppt/notesSlides/notesSlide5262.xml"/>
  <Override ContentType="application/vnd.openxmlformats-officedocument.presentationml.notesSlide+xml" PartName="/ppt/notesSlides/notesSlide901.xml"/>
  <Override ContentType="application/vnd.openxmlformats-officedocument.presentationml.notesSlide+xml" PartName="/ppt/notesSlides/notesSlide5149.xml"/>
  <Override ContentType="application/vnd.openxmlformats-officedocument.presentationml.notesSlide+xml" PartName="/ppt/notesSlides/notesSlide650.xml"/>
  <Override ContentType="application/vnd.openxmlformats-officedocument.presentationml.notesSlide+xml" PartName="/ppt/notesSlides/notesSlide4124.xml"/>
  <Override ContentType="application/vnd.openxmlformats-officedocument.presentationml.notesSlide+xml" PartName="/ppt/notesSlides/notesSlide2221.xml"/>
  <Override ContentType="application/vnd.openxmlformats-officedocument.presentationml.notesSlide+xml" PartName="/ppt/notesSlides/notesSlide1858.xml"/>
  <Override ContentType="application/vnd.openxmlformats-officedocument.presentationml.notesSlide+xml" PartName="/ppt/notesSlides/notesSlide3912.xml"/>
  <Override ContentType="application/vnd.openxmlformats-officedocument.presentationml.notesSlide+xml" PartName="/ppt/notesSlides/notesSlide872.xml"/>
  <Override ContentType="application/vnd.openxmlformats-officedocument.presentationml.notesSlide+xml" PartName="/ppt/notesSlides/notesSlide2336.xml"/>
  <Override ContentType="application/vnd.openxmlformats-officedocument.presentationml.notesSlide+xml" PartName="/ppt/notesSlides/notesSlide2345.xml"/>
  <Override ContentType="application/vnd.openxmlformats-officedocument.presentationml.notesSlide+xml" PartName="/ppt/notesSlides/notesSlide3092.xml"/>
  <Override ContentType="application/vnd.openxmlformats-officedocument.presentationml.notesSlide+xml" PartName="/ppt/notesSlides/notesSlide3903.xml"/>
  <Override ContentType="application/vnd.openxmlformats-officedocument.presentationml.notesSlide+xml" PartName="/ppt/notesSlides/notesSlide509.xml"/>
  <Override ContentType="application/vnd.openxmlformats-officedocument.presentationml.notesSlide+xml" PartName="/ppt/notesSlides/notesSlide5354.xml"/>
  <Override ContentType="application/vnd.openxmlformats-officedocument.presentationml.notesSlide+xml" PartName="/ppt/notesSlides/notesSlide5749.xml"/>
  <Override ContentType="application/vnd.openxmlformats-officedocument.presentationml.notesSlide+xml" PartName="/ppt/notesSlides/notesSlide5177.xml"/>
  <Override ContentType="application/vnd.openxmlformats-officedocument.presentationml.notesSlide+xml" PartName="/ppt/notesSlides/notesSlide622.xml"/>
  <Override ContentType="application/vnd.openxmlformats-officedocument.presentationml.notesSlide+xml" PartName="/ppt/notesSlides/notesSlide2108.xml"/>
  <Override ContentType="application/vnd.openxmlformats-officedocument.presentationml.notesSlide+xml" PartName="/ppt/notesSlides/notesSlide2364.xml"/>
  <Override ContentType="application/vnd.openxmlformats-officedocument.presentationml.notesSlide+xml" PartName="/ppt/notesSlides/notesSlide5834.xml"/>
  <Override ContentType="application/vnd.openxmlformats-officedocument.presentationml.notesSlide+xml" PartName="/ppt/notesSlides/notesSlide2488.xml"/>
  <Override ContentType="application/vnd.openxmlformats-officedocument.presentationml.notesSlide+xml" PartName="/ppt/notesSlides/notesSlide3931.xml"/>
  <Override ContentType="application/vnd.openxmlformats-officedocument.presentationml.notesSlide+xml" PartName="/ppt/notesSlides/notesSlide2996.xml"/>
  <Override ContentType="application/vnd.openxmlformats-officedocument.presentationml.notesSlide+xml" PartName="/ppt/notesSlides/notesSlide3423.xml"/>
  <Override ContentType="application/vnd.openxmlformats-officedocument.presentationml.notesSlide+xml" PartName="/ppt/notesSlides/notesSlide759.xml"/>
  <Override ContentType="application/vnd.openxmlformats-officedocument.presentationml.notesSlide+xml" PartName="/ppt/notesSlides/notesSlide4267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193.xml"/>
  <Override ContentType="application/vnd.openxmlformats-officedocument.presentationml.notesSlide+xml" PartName="/ppt/notesSlides/notesSlide1543.xml"/>
  <Override ContentType="application/vnd.openxmlformats-officedocument.presentationml.notesSlide+xml" PartName="/ppt/notesSlides/notesSlide787.xml"/>
  <Override ContentType="application/vnd.openxmlformats-officedocument.presentationml.notesSlide+xml" PartName="/ppt/notesSlides/notesSlide142.xml"/>
  <Override ContentType="application/vnd.openxmlformats-officedocument.presentationml.notesSlide+xml" PartName="/ppt/notesSlides/notesSlide2551.xml"/>
  <Override ContentType="application/vnd.openxmlformats-officedocument.presentationml.notesSlide+xml" PartName="/ppt/notesSlides/notesSlide4152.xml"/>
  <Override ContentType="application/vnd.openxmlformats-officedocument.presentationml.notesSlide+xml" PartName="/ppt/notesSlides/notesSlide5606.xml"/>
  <Override ContentType="application/vnd.openxmlformats-officedocument.presentationml.notesSlide+xml" PartName="/ppt/notesSlides/notesSlide1128.xml"/>
  <Override ContentType="application/vnd.openxmlformats-officedocument.presentationml.notesSlide+xml" PartName="/ppt/notesSlides/notesSlide3896.xml"/>
  <Override ContentType="application/vnd.openxmlformats-officedocument.presentationml.notesSlide+xml" PartName="/ppt/notesSlides/notesSlide5908.xml"/>
  <Override ContentType="application/vnd.openxmlformats-officedocument.presentationml.notesSlide+xml" PartName="/ppt/notesSlides/notesSlide5428.xml"/>
  <Override ContentType="application/vnd.openxmlformats-officedocument.presentationml.notesSlide+xml" PartName="/ppt/notesSlides/notesSlide4039.xml"/>
  <Override ContentType="application/vnd.openxmlformats-officedocument.presentationml.notesSlide+xml" PartName="/ppt/notesSlides/notesSlide4454.xml"/>
  <Override ContentType="application/vnd.openxmlformats-officedocument.presentationml.notesSlide+xml" PartName="/ppt/notesSlides/notesSlide2517.xml"/>
  <Override ContentType="application/vnd.openxmlformats-officedocument.presentationml.notesSlide+xml" PartName="/ppt/notesSlides/notesSlide3251.xml"/>
  <Override ContentType="application/vnd.openxmlformats-officedocument.presentationml.notesSlide+xml" PartName="/ppt/notesSlides/notesSlide444.xml"/>
  <Override ContentType="application/vnd.openxmlformats-officedocument.presentationml.notesSlide+xml" PartName="/ppt/notesSlides/notesSlide5799.xml"/>
  <Override ContentType="application/vnd.openxmlformats-officedocument.presentationml.notesSlide+xml" PartName="/ppt/notesSlides/notesSlide1235.xml"/>
  <Override ContentType="application/vnd.openxmlformats-officedocument.presentationml.notesSlide+xml" PartName="/ppt/notesSlides/notesSlide2802.xml"/>
  <Override ContentType="application/vnd.openxmlformats-officedocument.presentationml.notesSlide+xml" PartName="/ppt/notesSlides/notesSlide2438.xml"/>
  <Override ContentType="application/vnd.openxmlformats-officedocument.presentationml.notesSlide+xml" PartName="/ppt/notesSlides/notesSlide4561.xml"/>
  <Override ContentType="application/vnd.openxmlformats-officedocument.presentationml.notesSlide+xml" PartName="/ppt/notesSlides/notesSlide1650.xml"/>
  <Override ContentType="application/vnd.openxmlformats-officedocument.presentationml.notesSlide+xml" PartName="/ppt/notesSlides/notesSlide3868.xml"/>
  <Override ContentType="application/vnd.openxmlformats-officedocument.presentationml.notesSlide+xml" PartName="/ppt/notesSlides/notesSlide1320.xml"/>
  <Override ContentType="application/vnd.openxmlformats-officedocument.presentationml.notesSlide+xml" PartName="/ppt/notesSlides/notesSlide4448.xml"/>
  <Override ContentType="application/vnd.openxmlformats-officedocument.presentationml.notesSlide+xml" PartName="/ppt/notesSlides/notesSlide1537.xml"/>
  <Override ContentType="application/vnd.openxmlformats-officedocument.presentationml.notesSlide+xml" PartName="/ppt/notesSlides/notesSlide1571.xml"/>
  <Override ContentType="application/vnd.openxmlformats-officedocument.presentationml.notesSlide+xml" PartName="/ppt/notesSlides/notesSlide4231.xml"/>
  <Override ContentType="application/vnd.openxmlformats-officedocument.presentationml.notesSlide+xml" PartName="/ppt/notesSlides/notesSlide1965.xml"/>
  <Override ContentType="application/vnd.openxmlformats-officedocument.presentationml.notesSlide+xml" PartName="/ppt/notesSlides/notesSlide3138.xml"/>
  <Override ContentType="application/vnd.openxmlformats-officedocument.presentationml.notesSlide+xml" PartName="/ppt/notesSlides/notesSlide4705.xml"/>
  <Override ContentType="application/vnd.openxmlformats-officedocument.presentationml.notesSlide+xml" PartName="/ppt/notesSlides/notesSlide4876.xml"/>
  <Override ContentType="application/vnd.openxmlformats-officedocument.presentationml.notesSlide+xml" PartName="/ppt/notesSlides/notesSlide4533.xml"/>
  <Override ContentType="application/vnd.openxmlformats-officedocument.presentationml.notesSlide+xml" PartName="/ppt/notesSlides/notesSlide1886.xml"/>
  <Override ContentType="application/vnd.openxmlformats-officedocument.presentationml.notesSlide+xml" PartName="/ppt/notesSlides/notesSlide3059.xml"/>
  <Override ContentType="application/vnd.openxmlformats-officedocument.presentationml.notesSlide+xml" PartName="/ppt/notesSlides/notesSlide3474.xml"/>
  <Override ContentType="application/vnd.openxmlformats-officedocument.presentationml.notesSlide+xml" PartName="/ppt/notesSlides/notesSlide5541.xml"/>
  <Override ContentType="application/vnd.openxmlformats-officedocument.presentationml.notesSlide+xml" PartName="/ppt/notesSlides/notesSlide1063.xml"/>
  <Override ContentType="application/vnd.openxmlformats-officedocument.presentationml.notesSlide+xml" PartName="/ppt/notesSlides/notesSlide4118.xml"/>
  <Override ContentType="application/vnd.openxmlformats-officedocument.presentationml.notesSlide+xml" PartName="/ppt/notesSlides/notesSlide3789.xml"/>
  <Override ContentType="application/vnd.openxmlformats-officedocument.presentationml.notesSlide+xml" PartName="/ppt/notesSlides/notesSlide4711.xml"/>
  <Override ContentType="application/vnd.openxmlformats-officedocument.presentationml.notesSlide+xml" PartName="/ppt/notesSlides/notesSlide1458.xml"/>
  <Override ContentType="application/vnd.openxmlformats-officedocument.presentationml.notesSlide+xml" PartName="/ppt/notesSlides/notesSlide2630.xml"/>
  <Override ContentType="application/vnd.openxmlformats-officedocument.presentationml.notesSlide+xml" PartName="/ppt/notesSlides/notesSlide472.xml"/>
  <Override ContentType="application/vnd.openxmlformats-officedocument.presentationml.notesSlide+xml" PartName="/ppt/notesSlides/notesSlide724.xml"/>
  <Override ContentType="application/vnd.openxmlformats-officedocument.presentationml.notesSlide+xml" PartName="/ppt/notesSlides/notesSlide1207.xml"/>
  <Override ContentType="application/vnd.openxmlformats-officedocument.presentationml.notesSlide+xml" PartName="/ppt/notesSlides/notesSlide4626.xml"/>
  <Override ContentType="application/vnd.openxmlformats-officedocument.presentationml.notesSlide+xml" PartName="/ppt/notesSlides/notesSlide1241.xml"/>
  <Override ContentType="application/vnd.openxmlformats-officedocument.presentationml.notesSlide+xml" PartName="/ppt/notesSlides/notesSlide4369.xml"/>
  <Override ContentType="application/vnd.openxmlformats-officedocument.presentationml.notesSlide+xml" PartName="/ppt/notesSlides/notesSlide3144.xml"/>
  <Override ContentType="application/vnd.openxmlformats-officedocument.presentationml.notesSlide+xml" PartName="/ppt/notesSlides/notesSlide1715.xml"/>
  <Override ContentType="application/vnd.openxmlformats-officedocument.presentationml.notesSlide+xml" PartName="/ppt/notesSlides/notesSlide359.xml"/>
  <Override ContentType="application/vnd.openxmlformats-officedocument.presentationml.notesSlide+xml" PartName="/ppt/notesSlides/notesSlide1709.xml"/>
  <Override ContentType="application/vnd.openxmlformats-officedocument.presentationml.notesSlide+xml" PartName="/ppt/notesSlides/notesSlide5182.xml"/>
  <Override ContentType="application/vnd.openxmlformats-officedocument.presentationml.notesSlide+xml" PartName="/ppt/notesSlides/notesSlide2602.xml"/>
  <Override ContentType="application/vnd.openxmlformats-officedocument.presentationml.notesSlide+xml" PartName="/ppt/notesSlides/notesSlide3725.xml"/>
  <Override ContentType="application/vnd.openxmlformats-officedocument.presentationml.notesSlide+xml" PartName="/ppt/notesSlides/notesSlide2271.xml"/>
  <Override ContentType="application/vnd.openxmlformats-officedocument.presentationml.notesSlide+xml" PartName="/ppt/notesSlides/notesSlide3166.xml"/>
  <Override ContentType="application/vnd.openxmlformats-officedocument.presentationml.notesSlide+xml" PartName="/ppt/notesSlides/notesSlide2043.xml"/>
  <Override ContentType="application/vnd.openxmlformats-officedocument.presentationml.notesSlide+xml" PartName="/ppt/notesSlides/notesSlide5513.xml"/>
  <Override ContentType="application/vnd.openxmlformats-officedocument.presentationml.notesSlide+xml" PartName="/ppt/notesSlides/notesSlide4733.xml"/>
  <Override ContentType="application/vnd.openxmlformats-officedocument.presentationml.notesSlide+xml" PartName="/ppt/notesSlides/notesSlide2158.xml"/>
  <Override ContentType="application/vnd.openxmlformats-officedocument.presentationml.notesSlide+xml" PartName="/ppt/notesSlides/notesSlide587.xml"/>
  <Override ContentType="application/vnd.openxmlformats-officedocument.presentationml.notesSlide+xml" PartName="/ppt/notesSlides/notesSlide1822.xml"/>
  <Override ContentType="application/vnd.openxmlformats-officedocument.presentationml.notesSlide+xml" PartName="/ppt/notesSlides/notesSlide3610.xml"/>
  <Override ContentType="application/vnd.openxmlformats-officedocument.presentationml.notesSlide+xml" PartName="/ppt/notesSlides/notesSlide5069.xml"/>
  <Override ContentType="application/vnd.openxmlformats-officedocument.presentationml.notesSlide+xml" PartName="/ppt/notesSlides/notesSlide3646.xml"/>
  <Override ContentType="application/vnd.openxmlformats-officedocument.presentationml.notesSlide+xml" PartName="/ppt/notesSlides/notesSlide4928.xml"/>
  <Override ContentType="application/vnd.openxmlformats-officedocument.presentationml.notesSlide+xml" PartName="/ppt/notesSlides/notesSlide393.xml"/>
  <Override ContentType="application/vnd.openxmlformats-officedocument.presentationml.notesSlide+xml" PartName="/ppt/notesSlides/notesSlide1035.xml"/>
  <Override ContentType="application/vnd.openxmlformats-officedocument.presentationml.notesSlide+xml" PartName="/ppt/notesSlides/notesSlide2523.xml"/>
  <Override ContentType="application/vnd.openxmlformats-officedocument.presentationml.notesSlide+xml" PartName="/ppt/notesSlides/notesSlide5075.xml"/>
  <Override ContentType="application/vnd.openxmlformats-officedocument.presentationml.notesSlide+xml" PartName="/ppt/notesSlides/notesSlide2079.xml"/>
  <Override ContentType="application/vnd.openxmlformats-officedocument.presentationml.notesSlide+xml" PartName="/ppt/notesSlides/notesSlide3001.xml"/>
  <Override ContentType="application/vnd.openxmlformats-officedocument.presentationml.notesSlide+xml" PartName="/ppt/notesSlides/notesSlide952.xml"/>
  <Override ContentType="application/vnd.openxmlformats-officedocument.presentationml.notesSlide+xml" PartName="/ppt/notesSlides/notesSlide3172.xml"/>
  <Override ContentType="application/vnd.openxmlformats-officedocument.presentationml.notesSlide+xml" PartName="/ppt/notesSlides/notesSlide1743.xml"/>
  <Override ContentType="application/vnd.openxmlformats-officedocument.presentationml.notesSlide+xml" PartName="/ppt/notesSlides/notesSlide3981.xml"/>
  <Override ContentType="application/vnd.openxmlformats-officedocument.presentationml.notesSlide+xml" PartName="/ppt/notesSlides/notesSlide2015.xml"/>
  <Override ContentType="application/vnd.openxmlformats-officedocument.presentationml.notesSlide+xml" PartName="/ppt/notesSlides/notesSlide2694.xml"/>
  <Override ContentType="application/vnd.openxmlformats-officedocument.presentationml.notesSlide+xml" PartName="/ppt/notesSlides/notesSlide1686.xml"/>
  <Override ContentType="application/vnd.openxmlformats-officedocument.presentationml.notesSlide+xml" PartName="/ppt/notesSlides/notesSlide365.xml"/>
  <Override ContentType="application/vnd.openxmlformats-officedocument.presentationml.notesSlide+xml" PartName="/ppt/notesSlides/notesSlide5434.xml"/>
  <Override ContentType="application/vnd.openxmlformats-officedocument.presentationml.notesSlide+xml" PartName="/ppt/notesSlides/notesSlide4597.xml"/>
  <Override ContentType="application/vnd.openxmlformats-officedocument.presentationml.notesSlide+xml" PartName="/ppt/notesSlides/notesSlide2186.xml"/>
  <Override ContentType="application/vnd.openxmlformats-officedocument.presentationml.notesSlide+xml" PartName="/ppt/notesSlides/notesSlide3753.xml"/>
  <Override ContentType="application/vnd.openxmlformats-officedocument.presentationml.notesSlide+xml" PartName="/ppt/notesSlides/notesSlide839.xml"/>
  <Override ContentType="application/vnd.openxmlformats-officedocument.presentationml.notesSlide+xml" PartName="/ppt/notesSlides/notesSlide5656.xml"/>
  <Override ContentType="application/vnd.openxmlformats-officedocument.presentationml.notesSlide+xml" PartName="/ppt/notesSlides/notesSlide4089.xml"/>
  <Override ContentType="application/vnd.openxmlformats-officedocument.presentationml.notesSlide+xml" PartName="/ppt/notesSlides/notesSlide2192.xml"/>
  <Override ContentType="application/vnd.openxmlformats-officedocument.presentationml.notesSlide+xml" PartName="/ppt/notesSlides/notesSlide5406.xml"/>
  <Override ContentType="application/vnd.openxmlformats-officedocument.presentationml.notesSlide+xml" PartName="/ppt/notesSlides/notesSlide3674.xml"/>
  <Override ContentType="application/vnd.openxmlformats-officedocument.presentationml.notesSlide+xml" PartName="/ppt/notesSlides/notesSlide3503.xml"/>
  <Override ContentType="application/vnd.openxmlformats-officedocument.presentationml.notesSlide+xml" PartName="/ppt/notesSlides/notesSlide2021.xml"/>
  <Override ContentType="application/vnd.openxmlformats-officedocument.presentationml.notesSlide+xml" PartName="/ppt/notesSlides/notesSlide2560.xml"/>
  <Override ContentType="application/vnd.openxmlformats-officedocument.presentationml.notesSlide+xml" PartName="/ppt/notesSlides/notesSlide1984.xml"/>
  <Override ContentType="application/vnd.openxmlformats-officedocument.presentationml.notesSlide+xml" PartName="/ppt/notesSlides/notesSlide5186.xml"/>
  <Override ContentType="application/vnd.openxmlformats-officedocument.presentationml.notesSlide+xml" PartName="/ppt/notesSlides/notesSlide4137.xml"/>
  <Override ContentType="application/vnd.openxmlformats-officedocument.presentationml.notesSlide+xml" PartName="/ppt/notesSlides/notesSlide5097.xml"/>
  <Override ContentType="application/vnd.openxmlformats-officedocument.presentationml.notesSlide+xml" PartName="/ppt/notesSlides/notesSlide2447.xml"/>
  <Override ContentType="application/vnd.openxmlformats-officedocument.presentationml.notesSlide+xml" PartName="/ppt/notesSlides/notesSlide974.xml"/>
  <Override ContentType="application/vnd.openxmlformats-officedocument.presentationml.notesSlide+xml" PartName="/ppt/notesSlides/notesSlide2536.xml"/>
  <Override ContentType="application/vnd.openxmlformats-officedocument.presentationml.notesSlide+xml" PartName="/ppt/notesSlides/notesSlide4048.xml"/>
  <Override ContentType="application/vnd.openxmlformats-officedocument.presentationml.notesSlide+xml" PartName="/ppt/notesSlides/notesSlide4765.xml"/>
  <Override ContentType="application/vnd.openxmlformats-officedocument.presentationml.notesSlide+xml" PartName="/ppt/notesSlides/notesSlide435.xml"/>
  <Override ContentType="application/vnd.openxmlformats-officedocument.presentationml.notesSlide+xml" PartName="/ppt/notesSlides/notesSlide5615.xml"/>
  <Override ContentType="application/vnd.openxmlformats-officedocument.presentationml.notesSlide+xml" PartName="/ppt/notesSlides/notesSlide709.xml"/>
  <Override ContentType="application/vnd.openxmlformats-officedocument.presentationml.notesSlide+xml" PartName="/ppt/notesSlides/notesSlide1380.xml"/>
  <Override ContentType="application/vnd.openxmlformats-officedocument.presentationml.notesSlide+xml" PartName="/ppt/notesSlides/notesSlide346.xml"/>
  <Override ContentType="application/vnd.openxmlformats-officedocument.presentationml.notesSlide+xml" PartName="/ppt/notesSlides/notesSlide4676.xml"/>
  <Override ContentType="application/vnd.openxmlformats-officedocument.presentationml.notesSlide+xml" PartName="/ppt/notesSlides/notesSlide1291.xml"/>
  <Override ContentType="application/vnd.openxmlformats-officedocument.presentationml.notesSlide+xml" PartName="/ppt/notesSlides/notesSlide5704.xml"/>
  <Override ContentType="application/vnd.openxmlformats-officedocument.presentationml.notesSlide+xml" PartName="/ppt/notesSlides/notesSlide2117.xml"/>
  <Override ContentType="application/vnd.openxmlformats-officedocument.presentationml.notesSlide+xml" PartName="/ppt/notesSlides/notesSlide3112.xml"/>
  <Override ContentType="application/vnd.openxmlformats-officedocument.presentationml.notesSlide+xml" PartName="/ppt/notesSlides/notesSlide3198.xml"/>
  <Override ContentType="application/vnd.openxmlformats-officedocument.presentationml.notesSlide+xml" PartName="/ppt/notesSlides/notesSlide1511.xml"/>
  <Override ContentType="application/vnd.openxmlformats-officedocument.presentationml.notesSlide+xml" PartName="/ppt/notesSlides/notesSlide3070.xml"/>
  <Override ContentType="application/vnd.openxmlformats-officedocument.presentationml.notesSlide+xml" PartName="/ppt/notesSlides/notesSlide5430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4435.xml"/>
  <Override ContentType="application/vnd.openxmlformats-officedocument.presentationml.notesSlide+xml" PartName="/ppt/notesSlides/notesSlide5549.xml"/>
  <Override ContentType="application/vnd.openxmlformats-officedocument.presentationml.notesSlide+xml" PartName="/ppt/notesSlides/notesSlide1597.xml"/>
  <Override ContentType="application/vnd.openxmlformats-officedocument.presentationml.notesSlide+xml" PartName="/ppt/notesSlides/notesSlide1082.xml"/>
  <Override ContentType="application/vnd.openxmlformats-officedocument.presentationml.notesSlide+xml" PartName="/ppt/notesSlides/notesSlide1267.xml"/>
  <Override ContentType="application/vnd.openxmlformats-officedocument.presentationml.notesSlide+xml" PartName="/ppt/notesSlides/notesSlide2262.xml"/>
  <Override ContentType="application/vnd.openxmlformats-officedocument.presentationml.notesSlide+xml" PartName="/ppt/notesSlides/notesSlide5317.xml"/>
  <Override ContentType="application/vnd.openxmlformats-officedocument.presentationml.notesSlide+xml" PartName="/ppt/notesSlides/notesSlide5100.xml"/>
  <Override ContentType="application/vnd.openxmlformats-officedocument.presentationml.notesSlide+xml" PartName="/ppt/notesSlides/notesSlide2834.xml"/>
  <Override ContentType="application/vnd.openxmlformats-officedocument.presentationml.notesSlide+xml" PartName="/ppt/notesSlides/notesSlide4250.xml"/>
  <Override ContentType="application/vnd.openxmlformats-officedocument.presentationml.notesSlide+xml" PartName="/ppt/notesSlides/notesSlide822.xml"/>
  <Override ContentType="application/vnd.openxmlformats-officedocument.presentationml.notesSlide+xml" PartName="/ppt/notesSlides/notesSlide3585.xml"/>
  <Override ContentType="application/vnd.openxmlformats-officedocument.presentationml.notesSlide+xml" PartName="/ppt/notesSlides/notesSlide4911.xml"/>
  <Override ContentType="application/vnd.openxmlformats-officedocument.presentationml.notesSlide+xml" PartName="/ppt/notesSlides/notesSlide4378.xml"/>
  <Override ContentType="application/vnd.openxmlformats-officedocument.presentationml.notesSlide+xml" PartName="/ppt/notesSlides/notesSlide1565.xml"/>
  <Override ContentType="application/vnd.openxmlformats-officedocument.presentationml.notesSlide+xml" PartName="/ppt/notesSlides/notesSlide765.xml"/>
  <Override ContentType="application/vnd.openxmlformats-officedocument.presentationml.notesSlide+xml" PartName="/ppt/notesSlides/notesSlide4709.xml"/>
  <Override ContentType="application/vnd.openxmlformats-officedocument.presentationml.notesSlide+xml" PartName="/ppt/notesSlides/notesSlide5484.xml"/>
  <Override ContentType="application/vnd.openxmlformats-officedocument.presentationml.notesSlide+xml" PartName="/ppt/notesSlides/notesSlide3344.xml"/>
  <Override ContentType="application/vnd.openxmlformats-officedocument.presentationml.notesSlide+xml" PartName="/ppt/notesSlides/notesSlide4580.xml"/>
  <Override ContentType="application/vnd.openxmlformats-officedocument.presentationml.notesSlide+xml" PartName="/ppt/notesSlides/notesSlide1050.xml"/>
  <Override ContentType="application/vnd.openxmlformats-officedocument.presentationml.notesSlide+xml" PartName="/ppt/notesSlides/notesSlide2149.xml"/>
  <Override ContentType="application/vnd.openxmlformats-officedocument.presentationml.notesSlide+xml" PartName="/ppt/notesSlides/notesSlide3716.xml"/>
  <Override ContentType="application/vnd.openxmlformats-officedocument.presentationml.notesSlide+xml" PartName="/ppt/notesSlides/notesSlide4491.xml"/>
  <Override ContentType="application/vnd.openxmlformats-officedocument.presentationml.notesSlide+xml" PartName="/ppt/notesSlides/notesSlide676.xml"/>
  <Override ContentType="application/vnd.openxmlformats-officedocument.presentationml.notesSlide+xml" PartName="/ppt/notesSlides/notesSlide3255.xml"/>
  <Override ContentType="application/vnd.openxmlformats-officedocument.presentationml.notesSlide+xml" PartName="/ppt/notesSlides/notesSlide4997.xml"/>
  <Override ContentType="application/vnd.openxmlformats-officedocument.presentationml.notesSlide+xml" PartName="/ppt/notesSlides/notesSlide4822.xml"/>
  <Override ContentType="application/vnd.openxmlformats-officedocument.presentationml.notesSlide+xml" PartName="/ppt/notesSlides/notesSlide3353.xml"/>
  <Override ContentType="application/vnd.openxmlformats-officedocument.presentationml.notesSlide+xml" PartName="/ppt/notesSlides/notesSlide5132.xml"/>
  <Override ContentType="application/vnd.openxmlformats-officedocument.presentationml.notesSlide+xml" PartName="/ppt/notesSlides/notesSlide3442.xml"/>
  <Override ContentType="application/vnd.openxmlformats-officedocument.presentationml.notesSlide+xml" PartName="/ppt/notesSlides/notesSlide3972.xml"/>
  <Override ContentType="application/vnd.openxmlformats-officedocument.presentationml.notesSlide+xml" PartName="/ppt/notesSlides/notesSlide1299.xml"/>
  <Override ContentType="application/vnd.openxmlformats-officedocument.presentationml.notesSlide+xml" PartName="/ppt/notesSlides/notesSlide4920.xml"/>
  <Override ContentType="application/vnd.openxmlformats-officedocument.presentationml.notesSlide+xml" PartName="/ppt/notesSlides/notesSlide4393.xml"/>
  <Override ContentType="application/vnd.openxmlformats-officedocument.presentationml.notesSlide+xml" PartName="/ppt/notesSlides/notesSlide2866.xml"/>
  <Override ContentType="application/vnd.openxmlformats-officedocument.presentationml.notesSlide+xml" PartName="/ppt/notesSlides/notesSlide1213.xml"/>
  <Override ContentType="application/vnd.openxmlformats-officedocument.presentationml.notesSlide+xml" PartName="/ppt/notesSlides/notesSlide3287.xml"/>
  <Override ContentType="application/vnd.openxmlformats-officedocument.presentationml.notesSlide+xml" PartName="/ppt/notesSlides/notesSlide1422.xml"/>
  <Override ContentType="application/vnd.openxmlformats-officedocument.presentationml.notesSlide+xml" PartName="/ppt/notesSlides/notesSlide5341.xml"/>
  <Override ContentType="application/vnd.openxmlformats-officedocument.presentationml.notesSlide+xml" PartName="/ppt/notesSlides/notesSlide2206.xml"/>
  <Override ContentType="application/vnd.openxmlformats-officedocument.presentationml.notesSlide+xml" PartName="/ppt/notesSlides/notesSlide3859.xml"/>
  <Override ContentType="application/vnd.openxmlformats-officedocument.presentationml.notesSlide+xml" PartName="/ppt/notesSlides/notesSlide1324.xml"/>
  <Override ContentType="application/vnd.openxmlformats-officedocument.presentationml.notesSlide+xml" PartName="/ppt/notesSlides/notesSlide4854.xml"/>
  <Override ContentType="application/vnd.openxmlformats-officedocument.presentationml.notesSlide+xml" PartName="/ppt/notesSlides/notesSlide5019.xml"/>
  <Override ContentType="application/vnd.openxmlformats-officedocument.presentationml.notesSlide+xml" PartName="/ppt/notesSlides/notesSlide161.xml"/>
  <Override ContentType="application/vnd.openxmlformats-officedocument.presentationml.notesSlide+xml" PartName="/ppt/notesSlides/notesSlide1309.xml"/>
  <Override ContentType="application/vnd.openxmlformats-officedocument.presentationml.notesSlide+xml" PartName="/ppt/notesSlides/notesSlide1928.xml"/>
  <Override ContentType="application/vnd.openxmlformats-officedocument.presentationml.notesSlide+xml" PartName="/ppt/notesSlides/notesSlide3201.xml"/>
  <Override ContentType="application/vnd.openxmlformats-officedocument.presentationml.notesSlide+xml" PartName="/ppt/notesSlides/notesSlide1356.xml"/>
  <Override ContentType="application/vnd.openxmlformats-officedocument.presentationml.notesSlide+xml" PartName="/ppt/notesSlides/notesSlide4807.xml"/>
  <Override ContentType="application/vnd.openxmlformats-officedocument.presentationml.notesSlide+xml" PartName="/ppt/notesSlides/notesSlide5847.xml"/>
  <Override ContentType="application/vnd.openxmlformats-officedocument.presentationml.notesSlide+xml" PartName="/ppt/notesSlides/notesSlide2923.xml"/>
  <Override ContentType="application/vnd.openxmlformats-officedocument.presentationml.notesSlide+xml" PartName="/ppt/notesSlides/notesSlide3496.xml"/>
  <Override ContentType="application/vnd.openxmlformats-officedocument.presentationml.notesSlide+xml" PartName="/ppt/notesSlides/notesSlide5275.xml"/>
  <Override ContentType="application/vnd.openxmlformats-officedocument.presentationml.notesSlide+xml" PartName="/ppt/notesSlides/notesSlide831.xml"/>
  <Override ContentType="application/vnd.openxmlformats-officedocument.presentationml.notesSlide+xml" PartName="/ppt/notesSlides/notesSlide733.xml"/>
  <Override ContentType="application/vnd.openxmlformats-officedocument.presentationml.notesSlide+xml" PartName="/ppt/notesSlides/notesSlide2304.xml"/>
  <Override ContentType="application/vnd.openxmlformats-officedocument.presentationml.notesSlide+xml" PartName="/ppt/notesSlides/notesSlide3957.xml"/>
  <Override ContentType="application/vnd.openxmlformats-officedocument.presentationml.notesSlide+xml" PartName="/ppt/notesSlides/notesSlide3410.xml"/>
  <Override ContentType="application/vnd.openxmlformats-officedocument.presentationml.notesSlide+xml" PartName="/ppt/notesSlides/notesSlide5228.xml"/>
  <Override ContentType="application/vnd.openxmlformats-officedocument.presentationml.notesSlide+xml" PartName="/ppt/notesSlides/notesSlide876.xml"/>
  <Override ContentType="application/vnd.openxmlformats-officedocument.presentationml.notesSlide+xml" PartName="/ppt/notesSlides/notesSlide5373.xml"/>
  <Override ContentType="application/vnd.openxmlformats-officedocument.presentationml.notesSlide+xml" PartName="/ppt/notesSlides/notesSlide2819.xml"/>
  <Override ContentType="application/vnd.openxmlformats-officedocument.presentationml.notesSlide+xml" PartName="/ppt/notesSlides/notesSlide4691.xml"/>
  <Override ContentType="application/vnd.openxmlformats-officedocument.presentationml.notesSlide+xml" PartName="/ppt/notesSlides/notesSlide4780.xml"/>
  <Override ContentType="application/vnd.openxmlformats-officedocument.presentationml.notesSlide+xml" PartName="/ppt/notesSlides/notesSlide965.xml"/>
  <Override ContentType="application/vnd.openxmlformats-officedocument.presentationml.notesSlide+xml" PartName="/ppt/notesSlides/notesSlide3772.xml"/>
  <Override ContentType="application/vnd.openxmlformats-officedocument.presentationml.notesSlide+xml" PartName="/ppt/notesSlides/notesSlide3827.xml"/>
  <Override ContentType="application/vnd.openxmlformats-officedocument.presentationml.notesSlide+xml" PartName="/ppt/notesSlides/notesSlide5284.xml"/>
  <Override ContentType="application/vnd.openxmlformats-officedocument.presentationml.notesSlide+xml" PartName="/ppt/notesSlides/notesSlide1365.xml"/>
  <Override ContentType="application/vnd.openxmlformats-officedocument.presentationml.notesSlide+xml" PartName="/ppt/notesSlides/notesSlide3683.xml"/>
  <Override ContentType="application/vnd.openxmlformats-officedocument.presentationml.notesSlide+xml" PartName="/ppt/notesSlides/notesSlide2030.xml"/>
  <Override ContentType="application/vnd.openxmlformats-officedocument.presentationml.notesSlide+xml" PartName="/ppt/notesSlides/notesSlide1499.xml"/>
  <Override ContentType="application/vnd.openxmlformats-officedocument.presentationml.notesSlide+xml" PartName="/ppt/notesSlides/notesSlide3659.xml"/>
  <Override ContentType="application/vnd.openxmlformats-officedocument.presentationml.notesSlide+xml" PartName="/ppt/notesSlides/notesSlide4578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667.xml"/>
  <Override ContentType="application/vnd.openxmlformats-officedocument.presentationml.notesSlide+xml" PartName="/ppt/notesSlides/notesSlide3014.xml"/>
  <Override ContentType="application/vnd.openxmlformats-officedocument.presentationml.notesSlide+xml" PartName="/ppt/notesSlides/notesSlide5332.xml"/>
  <Override ContentType="application/vnd.openxmlformats-officedocument.presentationml.notesSlide+xml" PartName="/ppt/notesSlides/notesSlide203.xml"/>
  <Override ContentType="application/vnd.openxmlformats-officedocument.presentationml.notesSlide+xml" PartName="/ppt/notesSlides/notesSlide691.xml"/>
  <Override ContentType="application/vnd.openxmlformats-officedocument.presentationml.notesSlide+xml" PartName="/ppt/notesSlides/notesSlide1728.xml"/>
  <Override ContentType="application/vnd.openxmlformats-officedocument.presentationml.notesSlide+xml" PartName="/ppt/notesSlides/notesSlide5871.xml"/>
  <Override ContentType="application/vnd.openxmlformats-officedocument.presentationml.notesSlide+xml" PartName="/ppt/notesSlides/notesSlide2592.xml"/>
  <Override ContentType="application/vnd.openxmlformats-officedocument.presentationml.notesSlide+xml" PartName="/ppt/notesSlides/notesSlide5647.xml"/>
  <Override ContentType="application/vnd.openxmlformats-officedocument.presentationml.notesSlide+xml" PartName="/ppt/notesSlides/notesSlide1169.xml"/>
  <Override ContentType="application/vnd.openxmlformats-officedocument.presentationml.notesSlide+xml" PartName="/ppt/notesSlides/notesSlide4324.xml"/>
  <Override ContentType="application/vnd.openxmlformats-officedocument.presentationml.notesSlide+xml" PartName="/ppt/notesSlides/notesSlide289.xml"/>
  <Override ContentType="application/vnd.openxmlformats-officedocument.presentationml.notesSlide+xml" PartName="/ppt/notesSlides/notesSlide2736.xml"/>
  <Override ContentType="application/vnd.openxmlformats-officedocument.presentationml.notesSlide+xml" PartName="/ppt/notesSlides/notesSlide5088.xml"/>
  <Override ContentType="application/vnd.openxmlformats-officedocument.presentationml.notesSlide+xml" PartName="/ppt/notesSlides/notesSlide1193.xml"/>
  <Override ContentType="application/vnd.openxmlformats-officedocument.presentationml.notesSlide+xml" PartName="/ppt/notesSlides/notesSlide1839.xml"/>
  <Override ContentType="application/vnd.openxmlformats-officedocument.presentationml.notesSlide+xml" PartName="/ppt/notesSlides/notesSlide2006.xml"/>
  <Override ContentType="application/vnd.openxmlformats-officedocument.presentationml.notesSlide+xml" PartName="/ppt/notesSlides/notesSlide1413.xml"/>
  <Override ContentType="application/vnd.openxmlformats-officedocument.presentationml.notesSlide+xml" PartName="/ppt/notesSlides/notesSlide3296.xml"/>
  <Override ContentType="application/vnd.openxmlformats-officedocument.presentationml.notesSlide+xml" PartName="/ppt/notesSlides/notesSlide3210.xml"/>
  <Override ContentType="application/vnd.openxmlformats-officedocument.presentationml.notesSlide+xml" PartName="/ppt/notesSlides/notesSlide1952.xml"/>
  <Override ContentType="application/vnd.openxmlformats-officedocument.presentationml.notesSlide+xml" PartName="/ppt/notesSlides/notesSlide4863.xml"/>
  <Override ContentType="application/vnd.openxmlformats-officedocument.presentationml.notesSlide+xml" PartName="/ppt/notesSlides/notesSlide5002.xml"/>
  <Override ContentType="application/vnd.openxmlformats-officedocument.presentationml.notesSlide+xml" PartName="/ppt/notesSlides/notesSlide3401.xml"/>
  <Override ContentType="application/vnd.openxmlformats-officedocument.presentationml.notesSlide+xml" PartName="/ppt/notesSlides/notesSlide4361.xml"/>
  <Override ContentType="application/vnd.openxmlformats-officedocument.presentationml.notesSlide+xml" PartName="/ppt/notesSlides/notesSlide1695.xml"/>
  <Override ContentType="application/vnd.openxmlformats-officedocument.presentationml.notesSlide+xml" PartName="/ppt/notesSlides/notesSlide2932.xml"/>
  <Override ContentType="application/vnd.openxmlformats-officedocument.presentationml.notesSlide+xml" PartName="/ppt/notesSlides/notesSlide3487.xml"/>
  <Override ContentType="application/vnd.openxmlformats-officedocument.presentationml.notesSlide+xml" PartName="/ppt/notesSlides/notesSlide57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2373.xml"/>
  <Override ContentType="application/vnd.openxmlformats-officedocument.presentationml.notesSlide+xml" PartName="/ppt/notesSlides/notesSlide5219.xml"/>
  <Override ContentType="application/vnd.openxmlformats-officedocument.presentationml.notesSlide+xml" PartName="/ppt/notesSlides/notesSlide4105.xml"/>
  <Override ContentType="application/vnd.openxmlformats-officedocument.presentationml.notesSlide+xml" PartName="/ppt/notesSlides/notesSlide3940.xml"/>
  <Override ContentType="application/vnd.openxmlformats-officedocument.presentationml.notesSlide+xml" PartName="/ppt/notesSlides/notesSlide5758.xml"/>
  <Override ContentType="application/vnd.openxmlformats-officedocument.presentationml.notesSlide+xml" PartName="/ppt/notesSlides/notesSlide2479.xml"/>
  <Override ContentType="application/vnd.openxmlformats-officedocument.presentationml.notesSlide+xml" PartName="/ppt/notesSlides/notesSlide1026.xml"/>
  <Override ContentType="application/vnd.openxmlformats-officedocument.presentationml.notesSlide+xml" PartName="/ppt/notesSlides/notesSlide4467.xml"/>
  <Override ContentType="application/vnd.openxmlformats-officedocument.presentationml.notesSlide+xml" PartName="/ppt/notesSlides/notesSlide5475.xml"/>
  <Override ContentType="application/vnd.openxmlformats-officedocument.presentationml.notesSlide+xml" PartName="/ppt/notesSlides/notesSlide235.xml"/>
  <Override ContentType="application/vnd.openxmlformats-officedocument.presentationml.notesSlide+xml" PartName="/ppt/notesSlides/notesSlide2504.xml"/>
  <Override ContentType="application/vnd.openxmlformats-officedocument.presentationml.notesSlide+xml" PartName="/ppt/notesSlides/notesSlide2679.xml"/>
  <Override ContentType="application/vnd.openxmlformats-officedocument.presentationml.notesSlide+xml" PartName="/ppt/notesSlides/notesSlide4050.xml"/>
  <Override ContentType="application/vnd.openxmlformats-officedocument.presentationml.notesSlide+xml" PartName="/ppt/notesSlides/notesSlide5415.xml"/>
  <Override ContentType="application/vnd.openxmlformats-officedocument.presentationml.notesSlide+xml" PartName="/ppt/notesSlides/notesSlide1556.xml"/>
  <Override ContentType="application/vnd.openxmlformats-officedocument.presentationml.notesSlide+xml" PartName="/ppt/notesSlides/notesSlide5504.xml"/>
  <Override ContentType="application/vnd.openxmlformats-officedocument.presentationml.notesSlide+xml" PartName="/ppt/notesSlides/notesSlide546.xml"/>
  <Override ContentType="application/vnd.openxmlformats-officedocument.presentationml.notesSlide+xml" PartName="/ppt/notesSlides/notesSlide2760.xml"/>
  <Override ContentType="application/vnd.openxmlformats-officedocument.presentationml.notesSlide+xml" PartName="/ppt/notesSlides/notesSlide3270.xml"/>
  <Override ContentType="application/vnd.openxmlformats-officedocument.presentationml.notesSlide+xml" PartName="/ppt/notesSlides/notesSlide1752.xml"/>
  <Override ContentType="application/vnd.openxmlformats-officedocument.presentationml.notesSlide+xml" PartName="/ppt/notesSlides/notesSlide3181.xml"/>
  <Override ContentType="application/vnd.openxmlformats-officedocument.presentationml.notesSlide+xml" PartName="/ppt/notesSlides/notesSlide909.xml"/>
  <Override ContentType="application/vnd.openxmlformats-officedocument.presentationml.notesSlide+xml" PartName="/ppt/notesSlides/notesSlide2230.xml"/>
  <Override ContentType="application/vnd.openxmlformats-officedocument.presentationml.notesSlide+xml" PartName="/ppt/notesSlides/notesSlide3883.xml"/>
  <Override ContentType="application/vnd.openxmlformats-officedocument.presentationml.notesSlide+xml" PartName="/ppt/notesSlides/notesSlide5671.xml"/>
  <Override ContentType="application/vnd.openxmlformats-officedocument.presentationml.notesSlide+xml" PartName="/ppt/notesSlides/notesSlide1841.xml"/>
  <Override ContentType="application/vnd.openxmlformats-officedocument.presentationml.notesSlide+xml" PartName="/ppt/notesSlides/notesSlide5760.xml"/>
  <Override ContentType="application/vnd.openxmlformats-officedocument.presentationml.notesSlide+xml" PartName="/ppt/notesSlides/notesSlide1282.xml"/>
  <Override ContentType="application/vnd.openxmlformats-officedocument.presentationml.notesSlide+xml" PartName="/ppt/notesSlides/notesSlide1222.xml"/>
  <Override ContentType="application/vnd.openxmlformats-officedocument.presentationml.notesSlide+xml" PartName="/ppt/notesSlides/notesSlide491.xml"/>
  <Override ContentType="application/vnd.openxmlformats-officedocument.presentationml.notesSlide+xml" PartName="/ppt/notesSlides/notesSlide2875.xml"/>
  <Override ContentType="application/vnd.openxmlformats-officedocument.presentationml.notesSlide+xml" PartName="/ppt/notesSlides/notesSlide378.xml"/>
  <Override ContentType="application/vnd.openxmlformats-officedocument.presentationml.notesSlide+xml" PartName="/ppt/notesSlides/notesSlide5558.xml"/>
  <Override ContentType="application/vnd.openxmlformats-officedocument.presentationml.notesSlide+xml" PartName="/ppt/notesSlides/notesSlide2647.xml"/>
  <Override ContentType="application/vnd.openxmlformats-officedocument.presentationml.notesSlide+xml" PartName="/ppt/notesSlides/notesSlide4193.xml"/>
  <Override ContentType="application/vnd.openxmlformats-officedocument.presentationml.notesSlide+xml" PartName="/ppt/notesSlides/notesSlide3740.xml"/>
  <Override ContentType="application/vnd.openxmlformats-officedocument.presentationml.notesSlide+xml" PartName="/ppt/notesSlides/notesSlide5141.xml"/>
  <Override ContentType="application/vnd.openxmlformats-officedocument.presentationml.notesSlide+xml" PartName="/ppt/notesSlides/notesSlide403.xml"/>
  <Override ContentType="application/vnd.openxmlformats-officedocument.presentationml.notesSlide+xml" PartName="/ppt/notesSlides/notesSlide2173.xml"/>
  <Override ContentType="application/vnd.openxmlformats-officedocument.presentationml.notesSlide+xml" PartName="/ppt/notesSlides/notesSlide4635.xml"/>
  <Override ContentType="application/vnd.openxmlformats-officedocument.presentationml.notesSlide+xml" PartName="/ppt/notesSlides/notesSlide1784.xml"/>
  <Override ContentType="application/vnd.openxmlformats-officedocument.presentationml.notesSlide+xml" PartName="/ppt/notesSlides/notesSlide3627.xml"/>
  <Override ContentType="application/vnd.openxmlformats-officedocument.presentationml.notesSlide+xml" PartName="/ppt/notesSlides/notesSlide2792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895.xml"/>
  <Override ContentType="application/vnd.openxmlformats-officedocument.presentationml.notesSlide+xml" PartName="/ppt/notesSlides/notesSlide489.xml"/>
  <Override ContentType="application/vnd.openxmlformats-officedocument.presentationml.notesSlide+xml" PartName="/ppt/notesSlides/notesSlide4524.xml"/>
  <Override ContentType="application/vnd.openxmlformats-officedocument.presentationml.notesSlide+xml" PartName="/ppt/notesSlides/notesSlide3516.xml"/>
  <Override ContentType="application/vnd.openxmlformats-officedocument.presentationml.notesSlide+xml" PartName="/ppt/notesSlides/notesSlide4161.xml"/>
  <Override ContentType="application/vnd.openxmlformats-officedocument.presentationml.notesSlide+xml" PartName="/ppt/notesSlides/notesSlide1639.xml"/>
  <Override ContentType="application/vnd.openxmlformats-officedocument.presentationml.notesSlide+xml" PartName="/ppt/notesSlides/notesSlide3068.xml"/>
  <Override ContentType="application/vnd.openxmlformats-officedocument.presentationml.notesSlide+xml" PartName="/ppt/notesSlides/notesSlide905.xml"/>
  <Override ContentType="application/vnd.openxmlformats-officedocument.presentationml.notesSlide+xml" PartName="/ppt/notesSlides/notesSlide2879.xml"/>
  <Override ContentType="application/vnd.openxmlformats-officedocument.presentationml.notesSlide+xml" PartName="/ppt/notesSlides/notesSlide489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577.xml"/>
  <Override ContentType="application/vnd.openxmlformats-officedocument.presentationml.notesSlide+xml" PartName="/ppt/notesSlides/notesSlide1552.xml"/>
  <Override ContentType="application/vnd.openxmlformats-officedocument.presentationml.notesSlide+xml" PartName="/ppt/notesSlides/notesSlide3242.xml"/>
  <Override ContentType="application/vnd.openxmlformats-officedocument.presentationml.notesSlide+xml" PartName="/ppt/notesSlides/notesSlide3729.xml"/>
  <Override ContentType="application/vnd.openxmlformats-officedocument.presentationml.notesSlide+xml" PartName="/ppt/notesSlides/notesSlide3870.xml"/>
  <Override ContentType="application/vnd.openxmlformats-officedocument.presentationml.notesSlide+xml" PartName="/ppt/notesSlides/notesSlide5145.xml"/>
  <Override ContentType="application/vnd.openxmlformats-officedocument.presentationml.notesSlide+xml" PartName="/ppt/notesSlides/notesSlide3455.xml"/>
  <Override ContentType="application/vnd.openxmlformats-officedocument.presentationml.notesSlide+xml" PartName="/ppt/notesSlides/notesSlide1854.xml"/>
  <Override ContentType="application/vnd.openxmlformats-officedocument.presentationml.notesSlide+xml" PartName="/ppt/notesSlides/notesSlide3129.xml"/>
  <Override ContentType="application/vnd.openxmlformats-officedocument.presentationml.notesSlide+xml" PartName="/ppt/notesSlides/notesSlide778.xml"/>
  <Override ContentType="application/vnd.openxmlformats-officedocument.presentationml.notesSlide+xml" PartName="/ppt/notesSlides/notesSlide5773.xml"/>
  <Override ContentType="application/vnd.openxmlformats-officedocument.presentationml.notesSlide+xml" PartName="/ppt/notesSlides/notesSlide1226.xml"/>
  <Override ContentType="application/vnd.openxmlformats-officedocument.presentationml.notesSlide+xml" PartName="/ppt/notesSlides/notesSlide5358.xml"/>
  <Override ContentType="application/vnd.openxmlformats-officedocument.presentationml.notesSlide+xml" PartName="/ppt/notesSlides/notesSlide4120.xml"/>
  <Override ContentType="application/vnd.openxmlformats-officedocument.presentationml.notesSlide+xml" PartName="/ppt/notesSlides/notesSlide4291.xml"/>
  <Override ContentType="application/vnd.openxmlformats-officedocument.presentationml.notesSlide+xml" PartName="/ppt/notesSlides/notesSlide2104.xml"/>
  <Override ContentType="application/vnd.openxmlformats-officedocument.presentationml.notesSlide+xml" PartName="/ppt/notesSlides/notesSlide3540.xml"/>
  <Override ContentType="application/vnd.openxmlformats-officedocument.presentationml.notesSlide+xml" PartName="/ppt/notesSlides/notesSlide5230.xml"/>
  <Override ContentType="application/vnd.openxmlformats-officedocument.presentationml.notesSlide+xml" PartName="/ppt/notesSlides/notesSlide5443.xml"/>
  <Override ContentType="application/vnd.openxmlformats-officedocument.presentationml.notesSlide+xml" PartName="/ppt/notesSlides/notesSlide1524.xml"/>
  <Override ContentType="application/vnd.openxmlformats-officedocument.presentationml.notesSlide+xml" PartName="/ppt/notesSlides/notesSlide3842.xml"/>
  <Override ContentType="application/vnd.openxmlformats-officedocument.presentationml.notesSlide+xml" PartName="/ppt/notesSlides/notesSlide4422.xml"/>
  <Override ContentType="application/vnd.openxmlformats-officedocument.presentationml.notesSlide+xml" PartName="/ppt/notesSlides/notesSlide933.xml"/>
  <Override ContentType="application/vnd.openxmlformats-officedocument.presentationml.notesSlide+xml" PartName="/ppt/notesSlides/notesSlide1826.xml"/>
  <Override ContentType="application/vnd.openxmlformats-officedocument.presentationml.notesSlide+xml" PartName="/ppt/notesSlides/notesSlide2690.xml"/>
  <Override ContentType="application/vnd.openxmlformats-officedocument.presentationml.notesSlide+xml" PartName="/ppt/notesSlides/notesSlide1439.xml"/>
  <Override ContentType="application/vnd.openxmlformats-officedocument.presentationml.notesSlide+xml" PartName="/ppt/notesSlides/notesSlide3757.xml"/>
  <Override ContentType="application/vnd.openxmlformats-officedocument.presentationml.notesSlide+xml" PartName="/ppt/notesSlides/notesSlide2275.xml"/>
  <Override ContentType="application/vnd.openxmlformats-officedocument.presentationml.notesSlide+xml" PartName="/ppt/notesSlides/notesSlide4178.xml"/>
  <Override ContentType="application/vnd.openxmlformats-officedocument.presentationml.notesSlide+xml" PartName="/ppt/notesSlides/notesSlide4593.xml"/>
  <Override ContentType="application/vnd.openxmlformats-officedocument.presentationml.notesSlide+xml" PartName="/ppt/notesSlides/notesSlide4724.xml"/>
  <Override ContentType="application/vnd.openxmlformats-officedocument.presentationml.notesSlide+xml" PartName="/ppt/notesSlides/notesSlide4909.xml"/>
  <Override ContentType="application/vnd.openxmlformats-officedocument.presentationml.notesSlide+xml" PartName="/ppt/notesSlides/notesSlide2406.xml"/>
  <Override ContentType="application/vnd.openxmlformats-officedocument.presentationml.notesSlide+xml" PartName="/ppt/notesSlides/notesSlide3427.xml"/>
  <Override ContentType="application/vnd.openxmlformats-officedocument.presentationml.notesSlide+xml" PartName="/ppt/notesSlides/notesSlide2992.xml"/>
  <Override ContentType="application/vnd.openxmlformats-officedocument.presentationml.notesSlide+xml" PartName="/ppt/notesSlides/notesSlide4007.xml"/>
  <Override ContentType="application/vnd.openxmlformats-officedocument.presentationml.notesSlide+xml" PartName="/ppt/notesSlides/notesSlide3157.xml"/>
  <Override ContentType="application/vnd.openxmlformats-officedocument.presentationml.notesSlide+xml" PartName="/ppt/notesSlides/notesSlide2821.xml"/>
  <Override ContentType="application/vnd.openxmlformats-officedocument.presentationml.notesSlide+xml" PartName="/ppt/notesSlides/notesSlide1254.xml"/>
  <Override ContentType="application/vnd.openxmlformats-officedocument.presentationml.notesSlide+xml" PartName="/ppt/notesSlides/notesSlide5745.xml"/>
  <Override ContentType="application/vnd.openxmlformats-officedocument.presentationml.notesSlide+xml" PartName="/ppt/notesSlides/notesSlide3814.xml"/>
  <Override ContentType="application/vnd.openxmlformats-officedocument.presentationml.notesSlide+xml" PartName="/ppt/notesSlides/notesSlide5300.xml"/>
  <Override ContentType="application/vnd.openxmlformats-officedocument.presentationml.notesSlide+xml" PartName="/ppt/notesSlides/notesSlide4263.xml"/>
  <Override ContentType="application/vnd.openxmlformats-officedocument.presentationml.notesSlide+xml" PartName="/ppt/notesSlides/notesSlide5830.xml"/>
  <Override ContentType="application/vnd.openxmlformats-officedocument.presentationml.notesSlide+xml" PartName="/ppt/notesSlides/notesSlide4937.xml"/>
  <Override ContentType="application/vnd.openxmlformats-officedocument.presentationml.notesSlide+xml" PartName="/ppt/notesSlides/notesSlide2247.xml"/>
  <Override ContentType="application/vnd.openxmlformats-officedocument.presentationml.notesSlide+xml" PartName="/ppt/notesSlides/notesSlide146.xml"/>
  <Override ContentType="application/vnd.openxmlformats-officedocument.presentationml.notesSlide+xml" PartName="/ppt/notesSlides/notesSlide1997.xml"/>
  <Override ContentType="application/vnd.openxmlformats-officedocument.presentationml.notesSlide+xml" PartName="/ppt/notesSlides/notesSlide1911.xml"/>
  <Override ContentType="application/vnd.openxmlformats-officedocument.presentationml.notesSlide+xml" PartName="/ppt/notesSlides/notesSlide1467.xml"/>
  <Override ContentType="application/vnd.openxmlformats-officedocument.presentationml.notesSlide+xml" PartName="/ppt/notesSlides/notesSlide4980.xml"/>
  <Override ContentType="application/vnd.openxmlformats-officedocument.presentationml.notesSlide+xml" PartName="/ppt/notesSlides/notesSlide2964.xml"/>
  <Override ContentType="application/vnd.openxmlformats-officedocument.presentationml.notesSlide+xml" PartName="/ppt/notesSlides/notesSlide4450.xml"/>
  <Override ContentType="application/vnd.openxmlformats-officedocument.presentationml.notesSlide+xml" PartName="/ppt/notesSlides/notesSlide2434.xml"/>
  <Override ContentType="application/vnd.openxmlformats-officedocument.presentationml.notesSlide+xml" PartName="/ppt/notesSlides/notesSlide607.xml"/>
  <Override ContentType="application/vnd.openxmlformats-officedocument.presentationml.notesSlide+xml" PartName="/ppt/notesSlides/notesSlide961.xml"/>
  <Override ContentType="application/vnd.openxmlformats-officedocument.presentationml.notesSlide+xml" PartName="/ppt/notesSlides/notesSlide1397.xml"/>
  <Override ContentType="application/vnd.openxmlformats-officedocument.presentationml.notesSlide+xml" PartName="/ppt/notesSlides/notesSlide2708.xml"/>
  <Override ContentType="application/vnd.openxmlformats-officedocument.presentationml.notesSlide+xml" PartName="/ppt/notesSlides/notesSlide5717.xml"/>
  <Override ContentType="application/vnd.openxmlformats-officedocument.presentationml.notesSlide+xml" PartName="/ppt/notesSlides/notesSlide863.xml"/>
  <Override ContentType="application/vnd.openxmlformats-officedocument.presentationml.notesSlide+xml" PartName="/ppt/notesSlides/notesSlide3214.xml"/>
  <Override ContentType="application/vnd.openxmlformats-officedocument.presentationml.notesSlide+xml" PartName="/ppt/notesSlides/notesSlide2219.xml"/>
  <Override ContentType="application/vnd.openxmlformats-officedocument.presentationml.notesSlide+xml" PartName="/ppt/notesSlides/notesSlide1495.xml"/>
  <Override ContentType="application/vnd.openxmlformats-officedocument.presentationml.notesSlide+xml" PartName="/ppt/notesSlides/notesSlide720.xml"/>
  <Override ContentType="application/vnd.openxmlformats-officedocument.presentationml.notesSlide+xml" PartName="/ppt/notesSlides/notesSlide4965.xml"/>
  <Override ContentType="application/vnd.openxmlformats-officedocument.presentationml.notesSlide+xml" PartName="/ppt/notesSlides/notesSlide1482.xml"/>
  <Override ContentType="application/vnd.openxmlformats-officedocument.presentationml.notesSlide+xml" PartName="/ppt/notesSlides/notesSlide4235.xml"/>
  <Override ContentType="application/vnd.openxmlformats-officedocument.presentationml.notesSlide+xml" PartName="/ppt/notesSlides/notesSlide1311.xml"/>
  <Override ContentType="application/vnd.openxmlformats-officedocument.presentationml.notesSlide+xml" PartName="/ppt/notesSlides/notesSlide2949.xml"/>
  <Override ContentType="application/vnd.openxmlformats-officedocument.presentationml.notesSlide+xml" PartName="/ppt/notesSlides/notesSlide3398.xml"/>
  <Override ContentType="application/vnd.openxmlformats-officedocument.presentationml.notesSlide+xml" PartName="/ppt/notesSlides/notesSlide4867.xml"/>
  <Override ContentType="application/vnd.openxmlformats-officedocument.presentationml.notesSlide+xml" PartName="/ppt/notesSlides/notesSlide5117.xml"/>
  <Override ContentType="application/vnd.openxmlformats-officedocument.presentationml.notesSlide+xml" PartName="/ppt/notesSlides/notesSlide4952.xml"/>
  <Override ContentType="application/vnd.openxmlformats-officedocument.presentationml.notesSlide+xml" PartName="/ppt/notesSlides/notesSlide174.xml"/>
  <Override ContentType="application/vnd.openxmlformats-officedocument.presentationml.notesSlide+xml" PartName="/ppt/notesSlides/notesSlide3385.xml"/>
  <Override ContentType="application/vnd.openxmlformats-officedocument.presentationml.notesSlide+xml" PartName="/ppt/notesSlides/notesSlide1369.xml"/>
  <Override ContentType="application/vnd.openxmlformats-officedocument.presentationml.notesSlide+xml" PartName="/ppt/notesSlides/notesSlide1580.xml"/>
  <Override ContentType="application/vnd.openxmlformats-officedocument.presentationml.notesSlide+xml" PartName="/ppt/notesSlides/notesSlide4839.xml"/>
  <Override ContentType="application/vnd.openxmlformats-officedocument.presentationml.notesSlide+xml" PartName="/ppt/notesSlides/notesSlide5215.xml"/>
  <Override ContentType="application/vnd.openxmlformats-officedocument.presentationml.notesSlide+xml" PartName="/ppt/notesSlides/notesSlide635.xml"/>
  <Override ContentType="application/vnd.openxmlformats-officedocument.presentationml.notesSlide+xml" PartName="/ppt/notesSlides/notesSlide3483.xml"/>
  <Override ContentType="application/vnd.openxmlformats-officedocument.presentationml.notesSlide+xml" PartName="/ppt/notesSlides/notesSlide5288.xml"/>
  <Override ContentType="application/vnd.openxmlformats-officedocument.presentationml.notesSlide+xml" PartName="/ppt/notesSlides/notesSlide3312.xml"/>
  <Override ContentType="application/vnd.openxmlformats-officedocument.presentationml.notesSlide+xml" PartName="/ppt/notesSlides/notesSlide5471.xml"/>
  <Override ContentType="application/vnd.openxmlformats-officedocument.presentationml.notesSlide+xml" PartName="/ppt/notesSlides/notesSlide2936.xml"/>
  <Override ContentType="application/vnd.openxmlformats-officedocument.presentationml.notesSlide+xml" PartName="/ppt/notesSlides/notesSlide891.xml"/>
  <Override ContentType="application/vnd.openxmlformats-officedocument.presentationml.notesSlide+xml" PartName="/ppt/notesSlides/notesSlide5202.xml"/>
  <Override ContentType="application/vnd.openxmlformats-officedocument.presentationml.notesSlide+xml" PartName="/ppt/notesSlides/notesSlide2462.xml"/>
  <Override ContentType="application/vnd.openxmlformats-officedocument.presentationml.notesSlide+xml" PartName="/ppt/notesSlides/notesSlide5386.xml"/>
  <Override ContentType="application/vnd.openxmlformats-officedocument.presentationml.notesSlide+xml" PartName="/ppt/notesSlides/notesSlide2908.xml"/>
  <Override ContentType="application/vnd.openxmlformats-officedocument.presentationml.notesSlide+xml" PartName="/ppt/notesSlides/notesSlide1039.xml"/>
  <Override ContentType="application/vnd.openxmlformats-officedocument.presentationml.notesSlide+xml" PartName="/ppt/notesSlides/notesSlide1454.xml"/>
  <Override ContentType="application/vnd.openxmlformats-officedocument.presentationml.notesSlide+xml" PartName="/ppt/notesSlides/notesSlide4509.xml"/>
  <Override ContentType="application/vnd.openxmlformats-officedocument.presentationml.notesSlide+xml" PartName="/ppt/notesSlides/notesSlide2047.xml"/>
  <Override ContentType="application/vnd.openxmlformats-officedocument.presentationml.notesSlide+xml" PartName="/ppt/notesSlides/notesSlide4924.xml"/>
  <Override ContentType="application/vnd.openxmlformats-officedocument.presentationml.notesSlide+xml" PartName="/ppt/notesSlides/notesSlide5819.xml"/>
  <Override ContentType="application/vnd.openxmlformats-officedocument.presentationml.notesSlide+xml" PartName="/ppt/notesSlides/notesSlide4365.xml"/>
  <Override ContentType="application/vnd.openxmlformats-officedocument.presentationml.notesSlide+xml" PartName="/ppt/notesSlides/notesSlide248.xml"/>
  <Override ContentType="application/vnd.openxmlformats-officedocument.presentationml.notesSlide+xml" PartName="/ppt/notesSlides/notesSlide4063.xml"/>
  <Override ContentType="application/vnd.openxmlformats-officedocument.presentationml.notesSlide+xml" PartName="/ppt/notesSlides/notesSlide2606.xml"/>
  <Override ContentType="application/vnd.openxmlformats-officedocument.presentationml.notesSlide+xml" PartName="/ppt/notesSlides/notesSlide4993.xml"/>
  <Override ContentType="application/vnd.openxmlformats-officedocument.presentationml.notesSlide+xml" PartName="/ppt/notesSlides/notesSlide5071.xml"/>
  <Override ContentType="application/vnd.openxmlformats-officedocument.presentationml.notesSlide+xml" PartName="/ppt/notesSlides/notesSlide3614.xml"/>
  <Override ContentType="application/vnd.openxmlformats-officedocument.presentationml.notesSlide+xml" PartName="/ppt/notesSlides/notesSlide3357.xml"/>
  <Override ContentType="application/vnd.openxmlformats-officedocument.presentationml.notesSlide+xml" PartName="/ppt/notesSlides/notesSlide5517.xml"/>
  <Override ContentType="application/vnd.openxmlformats-officedocument.presentationml.notesSlide+xml" PartName="/ppt/notesSlides/notesSlide1969.xml"/>
  <Override ContentType="application/vnd.openxmlformats-officedocument.presentationml.notesSlide+xml" PartName="/ppt/notesSlides/notesSlide2160.xml"/>
  <Override ContentType="application/vnd.openxmlformats-officedocument.presentationml.notesSlide+xml" PartName="/ppt/notesSlides/notesSlide5888.xml"/>
  <Override ContentType="application/vnd.openxmlformats-officedocument.presentationml.notesSlide+xml" PartName="/ppt/notesSlides/notesSlide334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807.xml"/>
  <Override ContentType="application/vnd.openxmlformats-officedocument.presentationml.notesSlide+xml" PartName="/ppt/notesSlides/notesSlide5802.xml"/>
  <Override ContentType="application/vnd.openxmlformats-officedocument.presentationml.notesSlide+xml" PartName="/ppt/notesSlides/notesSlide2977.xml"/>
  <Override ContentType="application/vnd.openxmlformats-officedocument.presentationml.notesSlide+xml" PartName="/ppt/notesSlides/notesSlide2349.xml"/>
  <Override ContentType="application/vnd.openxmlformats-officedocument.presentationml.notesSlide+xml" PartName="/ppt/notesSlides/notesSlide3985.xml"/>
  <Override ContentType="application/vnd.openxmlformats-officedocument.presentationml.notesSlide+xml" PartName="/ppt/notesSlides/notesSlide5243.xml"/>
  <Override ContentType="application/vnd.openxmlformats-officedocument.presentationml.notesSlide+xml" PartName="/ppt/notesSlides/notesSlide4650.xml"/>
  <Override ContentType="application/vnd.openxmlformats-officedocument.presentationml.notesSlide+xml" PartName="/ppt/notesSlides/notesSlide2332.xml"/>
  <Override ContentType="application/vnd.openxmlformats-officedocument.presentationml.notesSlide+xml" PartName="/ppt/notesSlides/notesSlide3916.xml"/>
  <Override ContentType="application/vnd.openxmlformats-officedocument.presentationml.notesSlide+xml" PartName="/ppt/notesSlides/notesSlide276.xml"/>
  <Override ContentType="application/vnd.openxmlformats-officedocument.presentationml.notesSlide+xml" PartName="/ppt/notesSlides/notesSlide4091.xml"/>
  <Override ContentType="application/vnd.openxmlformats-officedocument.presentationml.notesSlide+xml" PartName="/ppt/notesSlides/notesSlide3083.xml"/>
  <Override ContentType="application/vnd.openxmlformats-officedocument.presentationml.notesSlide+xml" PartName="/ppt/notesSlides/notesSlide1180.xml"/>
  <Override ContentType="application/vnd.openxmlformats-officedocument.presentationml.notesSlide+xml" PartName="/ppt/notesSlides/notesSlide3329.xml"/>
  <Override ContentType="application/vnd.openxmlformats-officedocument.presentationml.notesSlide+xml" PartName="/ppt/notesSlides/notesSlide920.xml"/>
  <Override ContentType="application/vnd.openxmlformats-officedocument.presentationml.notesSlide+xml" PartName="/ppt/notesSlides/notesSlide4337.xml"/>
  <Override ContentType="application/vnd.openxmlformats-officedocument.presentationml.notesSlide+xml" PartName="/ppt/notesSlides/notesSlide2019.xml"/>
  <Override ContentType="application/vnd.openxmlformats-officedocument.presentationml.notesSlide+xml" PartName="/ppt/notesSlides/notesSlide5904.xml"/>
  <Override ContentType="application/vnd.openxmlformats-officedocument.presentationml.notesSlide+xml" PartName="/ppt/notesSlides/notesSlide505.xml"/>
  <Override ContentType="application/vnd.openxmlformats-officedocument.presentationml.notesSlide+xml" PartName="/ppt/notesSlides/notesSlide533.xml"/>
  <Override ContentType="application/vnd.openxmlformats-officedocument.presentationml.notesSlide+xml" PartName="/ppt/notesSlides/notesSlide1426.xml"/>
  <Override ContentType="application/vnd.openxmlformats-officedocument.presentationml.notesSlide+xml" PartName="/ppt/notesSlides/notesSlide361.xml"/>
  <Override ContentType="application/vnd.openxmlformats-officedocument.presentationml.notesSlide+xml" PartName="/ppt/notesSlides/notesSlide2360.xml"/>
  <Override ContentType="application/vnd.openxmlformats-officedocument.presentationml.notesSlide+xml" PartName="/ppt/notesSlides/notesSlide835.xml"/>
  <Override ContentType="application/vnd.openxmlformats-officedocument.presentationml.notesSlide+xml" PartName="/ppt/notesSlides/notesSlide3785.xml"/>
  <Override ContentType="application/vnd.openxmlformats-officedocument.presentationml.notesSlide+xml" PartName="/ppt/notesSlides/notesSlide5271.xml"/>
  <Override ContentType="application/vnd.openxmlformats-officedocument.presentationml.notesSlide+xml" PartName="/ppt/notesSlides/notesSlide978.xml"/>
  <Override ContentType="application/vnd.openxmlformats-officedocument.presentationml.notesSlide+xml" PartName="/ppt/notesSlides/notesSlide4793.xml"/>
  <Override ContentType="application/vnd.openxmlformats-officedocument.presentationml.notesSlide+xml" PartName="/ppt/notesSlides/notesSlide448.xml"/>
  <Override ContentType="application/vnd.openxmlformats-officedocument.presentationml.notesSlide+xml" PartName="/ppt/notesSlides/notesSlide3670.xml"/>
  <Override ContentType="application/vnd.openxmlformats-officedocument.presentationml.notesSlide+xml" PartName="/ppt/notesSlides/notesSlide1882.xml"/>
  <Override ContentType="application/vnd.openxmlformats-officedocument.presentationml.notesSlide+xml" PartName="/ppt/notesSlides/notesSlide2777.xml"/>
  <Override ContentType="application/vnd.openxmlformats-officedocument.presentationml.notesSlide+xml" PartName="/ppt/notesSlides/notesSlide5573.xml"/>
  <Override ContentType="application/vnd.openxmlformats-officedocument.presentationml.notesSlide+xml" PartName="/ppt/notesSlides/notesSlide561.xml"/>
  <Override ContentType="application/vnd.openxmlformats-officedocument.presentationml.notesSlide+xml" PartName="/ppt/notesSlides/notesSlide5688.xml"/>
  <Override ContentType="application/vnd.openxmlformats-officedocument.presentationml.notesSlide+xml" PartName="/ppt/notesSlides/notesSlide1095.xml"/>
  <Override ContentType="application/vnd.openxmlformats-officedocument.presentationml.notesSlide+xml" PartName="/ppt/notesSlides/notesSlide4309.xml"/>
  <Override ContentType="application/vnd.openxmlformats-officedocument.presentationml.notesSlide+xml" PartName="/ppt/notesSlides/notesSlide2132.xml"/>
  <Override ContentType="application/vnd.openxmlformats-officedocument.presentationml.notesSlide+xml" PartName="/ppt/notesSlides/notesSlide2662.xml"/>
  <Override ContentType="application/vnd.openxmlformats-officedocument.presentationml.notesSlide+xml" PartName="/ppt/notesSlides/notesSlide2549.xml"/>
  <Override ContentType="application/vnd.openxmlformats-officedocument.presentationml.notesSlide+xml" PartName="/ppt/notesSlides/notesSlide1124.xml"/>
  <Override ContentType="application/vnd.openxmlformats-officedocument.presentationml.notesSlide+xml" PartName="/ppt/notesSlides/notesSlide4565.xml"/>
  <Override ContentType="application/vnd.openxmlformats-officedocument.presentationml.notesSlide+xml" PartName="/ppt/notesSlides/notesSlide4035.xml"/>
  <Override ContentType="application/vnd.openxmlformats-officedocument.presentationml.notesSlide+xml" PartName="/ppt/notesSlides/notesSlide1654.xml"/>
  <Override ContentType="application/vnd.openxmlformats-officedocument.presentationml.notesSlide+xml" PartName="/ppt/notesSlides/notesSlide5602.xml"/>
  <Override ContentType="application/vnd.openxmlformats-officedocument.presentationml.notesSlide+xml" PartName="/ppt/notesSlides/notesSlide1769.xml"/>
  <Override ContentType="application/vnd.openxmlformats-officedocument.presentationml.notesSlide+xml" PartName="/ppt/notesSlides/notesSlide3027.xml"/>
  <Override ContentType="application/vnd.openxmlformats-officedocument.presentationml.notesSlide+xml" PartName="/ppt/notesSlides/notesSlide3557.xml"/>
  <Override ContentType="application/vnd.openxmlformats-officedocument.presentationml.notesSlide+xml" PartName="/ppt/notesSlides/notesSlide333.xml"/>
  <Override ContentType="application/vnd.openxmlformats-officedocument.presentationml.notesSlide+xml" PartName="/ppt/notesSlides/notesSlide305.xml"/>
  <Override ContentType="application/vnd.openxmlformats-officedocument.presentationml.notesSlide+xml" PartName="/ppt/notesSlides/notesSlide1626.xml"/>
  <Override ContentType="application/vnd.openxmlformats-officedocument.presentationml.notesSlide+xml" PartName="/ppt/notesSlides/notesSlide2634.xml"/>
  <Override ContentType="application/vnd.openxmlformats-officedocument.presentationml.notesSlide+xml" PartName="/ppt/notesSlides/notesSlide2075.xml"/>
  <Override ContentType="application/vnd.openxmlformats-officedocument.presentationml.notesSlide+xml" PartName="/ppt/notesSlides/notesSlide3642.xml"/>
  <Override ContentType="application/vnd.openxmlformats-officedocument.presentationml.notesSlide+xml" PartName="/ppt/notesSlides/notesSlide4537.xml"/>
  <Override ContentType="application/vnd.openxmlformats-officedocument.presentationml.notesSlide+xml" PartName="/ppt/notesSlides/notesSlide1067.xml"/>
  <Override ContentType="application/vnd.openxmlformats-officedocument.presentationml.notesSlide+xml" PartName="/ppt/notesSlides/notesSlide5545.xml"/>
  <Override ContentType="application/vnd.openxmlformats-officedocument.presentationml.notesSlide+xml" PartName="/ppt/notesSlides/notesSlide1711.xml"/>
  <Override ContentType="application/vnd.openxmlformats-officedocument.presentationml.notesSlide+xml" PartName="/ppt/notesSlides/notesSlide5043.xml"/>
  <Override ContentType="application/vnd.openxmlformats-officedocument.presentationml.notesSlide+xml" PartName="/ppt/notesSlides/notesSlide1152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5630.xml"/>
  <Override ContentType="application/vnd.openxmlformats-officedocument.presentationml.notesSlide+xml" PartName="/ppt/notesSlides/notesSlide2890.xml"/>
  <Override ContentType="application/vnd.openxmlformats-officedocument.presentationml.notesSlide+xml" PartName="/ppt/notesSlides/notesSlide3140.xml"/>
  <Override ContentType="application/vnd.openxmlformats-officedocument.presentationml.notesSlide+xml" PartName="/ppt/notesSlides/notesSlide476.xml"/>
  <Override ContentType="application/vnd.openxmlformats-officedocument.presentationml.notesSlide+xml" PartName="/ppt/notesSlides/notesSlide3529.xml"/>
  <Override ContentType="application/vnd.openxmlformats-officedocument.presentationml.notesSlide+xml" PartName="/ppt/notesSlides/notesSlide1797.xml"/>
  <Override ContentType="application/vnd.openxmlformats-officedocument.presentationml.notesSlide+xml" PartName="/ppt/notesSlides/notesSlide4622.xml"/>
  <Override ContentType="application/vnd.openxmlformats-officedocument.presentationml.notesSlide+xml" PartName="/ppt/notesSlides/notesSlide3055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984.xml"/>
  <Override ContentType="application/vnd.openxmlformats-officedocument.presentationml.slide+xml" PartName="/ppt/slides/slide4887.xml"/>
  <Override ContentType="application/vnd.openxmlformats-officedocument.presentationml.slide+xml" PartName="/ppt/slides/slide1013.xml"/>
  <Override ContentType="application/vnd.openxmlformats-officedocument.presentationml.slide+xml" PartName="/ppt/slides/slide687.xml"/>
  <Override ContentType="application/vnd.openxmlformats-officedocument.presentationml.slide+xml" PartName="/ppt/slides/slide1110.xml"/>
  <Override ContentType="application/vnd.openxmlformats-officedocument.presentationml.slide+xml" PartName="/ppt/slides/slide2127.xml"/>
  <Override ContentType="application/vnd.openxmlformats-officedocument.presentationml.slide+xml" PartName="/ppt/slides/slide4011.xml"/>
  <Override ContentType="application/vnd.openxmlformats-officedocument.presentationml.slide+xml" PartName="/ppt/slides/slide2321.xml"/>
  <Override ContentType="application/vnd.openxmlformats-officedocument.presentationml.slide+xml" PartName="/ppt/slides/slide4090.xml"/>
  <Override ContentType="application/vnd.openxmlformats-officedocument.presentationml.slide+xml" PartName="/ppt/slides/slide2224.xml"/>
  <Override ContentType="application/vnd.openxmlformats-officedocument.presentationml.slide+xml" PartName="/ppt/slides/slide784.xml"/>
  <Override ContentType="application/vnd.openxmlformats-officedocument.presentationml.slide+xml" PartName="/ppt/slides/slide1889.xml"/>
  <Override ContentType="application/vnd.openxmlformats-officedocument.presentationml.slide+xml" PartName="/ppt/slides/slide705.xml"/>
  <Override ContentType="application/vnd.openxmlformats-officedocument.presentationml.slide+xml" PartName="/ppt/slides/slide881.xml"/>
  <Override ContentType="application/vnd.openxmlformats-officedocument.presentationml.slide+xml" PartName="/ppt/slides/slide3338.xml"/>
  <Override ContentType="application/vnd.openxmlformats-officedocument.presentationml.slide+xml" PartName="/ppt/slides/slide1745.xml"/>
  <Override ContentType="application/vnd.openxmlformats-officedocument.presentationml.slide+xml" PartName="/ppt/slides/slide3435.xml"/>
  <Override ContentType="application/vnd.openxmlformats-officedocument.presentationml.slide+xml" PartName="/ppt/slides/slide1842.xml"/>
  <Override ContentType="application/vnd.openxmlformats-officedocument.presentationml.slide+xml" PartName="/ppt/slides/slide608.xml"/>
  <Override ContentType="application/vnd.openxmlformats-officedocument.presentationml.slide+xml" PartName="/ppt/slides/slide3935.xml"/>
  <Override ContentType="application/vnd.openxmlformats-officedocument.presentationml.slide+xml" PartName="/ppt/slides/slide5528.xml"/>
  <Override ContentType="application/vnd.openxmlformats-officedocument.presentationml.slide+xml" PartName="/ppt/slides/slide3838.xml"/>
  <Override ContentType="application/vnd.openxmlformats-officedocument.presentationml.slide+xml" PartName="/ppt/slides/slide3079.xml"/>
  <Override ContentType="application/vnd.openxmlformats-officedocument.presentationml.slide+xml" PartName="/ppt/slides/slide3532.xml"/>
  <Override ContentType="application/vnd.openxmlformats-officedocument.presentationml.slide+xml" PartName="/ppt/slides/slide5625.xml"/>
  <Override ContentType="application/vnd.openxmlformats-officedocument.presentationml.slide+xml" PartName="/ppt/slides/slide4252.xml"/>
  <Override ContentType="application/vnd.openxmlformats-officedocument.presentationml.slide+xml" PartName="/ppt/slides/slide1648.xml"/>
  <Override ContentType="application/vnd.openxmlformats-officedocument.presentationml.slide+xml" PartName="/ppt/slides/slide2062.xml"/>
  <Override ContentType="application/vnd.openxmlformats-officedocument.presentationml.slide+xml" PartName="/ppt/slides/slide849.xml"/>
  <Override ContentType="application/vnd.openxmlformats-officedocument.presentationml.slide+xml" PartName="/ppt/slides/slide4058.xml"/>
  <Override ContentType="application/vnd.openxmlformats-officedocument.presentationml.slide+xml" PartName="/ppt/slides/slide4549.xml"/>
  <Override ContentType="application/vnd.openxmlformats-officedocument.presentationml.slide+xml" PartName="/ppt/slides/slide5722.xml"/>
  <Override ContentType="application/vnd.openxmlformats-officedocument.presentationml.slide+xml" PartName="/ppt/slides/slide1986.xml"/>
  <Override ContentType="application/vnd.openxmlformats-officedocument.presentationml.slide+xml" PartName="/ppt/slides/slide4155.xml"/>
  <Override ContentType="application/vnd.openxmlformats-officedocument.presentationml.slide+xml" PartName="/ppt/slides/slide4646.xml"/>
  <Override ContentType="application/vnd.openxmlformats-officedocument.presentationml.slide+xml" PartName="/ppt/slides/slide4840.xml"/>
  <Override ContentType="application/vnd.openxmlformats-officedocument.presentationml.slide+xml" PartName="/ppt/slides/slide5463.xml"/>
  <Override ContentType="application/vnd.openxmlformats-officedocument.presentationml.slide+xml" PartName="/ppt/slides/slide2627.xml"/>
  <Override ContentType="application/vnd.openxmlformats-officedocument.presentationml.slide+xml" PartName="/ppt/slides/slide5560.xml"/>
  <Override ContentType="application/vnd.openxmlformats-officedocument.presentationml.slide+xml" PartName="/ppt/slides/slide5269.xml"/>
  <Override ContentType="application/vnd.openxmlformats-officedocument.presentationml.slide+xml" PartName="/ppt/slides/slide3370.xml"/>
  <Override ContentType="application/vnd.openxmlformats-officedocument.presentationml.slide+xml" PartName="/ppt/slides/slide4743.xml"/>
  <Override ContentType="application/vnd.openxmlformats-officedocument.presentationml.slide+xml" PartName="/ppt/slides/slide3273.xml"/>
  <Override ContentType="application/vnd.openxmlformats-officedocument.presentationml.slide+xml" PartName="/ppt/slides/slide946.xml"/>
  <Override ContentType="application/vnd.openxmlformats-officedocument.presentationml.slide+xml" PartName="/ppt/slides/slide3176.xml"/>
  <Override ContentType="application/vnd.openxmlformats-officedocument.presentationml.slide+xml" PartName="/ppt/slides/slide5857.xml"/>
  <Override ContentType="application/vnd.openxmlformats-officedocument.presentationml.slide+xml" PartName="/ppt/slides/slide1907.xml"/>
  <Override ContentType="application/vnd.openxmlformats-officedocument.presentationml.slide+xml" PartName="/ppt/slides/slide5366.xml"/>
  <Override ContentType="application/vnd.openxmlformats-officedocument.presentationml.slide+xml" PartName="/ppt/slides/slide1513.xml"/>
  <Override ContentType="application/vnd.openxmlformats-officedocument.presentationml.slide+xml" PartName="/ppt/slides/slide1416.xml"/>
  <Override ContentType="application/vnd.openxmlformats-officedocument.presentationml.slide+xml" PartName="/ppt/slides/slide3203.xml"/>
  <Override ContentType="application/vnd.openxmlformats-officedocument.presentationml.slide+xml" PartName="/ppt/slides/slide2891.xml"/>
  <Override ContentType="application/vnd.openxmlformats-officedocument.presentationml.slide+xml" PartName="/ppt/slides/slide1157.xml"/>
  <Override ContentType="application/vnd.openxmlformats-officedocument.presentationml.slide+xml" PartName="/ppt/slides/slide1601.xml"/>
  <Override ContentType="application/vnd.openxmlformats-officedocument.presentationml.slide+xml" PartName="/ppt/slides/slide4484.xml"/>
  <Override ContentType="application/vnd.openxmlformats-officedocument.presentationml.slide+xml" PartName="/ppt/slides/slide108.xml"/>
  <Override ContentType="application/vnd.openxmlformats-officedocument.presentationml.slide+xml" PartName="/ppt/slides/slide2724.xml"/>
  <Override ContentType="application/vnd.openxmlformats-officedocument.presentationml.slide+xml" PartName="/ppt/slides/slide3041.xml"/>
  <Override ContentType="application/vnd.openxmlformats-officedocument.presentationml.slide+xml" PartName="/ppt/slides/slide187.xml"/>
  <Override ContentType="application/vnd.openxmlformats-officedocument.presentationml.slide+xml" PartName="/ppt/slides/slide4414.xml"/>
  <Override ContentType="application/vnd.openxmlformats-officedocument.presentationml.slide+xml" PartName="/ppt/slides/slide20.xml"/>
  <Override ContentType="application/vnd.openxmlformats-officedocument.presentationml.slide+xml" PartName="/ppt/slides/slide2859.xml"/>
  <Override ContentType="application/vnd.openxmlformats-officedocument.presentationml.slide+xml" PartName="/ppt/slides/slide214.xml"/>
  <Override ContentType="application/vnd.openxmlformats-officedocument.presentationml.slide+xml" PartName="/ppt/slides/slide5695.xml"/>
  <Override ContentType="application/vnd.openxmlformats-officedocument.presentationml.slide+xml" PartName="/ppt/slides/slide2368.xml"/>
  <Override ContentType="application/vnd.openxmlformats-officedocument.presentationml.slide+xml" PartName="/ppt/slides/slide2812.xml"/>
  <Override ContentType="application/vnd.openxmlformats-officedocument.presentationml.slide+xml" PartName="/ppt/slides/slide1245.xml"/>
  <Override ContentType="application/vnd.openxmlformats-officedocument.presentationml.slide+xml" PartName="/ppt/slides/slide381.xml"/>
  <Override ContentType="application/vnd.openxmlformats-officedocument.presentationml.slide+xml" PartName="/ppt/slides/slide4405.xml"/>
  <Override ContentType="application/vnd.openxmlformats-officedocument.presentationml.slide+xml" PartName="/ppt/slides/slide1351.xml"/>
  <Override ContentType="application/vnd.openxmlformats-officedocument.presentationml.slide+xml" PartName="/ppt/slides/slide3282.xml"/>
  <Override ContentType="application/vnd.openxmlformats-officedocument.presentationml.slide+xml" PartName="/ppt/slides/slide4905.xml"/>
  <Override ContentType="application/vnd.openxmlformats-officedocument.presentationml.slide+xml" PartName="/ppt/slides/slide2868.xml"/>
  <Override ContentType="application/vnd.openxmlformats-officedocument.presentationml.slide+xml" PartName="/ppt/slides/slide349.xml"/>
  <Override ContentType="application/vnd.openxmlformats-officedocument.presentationml.slide+xml" PartName="/ppt/slides/slide3032.xml"/>
  <Override ContentType="application/vnd.openxmlformats-officedocument.presentationml.slide+xml" PartName="/ppt/slides/slide4049.xml"/>
  <Override ContentType="application/vnd.openxmlformats-officedocument.presentationml.slide+xml" PartName="/ppt/slides/slide5125.xml"/>
  <Override ContentType="application/vnd.openxmlformats-officedocument.presentationml.slide+xml" PartName="/ppt/slides/slide1486.xml"/>
  <Override ContentType="application/vnd.openxmlformats-officedocument.presentationml.slide+xml" PartName="/ppt/slides/slide4655.xml"/>
  <Override ContentType="application/vnd.openxmlformats-officedocument.presentationml.slide+xml" PartName="/ppt/slides/slide5616.xml"/>
  <Override ContentType="application/vnd.openxmlformats-officedocument.presentationml.slide+xml" PartName="/ppt/slides/slide2562.xml"/>
  <Override ContentType="application/vnd.openxmlformats-officedocument.presentationml.slide+xml" PartName="/ppt/slides/slide3579.xml"/>
  <Override ContentType="application/vnd.openxmlformats-officedocument.presentationml.slide+xml" PartName="/ppt/slides/slide2618.xml"/>
  <Override ContentType="application/vnd.openxmlformats-officedocument.presentationml.slide+xml" PartName="/ppt/slides/slide3088.xml"/>
  <Override ContentType="application/vnd.openxmlformats-officedocument.presentationml.slide+xml" PartName="/ppt/slides/slide4493.xml"/>
  <Override ContentType="application/vnd.openxmlformats-officedocument.presentationml.slide+xml" PartName="/ppt/slides/slide5810.xml"/>
  <Override ContentType="application/vnd.openxmlformats-officedocument.presentationml.slide+xml" PartName="/ppt/slides/slide3773.xml"/>
  <Override ContentType="application/vnd.openxmlformats-officedocument.presentationml.slide+xml" PartName="/ppt/slides/slide5866.xml"/>
  <Override ContentType="application/vnd.openxmlformats-officedocument.presentationml.slide+xml" PartName="/ppt/slides/slide4243.xml"/>
  <Override ContentType="application/vnd.openxmlformats-officedocument.presentationml.slide+xml" PartName="/ppt/slides/slide1407.xml"/>
  <Override ContentType="application/vnd.openxmlformats-officedocument.presentationml.slide+xml" PartName="/ppt/slides/slide1680.xml"/>
  <Override ContentType="application/vnd.openxmlformats-officedocument.presentationml.slide+xml" PartName="/ppt/slides/slide543.xml"/>
  <Override ContentType="application/vnd.openxmlformats-officedocument.presentationml.slide+xml" PartName="/ppt/slides/slide4299.xml"/>
  <Override ContentType="application/vnd.openxmlformats-officedocument.presentationml.slide+xml" PartName="/ppt/slides/slide2697.xml"/>
  <Override ContentType="application/vnd.openxmlformats-officedocument.presentationml.slide+xml" PartName="/ppt/slides/slide3009.xml"/>
  <Override ContentType="application/vnd.openxmlformats-officedocument.presentationml.slide+xml" PartName="/ppt/slides/slide2136.xml"/>
  <Override ContentType="application/vnd.openxmlformats-officedocument.presentationml.slide+xml" PartName="/ppt/slides/slide872.xml"/>
  <Override ContentType="application/vnd.openxmlformats-officedocument.presentationml.slide+xml" PartName="/ppt/slides/slide1916.xml"/>
  <Override ContentType="application/vnd.openxmlformats-officedocument.presentationml.slide+xml" PartName="/ppt/slides/slide3703.xml"/>
  <Override ContentType="application/vnd.openxmlformats-officedocument.presentationml.slide+xml" PartName="/ppt/slides/slide5292.xml"/>
  <Override ContentType="application/vnd.openxmlformats-officedocument.presentationml.slide+xml" PartName="/ppt/slides/slide5454.xml"/>
  <Override ContentType="application/vnd.openxmlformats-officedocument.presentationml.slide+xml" PartName="/ppt/slides/slide3800.xml"/>
  <Override ContentType="application/vnd.openxmlformats-officedocument.presentationml.slide+xml" PartName="/ppt/slides/slide1977.xml"/>
  <Override ContentType="application/vnd.openxmlformats-officedocument.presentationml.slide+xml" PartName="/ppt/slides/slide2233.xml"/>
  <Override ContentType="application/vnd.openxmlformats-officedocument.presentationml.slide+xml" PartName="/ppt/slides/slide5551.xml"/>
  <Override ContentType="application/vnd.openxmlformats-officedocument.presentationml.slide+xml" PartName="/ppt/slides/slide1657.xml"/>
  <Override ContentType="application/vnd.openxmlformats-officedocument.presentationml.slide+xml" PartName="/ppt/slides/slide890.xml"/>
  <Override ContentType="application/vnd.openxmlformats-officedocument.presentationml.slide+xml" PartName="/ppt/slides/slide1754.xml"/>
  <Override ContentType="application/vnd.openxmlformats-officedocument.presentationml.slide+xml" PartName="/ppt/slides/slide2071.xml"/>
  <Override ContentType="application/vnd.openxmlformats-officedocument.presentationml.slide+xml" PartName="/ppt/slides/slide5037.xml"/>
  <Override ContentType="application/vnd.openxmlformats-officedocument.presentationml.slide+xml" PartName="/ppt/slides/slide793.xml"/>
  <Override ContentType="application/vnd.openxmlformats-officedocument.presentationml.slide+xml" PartName="/ppt/slides/slide617.xml"/>
  <Override ContentType="application/vnd.openxmlformats-officedocument.presentationml.slide+xml" PartName="/ppt/slides/slide3541.xml"/>
  <Override ContentType="application/vnd.openxmlformats-officedocument.presentationml.slide+xml" PartName="/ppt/slides/slide2215.xml"/>
  <Override ContentType="application/vnd.openxmlformats-officedocument.presentationml.slide+xml" PartName="/ppt/slides/slide3829.xml"/>
  <Override ContentType="application/vnd.openxmlformats-officedocument.presentationml.slide+xml" PartName="/ppt/slides/slide3926.xml"/>
  <Override ContentType="application/vnd.openxmlformats-officedocument.presentationml.slide+xml" PartName="/ppt/slides/slide2312.xml"/>
  <Override ContentType="application/vnd.openxmlformats-officedocument.presentationml.slide+xml" PartName="/ppt/slides/slide4020.xml"/>
  <Override ContentType="application/vnd.openxmlformats-officedocument.presentationml.slide+xml" PartName="/ppt/slides/slide1592.xml"/>
  <Override ContentType="application/vnd.openxmlformats-officedocument.presentationml.slide+xml" PartName="/ppt/slides/slide1083.xml"/>
  <Override ContentType="application/vnd.openxmlformats-officedocument.presentationml.slide+xml" PartName="/ppt/slides/slide3588.xml"/>
  <Override ContentType="application/vnd.openxmlformats-officedocument.presentationml.slide+xml" PartName="/ppt/slides/slide5019.xml"/>
  <Override ContentType="application/vnd.openxmlformats-officedocument.presentationml.slide+xml" PartName="/ppt/slides/slide1833.xml"/>
  <Override ContentType="application/vnd.openxmlformats-officedocument.presentationml.slide+xml" PartName="/ppt/slides/slide455.xml"/>
  <Override ContentType="application/vnd.openxmlformats-officedocument.presentationml.slide+xml" PartName="/ppt/slides/slide2359.xml"/>
  <Override ContentType="application/vnd.openxmlformats-officedocument.presentationml.slide+xml" PartName="/ppt/slides/slide293.xml"/>
  <Override ContentType="application/vnd.openxmlformats-officedocument.presentationml.slide+xml" PartName="/ppt/slides/slide358.xml"/>
  <Override ContentType="application/vnd.openxmlformats-officedocument.presentationml.slide+xml" PartName="/ppt/slides/slide4002.xml"/>
  <Override ContentType="application/vnd.openxmlformats-officedocument.presentationml.slide+xml" PartName="/ppt/slides/slide1495.xml"/>
  <Override ContentType="application/vnd.openxmlformats-officedocument.presentationml.slide+xml" PartName="/ppt/slides/slide3685.xml"/>
  <Override ContentType="application/vnd.openxmlformats-officedocument.presentationml.slide+xml" PartName="/ppt/slides/slide5116.xml"/>
  <Override ContentType="application/vnd.openxmlformats-officedocument.presentationml.slide+xml" PartName="/ppt/slides/slide67.xml"/>
  <Override ContentType="application/vnd.openxmlformats-officedocument.presentationml.slide+xml" PartName="/ppt/slides/slide196.xml"/>
  <Override ContentType="application/vnd.openxmlformats-officedocument.presentationml.slide+xml" PartName="/ppt/slides/slide4817.xml"/>
  <Override ContentType="application/vnd.openxmlformats-officedocument.presentationml.slide+xml" PartName="/ppt/slides/slide1574.xml"/>
  <Override ContentType="application/vnd.openxmlformats-officedocument.presentationml.slide+xml" PartName="/ppt/slides/slide2197.xml"/>
  <Override ContentType="application/vnd.openxmlformats-officedocument.presentationml.slide+xml" PartName="/ppt/slides/slide1671.xml"/>
  <Override ContentType="application/vnd.openxmlformats-officedocument.presentationml.slide+xml" PartName="/ppt/slides/slide534.xml"/>
  <Override ContentType="application/vnd.openxmlformats-officedocument.presentationml.slide+xml" PartName="/ppt/slides/slide4993.xml"/>
  <Override ContentType="application/vnd.openxmlformats-officedocument.presentationml.slide+xml" PartName="/ppt/slides/slide49.xml"/>
  <Override ContentType="application/vnd.openxmlformats-officedocument.presentationml.slide+xml" PartName="/ppt/slides/slide2650.xml"/>
  <Override ContentType="application/vnd.openxmlformats-officedocument.presentationml.slide+xml" PartName="/ppt/slides/slide3764.xml"/>
  <Override ContentType="application/vnd.openxmlformats-officedocument.presentationml.slide+xml" PartName="/ppt/slides/slide3667.xml"/>
  <Override ContentType="application/vnd.openxmlformats-officedocument.presentationml.slide+xml" PartName="/ppt/slides/slide437.xml"/>
  <Override ContentType="application/vnd.openxmlformats-officedocument.presentationml.slide+xml" PartName="/ppt/slides/slide1180.xml"/>
  <Override ContentType="application/vnd.openxmlformats-officedocument.presentationml.slide+xml" PartName="/ppt/slides/slide3106.xml"/>
  <Override ContentType="application/vnd.openxmlformats-officedocument.presentationml.slide+xml" PartName="/ppt/slides/slide126.xml"/>
  <Override ContentType="application/vnd.openxmlformats-officedocument.presentationml.slide+xml" PartName="/ppt/slides/slide4475.xml"/>
  <Override ContentType="application/vnd.openxmlformats-officedocument.presentationml.slide+xml" PartName="/ppt/slides/slide1319.xml"/>
  <Override ContentType="application/vnd.openxmlformats-officedocument.presentationml.slide+xml" PartName="/ppt/slides/slide1263.xml"/>
  <Override ContentType="application/vnd.openxmlformats-officedocument.presentationml.slide+xml" PartName="/ppt/slides/slide4229.xml"/>
  <Override ContentType="application/vnd.openxmlformats-officedocument.presentationml.slide+xml" PartName="/ppt/slides/slide4581.xml"/>
  <Override ContentType="application/vnd.openxmlformats-officedocument.presentationml.slide+xml" PartName="/ppt/slides/slide1610.xml"/>
  <Override ContentType="application/vnd.openxmlformats-officedocument.presentationml.slide+xml" PartName="/ppt/slides/slide5598.xml"/>
  <Override ContentType="application/vnd.openxmlformats-officedocument.presentationml.slide+xml" PartName="/ppt/slides/slide2830.xml"/>
  <Override ContentType="application/vnd.openxmlformats-officedocument.presentationml.slide+xml" PartName="/ppt/slides/slide311.xml"/>
  <Override ContentType="application/vnd.openxmlformats-officedocument.presentationml.slide+xml" PartName="/ppt/slides/slide3996.xml"/>
  <Override ContentType="application/vnd.openxmlformats-officedocument.presentationml.slide+xml" PartName="/ppt/slides/slide205.xml"/>
  <Override ContentType="application/vnd.openxmlformats-officedocument.presentationml.slide+xml" PartName="/ppt/slides/slide2956.xml"/>
  <Override ContentType="application/vnd.openxmlformats-officedocument.presentationml.slide+xml" PartName="/ppt/slides/slide4067.xml"/>
  <Override ContentType="application/vnd.openxmlformats-officedocument.presentationml.slide+xml" PartName="/ppt/slides/slide4308.xml"/>
  <Override ContentType="application/vnd.openxmlformats-officedocument.presentationml.slide+xml" PartName="/ppt/slides/slide1342.xml"/>
  <Override ContentType="application/vnd.openxmlformats-officedocument.presentationml.slide+xml" PartName="/ppt/slides/slide3050.xml"/>
  <Override ContentType="application/vnd.openxmlformats-officedocument.presentationml.slide+xml" PartName="/ppt/slides/slide5634.xml"/>
  <Override ContentType="application/vnd.openxmlformats-officedocument.presentationml.slide+xml" PartName="/ppt/slides/slide90.xml"/>
  <Override ContentType="application/vnd.openxmlformats-officedocument.presentationml.slide+xml" PartName="/ppt/slides/slide4511.xml"/>
  <Override ContentType="application/vnd.openxmlformats-officedocument.presentationml.slide+xml" PartName="/ppt/slides/slide1139.xml"/>
  <Override ContentType="application/vnd.openxmlformats-officedocument.presentationml.slide+xml" PartName="/ppt/slides/slide275.xml"/>
  <Override ContentType="application/vnd.openxmlformats-officedocument.presentationml.slide+xml" PartName="/ppt/slides/slide5222.xml"/>
  <Override ContentType="application/vnd.openxmlformats-officedocument.presentationml.slide+xml" PartName="/ppt/slides/slide1389.xml"/>
  <Override ContentType="application/vnd.openxmlformats-officedocument.presentationml.slide+xml" PartName="/ppt/slides/slide2465.xml"/>
  <Override ContentType="application/vnd.openxmlformats-officedocument.presentationml.slide+xml" PartName="/ppt/slides/slide4146.xml"/>
  <Override ContentType="application/vnd.openxmlformats-officedocument.presentationml.slide+xml" PartName="/ppt/slides/slide2053.xml"/>
  <Override ContentType="application/vnd.openxmlformats-officedocument.presentationml.slide+xml" PartName="/ppt/slides/slide4558.xml"/>
  <Override ContentType="application/vnd.openxmlformats-officedocument.presentationml.slide+xml" PartName="/ppt/slides/slide3620.xml"/>
  <Override ContentType="application/vnd.openxmlformats-officedocument.presentationml.slide+xml" PartName="/ppt/slides/slide640.xml"/>
  <Override ContentType="application/vnd.openxmlformats-officedocument.presentationml.slide+xml" PartName="/ppt/slides/slide802.xml"/>
  <Override ContentType="application/vnd.openxmlformats-officedocument.presentationml.slide+xml" PartName="/ppt/slides/slide3847.xml"/>
  <Override ContentType="application/vnd.openxmlformats-officedocument.presentationml.slide+xml" PartName="/ppt/slides/slide5060.xml"/>
  <Override ContentType="application/vnd.openxmlformats-officedocument.presentationml.slide+xml" PartName="/ppt/slides/slide3870.xml"/>
  <Override ContentType="application/vnd.openxmlformats-officedocument.presentationml.slide+xml" PartName="/ppt/slides/slide4396.xml"/>
  <Override ContentType="application/vnd.openxmlformats-officedocument.presentationml.slide+xml" PartName="/ppt/slides/slide5713.xml"/>
  <Override ContentType="application/vnd.openxmlformats-officedocument.presentationml.slide+xml" PartName="/ppt/slides/slide561.xml"/>
  <Override ContentType="application/vnd.openxmlformats-officedocument.presentationml.slide+xml" PartName="/ppt/slides/slide4637.xml"/>
  <Override ContentType="application/vnd.openxmlformats-officedocument.presentationml.slide+xml" PartName="/ppt/slides/slide1425.xml"/>
  <Override ContentType="application/vnd.openxmlformats-officedocument.presentationml.slide+xml" PartName="/ppt/slides/slide1504.xml"/>
  <Override ContentType="application/vnd.openxmlformats-officedocument.presentationml.slide+xml" PartName="/ppt/slides/slide2544.xml"/>
  <Override ContentType="application/vnd.openxmlformats-officedocument.presentationml.slide+xml" PartName="/ppt/slides/slide2794.xml"/>
  <Override ContentType="application/vnd.openxmlformats-officedocument.presentationml.slide+xml" PartName="/ppt/slides/slide5472.xml"/>
  <Override ContentType="application/vnd.openxmlformats-officedocument.presentationml.slide+xml" PartName="/ppt/slides/slide5402.xml"/>
  <Override ContentType="application/vnd.openxmlformats-officedocument.presentationml.slide+xml" PartName="/ppt/slides/slide5348.xml"/>
  <Override ContentType="application/vnd.openxmlformats-officedocument.presentationml.slide+xml" PartName="/ppt/slides/slide3852.xml"/>
  <Override ContentType="application/vnd.openxmlformats-officedocument.presentationml.slide+xml" PartName="/ppt/slides/slide626.xml"/>
  <Override ContentType="application/vnd.openxmlformats-officedocument.presentationml.slide+xml" PartName="/ppt/slides/slide1569.xml"/>
  <Override ContentType="application/vnd.openxmlformats-officedocument.presentationml.slide+xml" PartName="/ppt/slides/slide2382.xml"/>
  <Override ContentType="application/vnd.openxmlformats-officedocument.presentationml.slide+xml" PartName="/ppt/slides/slide5305.xml"/>
  <Override ContentType="application/vnd.openxmlformats-officedocument.presentationml.slide+xml" PartName="/ppt/slides/slide3518.xml"/>
  <Override ContentType="application/vnd.openxmlformats-officedocument.presentationml.slide+xml" PartName="/ppt/slides/slide1763.xml"/>
  <Override ContentType="application/vnd.openxmlformats-officedocument.presentationml.slide+xml" PartName="/ppt/slides/slide3356.xml"/>
  <Override ContentType="application/vnd.openxmlformats-officedocument.presentationml.slide+xml" PartName="/ppt/slides/slide1828.xml"/>
  <Override ContentType="application/vnd.openxmlformats-officedocument.presentationml.slide+xml" PartName="/ppt/slides/slide2242.xml"/>
  <Override ContentType="application/vnd.openxmlformats-officedocument.presentationml.slide+xml" PartName="/ppt/slides/slide960.xml"/>
  <Override ContentType="application/vnd.openxmlformats-officedocument.presentationml.slide+xml" PartName="/ppt/slides/slide3259.xml"/>
  <Override ContentType="application/vnd.openxmlformats-officedocument.presentationml.slide+xml" PartName="/ppt/slides/slide2285.xml"/>
  <Override ContentType="application/vnd.openxmlformats-officedocument.presentationml.slide+xml" PartName="/ppt/slides/slide4869.xml"/>
  <Override ContentType="application/vnd.openxmlformats-officedocument.presentationml.slide+xml" PartName="/ppt/slides/slide5445.xml"/>
  <Override ContentType="application/vnd.openxmlformats-officedocument.presentationml.slide+xml" PartName="/ppt/slides/slide367.xml"/>
  <Override ContentType="application/vnd.openxmlformats-officedocument.presentationml.slide+xml" PartName="/ppt/slides/slide4966.xml"/>
  <Override ContentType="application/vnd.openxmlformats-officedocument.presentationml.slide+xml" PartName="/ppt/slides/slide4923.xml"/>
  <Override ContentType="application/vnd.openxmlformats-officedocument.presentationml.slide+xml" PartName="/ppt/slides/slide3593.xml"/>
  <Override ContentType="application/vnd.openxmlformats-officedocument.presentationml.slide+xml" PartName="/ppt/slides/slide2307.xml"/>
  <Override ContentType="application/vnd.openxmlformats-officedocument.presentationml.slide+xml" PartName="/ppt/slides/slide3917.xml"/>
  <Override ContentType="application/vnd.openxmlformats-officedocument.presentationml.slide+xml" PartName="/ppt/slides/slide3399.xml"/>
  <Override ContentType="application/vnd.openxmlformats-officedocument.presentationml.slide+xml" PartName="/ppt/slides/slide4567.xml"/>
  <Override ContentType="application/vnd.openxmlformats-officedocument.presentationml.slide+xml" PartName="/ppt/slides/slide5046.xml"/>
  <Override ContentType="application/vnd.openxmlformats-officedocument.presentationml.slide+xml" PartName="/ppt/slides/slide669.xml"/>
  <Override ContentType="application/vnd.openxmlformats-officedocument.presentationml.slide+xml" PartName="/ppt/slides/slide2206.xml"/>
  <Override ContentType="application/vnd.openxmlformats-officedocument.presentationml.slide+xml" PartName="/ppt/slides/slide3550.xml"/>
  <Override ContentType="application/vnd.openxmlformats-officedocument.presentationml.slide+xml" PartName="/ppt/slides/slide4072.xml"/>
  <Override ContentType="application/vnd.openxmlformats-officedocument.presentationml.slide+xml" PartName="/ppt/slides/slide5089.xml"/>
  <Override ContentType="application/vnd.openxmlformats-officedocument.presentationml.slide+xml" PartName="/ppt/slides/slide2400.xml"/>
  <Override ContentType="application/vnd.openxmlformats-officedocument.presentationml.slide+xml" PartName="/ppt/slides/slide2609.xml"/>
  <Override ContentType="application/vnd.openxmlformats-officedocument.presentationml.slide+xml" PartName="/ppt/slides/slide5481.xml"/>
  <Override ContentType="application/vnd.openxmlformats-officedocument.presentationml.slide+xml" PartName="/ppt/slides/slide3120.xml"/>
  <Override ContentType="application/vnd.openxmlformats-officedocument.presentationml.slide+xml" PartName="/ppt/slides/slide867.xml"/>
  <Override ContentType="application/vnd.openxmlformats-officedocument.presentationml.slide+xml" PartName="/ppt/slides/slide3417.xml"/>
  <Override ContentType="application/vnd.openxmlformats-officedocument.presentationml.slide+xml" PartName="/ppt/slides/slide5287.xml"/>
  <Override ContentType="application/vnd.openxmlformats-officedocument.presentationml.slide+xml" PartName="/ppt/slides/slide5880.xml"/>
  <Override ContentType="application/vnd.openxmlformats-officedocument.presentationml.slide+xml" PartName="/ppt/slides/slide4137.xml"/>
  <Override ContentType="application/vnd.openxmlformats-officedocument.presentationml.slide+xml" PartName="/ppt/slides/slide3514.xml"/>
  <Override ContentType="application/vnd.openxmlformats-officedocument.presentationml.slide+xml" PartName="/ppt/slides/slide3759.xml"/>
  <Override ContentType="application/vnd.openxmlformats-officedocument.presentationml.slide+xml" PartName="/ppt/slides/slide4331.xml"/>
  <Override ContentType="application/vnd.openxmlformats-officedocument.presentationml.slide+xml" PartName="/ppt/slides/slide5704.xml"/>
  <Override ContentType="application/vnd.openxmlformats-officedocument.presentationml.slide+xml" PartName="/ppt/slides/slide5875.xml"/>
  <Override ContentType="application/vnd.openxmlformats-officedocument.presentationml.slide+xml" PartName="/ppt/slides/slide3291.xml"/>
  <Override ContentType="application/vnd.openxmlformats-officedocument.presentationml.slide+xml" PartName="/ppt/slides/slide3158.xml"/>
  <Override ContentType="application/vnd.openxmlformats-officedocument.presentationml.slide+xml" PartName="/ppt/slides/slide928.xml"/>
  <Override ContentType="application/vnd.openxmlformats-officedocument.presentationml.slide+xml" PartName="/ppt/slides/slide2141.xml"/>
  <Override ContentType="application/vnd.openxmlformats-officedocument.presentationml.slide+xml" PartName="/ppt/slides/slide3115.xml"/>
  <Override ContentType="application/vnd.openxmlformats-officedocument.presentationml.slide+xml" PartName="/ppt/slides/slide223.xml"/>
  <Override ContentType="application/vnd.openxmlformats-officedocument.presentationml.slide+xml" PartName="/ppt/slides/slide4725.xml"/>
  <Override ContentType="application/vnd.openxmlformats-officedocument.presentationml.slide+xml" PartName="/ppt/slides/slide266.xml"/>
  <Override ContentType="application/vnd.openxmlformats-officedocument.presentationml.slide+xml" PartName="/ppt/slides/slide4572.xml"/>
  <Override ContentType="application/vnd.openxmlformats-officedocument.presentationml.slide+xml" PartName="/ppt/slides/slide372.xml"/>
  <Override ContentType="application/vnd.openxmlformats-officedocument.presentationml.slide+xml" PartName="/ppt/slides/slide3190.xml"/>
  <Override ContentType="application/vnd.openxmlformats-officedocument.presentationml.slide+xml" PartName="/ppt/slides/slide2938.xml"/>
  <Override ContentType="application/vnd.openxmlformats-officedocument.presentationml.slide+xml" PartName="/ppt/slides/slide1328.xml"/>
  <Override ContentType="application/vnd.openxmlformats-officedocument.presentationml.slide+xml" PartName="/ppt/slides/slide460.xml"/>
  <Override ContentType="application/vnd.openxmlformats-officedocument.presentationml.slide+xml" PartName="/ppt/slides/slide5589.xml"/>
  <Override ContentType="application/vnd.openxmlformats-officedocument.presentationml.slide+xml" PartName="/ppt/slides/slide2377.xml"/>
  <Override ContentType="application/vnd.openxmlformats-officedocument.presentationml.slide+xml" PartName="/ppt/slides/slide5546.xml"/>
  <Override ContentType="application/vnd.openxmlformats-officedocument.presentationml.slide+xml" PartName="/ppt/slides/slide2970.xml"/>
  <Override ContentType="application/vnd.openxmlformats-officedocument.presentationml.slide+xml" PartName="/ppt/slides/slide5783.xml"/>
  <Override ContentType="application/vnd.openxmlformats-officedocument.presentationml.slide+xml" PartName="/ppt/slides/slide72.xml"/>
  <Override ContentType="application/vnd.openxmlformats-officedocument.presentationml.slide+xml" PartName="/ppt/slides/slide2571.xml"/>
  <Override ContentType="application/vnd.openxmlformats-officedocument.presentationml.slide+xml" PartName="/ppt/slides/slide5740.xml"/>
  <Override ContentType="application/vnd.openxmlformats-officedocument.presentationml.slide+xml" PartName="/ppt/slides/slide4173.xml"/>
  <Override ContentType="application/vnd.openxmlformats-officedocument.presentationml.slide+xml" PartName="/ppt/slides/slide3944.xml"/>
  <Override ContentType="application/vnd.openxmlformats-officedocument.presentationml.slide+xml" PartName="/ppt/slides/slide3987.xml"/>
  <Override ContentType="application/vnd.openxmlformats-officedocument.presentationml.slide+xml" PartName="/ppt/slides/slide1360.xml"/>
  <Override ContentType="application/vnd.openxmlformats-officedocument.presentationml.slide+xml" PartName="/ppt/slides/slide1727.xml"/>
  <Override ContentType="application/vnd.openxmlformats-officedocument.presentationml.slide+xml" PartName="/ppt/slides/slide2483.xml"/>
  <Override ContentType="application/vnd.openxmlformats-officedocument.presentationml.slide+xml" PartName="/ppt/slides/slide1736.xml"/>
  <Override ContentType="application/vnd.openxmlformats-officedocument.presentationml.slide+xml" PartName="/ppt/slides/slide955.xml"/>
  <Override ContentType="application/vnd.openxmlformats-officedocument.presentationml.slide+xml" PartName="/ppt/slides/slide1898.xml"/>
  <Override ContentType="application/vnd.openxmlformats-officedocument.presentationml.slide+xml" PartName="/ppt/slides/slide3329.xml"/>
  <Override ContentType="application/vnd.openxmlformats-officedocument.presentationml.slide+xml" PartName="/ppt/slides/slide5731.xml"/>
  <Override ContentType="application/vnd.openxmlformats-officedocument.presentationml.slide+xml" PartName="/ppt/slides/slide998.xml"/>
  <Override ContentType="application/vnd.openxmlformats-officedocument.presentationml.slide+xml" PartName="/ppt/slides/slide131.xml"/>
  <Override ContentType="application/vnd.openxmlformats-officedocument.presentationml.slide+xml" PartName="/ppt/slides/slide4164.xml"/>
  <Override ContentType="application/vnd.openxmlformats-officedocument.presentationml.slide+xml" PartName="/ppt/slides/slide3694.xml"/>
  <Override ContentType="application/vnd.openxmlformats-officedocument.presentationml.slide+xml" PartName="/ppt/slides/slide5774.xml"/>
  <Override ContentType="application/vnd.openxmlformats-officedocument.presentationml.slide+xml" PartName="/ppt/slides/slide3523.xml"/>
  <Override ContentType="application/vnd.openxmlformats-officedocument.presentationml.slide+xml" PartName="/ppt/slides/slide1921.xml"/>
  <Override ContentType="application/vnd.openxmlformats-officedocument.presentationml.slide+xml" PartName="/ppt/slides/slide5204.xml"/>
  <Override ContentType="application/vnd.openxmlformats-officedocument.presentationml.slide+xml" PartName="/ppt/slides/slide2641.xml"/>
  <Override ContentType="application/vnd.openxmlformats-officedocument.presentationml.slide+xml" PartName="/ppt/slides/slide4826.xml"/>
  <Override ContentType="application/vnd.openxmlformats-officedocument.presentationml.slide+xml" PartName="/ppt/slides/slide1031.xml"/>
  <Override ContentType="application/vnd.openxmlformats-officedocument.presentationml.slide+xml" PartName="/ppt/slides/slide5375.xml"/>
  <Override ContentType="application/vnd.openxmlformats-officedocument.presentationml.slide+xml" PartName="/ppt/slides/slide3615.xml"/>
  <Override ContentType="application/vnd.openxmlformats-officedocument.presentationml.slide+xml" PartName="/ppt/slides/slide1074.xml"/>
  <Override ContentType="application/vnd.openxmlformats-officedocument.presentationml.slide+xml" PartName="/ppt/slides/slide3658.xml"/>
  <Override ContentType="application/vnd.openxmlformats-officedocument.presentationml.slide+xml" PartName="/ppt/slides/slide2048.xml"/>
  <Override ContentType="application/vnd.openxmlformats-officedocument.presentationml.slide+xml" PartName="/ppt/slides/slide775.xml"/>
  <Override ContentType="application/vnd.openxmlformats-officedocument.presentationml.slide+xml" PartName="/ppt/slides/slide1004.xml"/>
  <Override ContentType="application/vnd.openxmlformats-officedocument.presentationml.slide+xml" PartName="/ppt/slides/slide3509.xml"/>
  <Override ContentType="application/vnd.openxmlformats-officedocument.presentationml.slide+xml" PartName="/ppt/slides/slide732.xml"/>
  <Override ContentType="application/vnd.openxmlformats-officedocument.presentationml.slide+xml" PartName="/ppt/slides/slide919.xml"/>
  <Override ContentType="application/vnd.openxmlformats-officedocument.presentationml.slide+xml" PartName="/ppt/slides/slide5339.xml"/>
  <Override ContentType="application/vnd.openxmlformats-officedocument.presentationml.slide+xml" PartName="/ppt/slides/slide4932.xml"/>
  <Override ContentType="application/vnd.openxmlformats-officedocument.presentationml.slide+xml" PartName="/ppt/slides/slide4322.xml"/>
  <Override ContentType="application/vnd.openxmlformats-officedocument.presentationml.slide+xml" PartName="/ppt/slides/slide2391.xml"/>
  <Override ContentType="application/vnd.openxmlformats-officedocument.presentationml.slide+xml" PartName="/ppt/slides/slide473.xml"/>
  <Override ContentType="application/vnd.openxmlformats-officedocument.presentationml.slide+xml" PartName="/ppt/slides/slide3365.xml"/>
  <Override ContentType="application/vnd.openxmlformats-officedocument.presentationml.slide+xml" PartName="/ppt/slides/slide4975.xml"/>
  <Override ContentType="application/vnd.openxmlformats-officedocument.presentationml.slide+xml" PartName="/ppt/slides/slide85.xml"/>
  <Override ContentType="application/vnd.openxmlformats-officedocument.presentationml.slide+xml" PartName="/ppt/slides/slide2886.xml"/>
  <Override ContentType="application/vnd.openxmlformats-officedocument.presentationml.slide+xml" PartName="/ppt/slides/slide854.xml"/>
  <Override ContentType="application/vnd.openxmlformats-officedocument.presentationml.slide+xml" PartName="/ppt/slides/slide4673.xml"/>
  <Override ContentType="application/vnd.openxmlformats-officedocument.presentationml.slide+xml" PartName="/ppt/slides/slide811.xml"/>
  <Override ContentType="application/vnd.openxmlformats-officedocument.presentationml.slide+xml" PartName="/ppt/slides/slide5519.xml"/>
  <Override ContentType="application/vnd.openxmlformats-officedocument.presentationml.slide+xml" PartName="/ppt/slides/slide1991.xml"/>
  <Override ContentType="application/vnd.openxmlformats-officedocument.presentationml.slide+xml" PartName="/ppt/slides/slide3487.xml"/>
  <Override ContentType="application/vnd.openxmlformats-officedocument.presentationml.slide+xml" PartName="/ppt/slides/slide5195.xml"/>
  <Override ContentType="application/vnd.openxmlformats-officedocument.presentationml.slide+xml" PartName="/ppt/slides/slide3444.xml"/>
  <Override ContentType="application/vnd.openxmlformats-officedocument.presentationml.slide+xml" PartName="/ppt/slides/slide5152.xml"/>
  <Override ContentType="application/vnd.openxmlformats-officedocument.presentationml.slide+xml" PartName="/ppt/slides/slide2470.xml"/>
  <Override ContentType="application/vnd.openxmlformats-officedocument.presentationml.slide+xml" PartName="/ppt/slides/slide595.xml"/>
  <Override ContentType="application/vnd.openxmlformats-officedocument.presentationml.slide+xml" PartName="/ppt/slides/slide2965.xml"/>
  <Override ContentType="application/vnd.openxmlformats-officedocument.presentationml.slide+xml" PartName="/ppt/slides/slide2413.xml"/>
  <Override ContentType="application/vnd.openxmlformats-officedocument.presentationml.slide+xml" PartName="/ppt/slides/slide1227.xml"/>
  <Override ContentType="application/vnd.openxmlformats-officedocument.presentationml.slide+xml" PartName="/ppt/slides/slide1398.xml"/>
  <Override ContentType="application/vnd.openxmlformats-officedocument.presentationml.slide+xml" PartName="/ppt/slides/slide5274.xml"/>
  <Override ContentType="application/vnd.openxmlformats-officedocument.presentationml.slide+xml" PartName="/ppt/slides/slide302.xml"/>
  <Override ContentType="application/vnd.openxmlformats-officedocument.presentationml.slide+xml" PartName="/ppt/slides/slide1434.xml"/>
  <Override ContentType="application/vnd.openxmlformats-officedocument.presentationml.slide+xml" PartName="/ppt/slides/slide2456.xml"/>
  <Override ContentType="application/vnd.openxmlformats-officedocument.presentationml.slide+xml" PartName="/ppt/slides/slide5231.xml"/>
  <Override ContentType="application/vnd.openxmlformats-officedocument.presentationml.slide+xml" PartName="/ppt/slides/slide631.xml"/>
  <Override ContentType="application/vnd.openxmlformats-officedocument.presentationml.slide+xml" PartName="/ppt/slides/slide1477.xml"/>
  <Override ContentType="application/vnd.openxmlformats-officedocument.presentationml.slide+xml" PartName="/ppt/slides/slide2535.xml"/>
  <Override ContentType="application/vnd.openxmlformats-officedocument.presentationml.slide+xml" PartName="/ppt/slides/slide5310.xml"/>
  <Override ContentType="application/vnd.openxmlformats-officedocument.presentationml.slide+xml" PartName="/ppt/slides/slide4896.xml"/>
  <Override ContentType="application/vnd.openxmlformats-officedocument.presentationml.slide+xml" PartName="/ppt/slides/slide552.xml"/>
  <Override ContentType="application/vnd.openxmlformats-officedocument.presentationml.slide+xml" PartName="/ppt/slides/slide2785.xml"/>
  <Override ContentType="application/vnd.openxmlformats-officedocument.presentationml.slide+xml" PartName="/ppt/slides/slide5911.xml"/>
  <Override ContentType="application/vnd.openxmlformats-officedocument.presentationml.slide+xml" PartName="/ppt/slides/slide4238.xml"/>
  <Override ContentType="application/vnd.openxmlformats-officedocument.presentationml.slide+xml" PartName="/ppt/slides/slide3343.xml"/>
  <Override ContentType="application/vnd.openxmlformats-officedocument.presentationml.slide+xml" PartName="/ppt/slides/slide5848.xml"/>
  <Override ContentType="application/vnd.openxmlformats-officedocument.presentationml.slide+xml" PartName="/ppt/slides/slide1069.xml"/>
  <Override ContentType="application/vnd.openxmlformats-officedocument.presentationml.slide+xml" PartName="/ppt/slides/slide2636.xml"/>
  <Override ContentType="application/vnd.openxmlformats-officedocument.presentationml.slide+xml" PartName="/ppt/slides/slide1662.xml"/>
  <Override ContentType="application/vnd.openxmlformats-officedocument.presentationml.slide+xml" PartName="/ppt/slides/slide2742.xml"/>
  <Override ContentType="application/vnd.openxmlformats-officedocument.presentationml.slide+xml" PartName="/ppt/slides/slide1175.xml"/>
  <Override ContentType="application/vnd.openxmlformats-officedocument.presentationml.slide+xml" PartName="/ppt/slides/slide525.xml"/>
  <Override ContentType="application/vnd.openxmlformats-officedocument.presentationml.slide+xml" PartName="/ppt/slides/slide2679.xml"/>
  <Override ContentType="application/vnd.openxmlformats-officedocument.presentationml.slide+xml" PartName="/ppt/slides/slide4387.xml"/>
  <Override ContentType="application/vnd.openxmlformats-officedocument.presentationml.slide+xml" PartName="/ppt/slides/slide4423.xml"/>
  <Override ContentType="application/vnd.openxmlformats-officedocument.presentationml.slide+xml" PartName="/ppt/slides/slide4910.xml"/>
  <Override ContentType="application/vnd.openxmlformats-officedocument.presentationml.slide+xml" PartName="/ppt/slides/slide3300.xml"/>
  <Override ContentType="application/vnd.openxmlformats-officedocument.presentationml.slide+xml" PartName="/ppt/slides/slide4317.xml"/>
  <Override ContentType="application/vnd.openxmlformats-officedocument.presentationml.slide+xml" PartName="/ppt/slides/slide1105.xml"/>
  <Override ContentType="application/vnd.openxmlformats-officedocument.presentationml.slide+xml" PartName="/ppt/slides/slide2864.xml"/>
  <Override ContentType="application/vnd.openxmlformats-officedocument.presentationml.slide+xml" PartName="/ppt/slides/slide5051.xml"/>
  <Override ContentType="application/vnd.openxmlformats-officedocument.presentationml.slide+xml" PartName="/ppt/slides/slide1254.xml"/>
  <Override ContentType="application/vnd.openxmlformats-officedocument.presentationml.slide+xml" PartName="/ppt/slides/slide1148.xml"/>
  <Override ContentType="application/vnd.openxmlformats-officedocument.presentationml.slide+xml" PartName="/ppt/slides/slide4466.xml"/>
  <Override ContentType="application/vnd.openxmlformats-officedocument.presentationml.slide+xml" PartName="/ppt/slides/slide2821.xml"/>
  <Override ContentType="application/vnd.openxmlformats-officedocument.presentationml.slide+xml" PartName="/ppt/slides/slide5130.xml"/>
  <Override ContentType="application/vnd.openxmlformats-officedocument.presentationml.slide+xml" PartName="/ppt/slides/slide710.xml"/>
  <Override ContentType="application/vnd.openxmlformats-officedocument.presentationml.slide+xml" PartName="/ppt/slides/slide1297.xml"/>
  <Override ContentType="application/vnd.openxmlformats-officedocument.presentationml.slide+xml" PartName="/ppt/slides/slide117.xml"/>
  <Override ContentType="application/vnd.openxmlformats-officedocument.presentationml.slide+xml" PartName="/ppt/slides/slide1333.xml"/>
  <Override ContentType="application/vnd.openxmlformats-officedocument.presentationml.slide+xml" PartName="/ppt/slides/slide403.xml"/>
  <Override ContentType="application/vnd.openxmlformats-officedocument.presentationml.slide+xml" PartName="/ppt/slides/slide4502.xml"/>
  <Override ContentType="application/vnd.openxmlformats-officedocument.presentationml.slide+xml" PartName="/ppt/slides/slide2900.xml"/>
  <Override ContentType="application/vnd.openxmlformats-officedocument.presentationml.slide+xml" PartName="/ppt/slides/slide3185.xml"/>
  <Override ContentType="application/vnd.openxmlformats-officedocument.presentationml.slide+xml" PartName="/ppt/slides/slide4795.xml"/>
  <Override ContentType="application/vnd.openxmlformats-officedocument.presentationml.slide+xml" PartName="/ppt/slides/slide1583.xml"/>
  <Override ContentType="application/vnd.openxmlformats-officedocument.presentationml.slide+xml" PartName="/ppt/slides/slide2715.xml"/>
  <Override ContentType="application/vnd.openxmlformats-officedocument.presentationml.slide+xml" PartName="/ppt/slides/slide58.xml"/>
  <Override ContentType="application/vnd.openxmlformats-officedocument.presentationml.slide+xml" PartName="/ppt/slides/slide1540.xml"/>
  <Override ContentType="application/vnd.openxmlformats-officedocument.presentationml.slide+xml" PartName="/ppt/slides/slide4752.xml"/>
  <Override ContentType="application/vnd.openxmlformats-officedocument.presentationml.slide+xml" PartName="/ppt/slides/slide696.xml"/>
  <Override ContentType="application/vnd.openxmlformats-officedocument.presentationml.slide+xml" PartName="/ppt/slides/slide15.xml"/>
  <Override ContentType="application/vnd.openxmlformats-officedocument.presentationml.slide+xml" PartName="/ppt/slides/slide3221.xml"/>
  <Override ContentType="application/vnd.openxmlformats-officedocument.presentationml.slide+xml" PartName="/ppt/slides/slide5380.xml"/>
  <Override ContentType="application/vnd.openxmlformats-officedocument.presentationml.slide+xml" PartName="/ppt/slides/slide3264.xml"/>
  <Override ContentType="application/vnd.openxmlformats-officedocument.presentationml.slide+xml" PartName="/ppt/slides/slide5769.xml"/>
  <Override ContentType="application/vnd.openxmlformats-officedocument.presentationml.slide+xml" PartName="/ppt/slides/slide1412.xml"/>
  <Override ContentType="application/vnd.openxmlformats-officedocument.presentationml.slide+xml" PartName="/ppt/slides/slide2557.xml"/>
  <Override ContentType="application/vnd.openxmlformats-officedocument.presentationml.slide+xml" PartName="/ppt/slides/slide3014.xml"/>
  <Override ContentType="application/vnd.openxmlformats-officedocument.presentationml.slide+xml" PartName="/ppt/slides/slide4831.xml"/>
  <Override ContentType="application/vnd.openxmlformats-officedocument.presentationml.slide+xml" PartName="/ppt/slides/slide446.xml"/>
  <Override ContentType="application/vnd.openxmlformats-officedocument.presentationml.slide+xml" PartName="/ppt/slides/slide5805.xml"/>
  <Override ContentType="application/vnd.openxmlformats-officedocument.presentationml.slide+xml" PartName="/ppt/slides/slide2526.xml"/>
  <Override ContentType="application/vnd.openxmlformats-officedocument.presentationml.slide+xml" PartName="/ppt/slides/slide4216.xml"/>
  <Override ContentType="application/vnd.openxmlformats-officedocument.presentationml.slide+xml" PartName="/ppt/slides/slide2429.xml"/>
  <Override ContentType="application/vnd.openxmlformats-officedocument.presentationml.slide+xml" PartName="/ppt/slides/slide1056.xml"/>
  <Override ContentType="application/vnd.openxmlformats-officedocument.presentationml.slide+xml" PartName="/ppt/slides/slide2798.xml"/>
  <Override ContentType="application/vnd.openxmlformats-officedocument.presentationml.slide+xml" PartName="/ppt/slides/slide4410.xml"/>
  <Override ContentType="application/vnd.openxmlformats-officedocument.presentationml.slide+xml" PartName="/ppt/slides/slide4585.xml"/>
  <Override ContentType="application/vnd.openxmlformats-officedocument.presentationml.slide+xml" PartName="/ppt/slides/slide2623.xml"/>
  <Override ContentType="application/vnd.openxmlformats-officedocument.presentationml.slide+xml" PartName="/ppt/slides/slide4941.xml"/>
  <Override ContentType="application/vnd.openxmlformats-officedocument.presentationml.slide+xml" PartName="/ppt/slides/slide3471.xml"/>
  <Override ContentType="application/vnd.openxmlformats-officedocument.presentationml.slide+xml" PartName="/ppt/slides/slide3374.xml"/>
  <Override ContentType="application/vnd.openxmlformats-officedocument.presentationml.slide+xml" PartName="/ppt/slides/slide5064.xml"/>
  <Override ContentType="application/vnd.openxmlformats-officedocument.presentationml.slide+xml" PartName="/ppt/slides/slide4313.xml"/>
  <Override ContentType="application/vnd.openxmlformats-officedocument.presentationml.slide+xml" PartName="/ppt/slides/slide2895.xml"/>
  <Override ContentType="application/vnd.openxmlformats-officedocument.presentationml.slide+xml" PartName="/ppt/slides/slide4151.xml"/>
  <Override ContentType="application/vnd.openxmlformats-officedocument.presentationml.slide+xml" PartName="/ppt/slides/slide1218.xml"/>
  <Override ContentType="application/vnd.openxmlformats-officedocument.presentationml.slide+xml" PartName="/ppt/slides/slide2267.xml"/>
  <Override ContentType="application/vnd.openxmlformats-officedocument.presentationml.slide+xml" PartName="/ppt/slides/slide3834.xml"/>
  <Override ContentType="application/vnd.openxmlformats-officedocument.presentationml.slide+xml" PartName="/ppt/slides/slide4054.xml"/>
  <Override ContentType="application/vnd.openxmlformats-officedocument.presentationml.slide+xml" PartName="/ppt/slides/slide5796.xml"/>
  <Override ContentType="application/vnd.openxmlformats-officedocument.presentationml.slide+xml" PartName="/ppt/slides/slide1846.xml"/>
  <Override ContentType="application/vnd.openxmlformats-officedocument.presentationml.slide+xml" PartName="/ppt/slides/slide4682.xml"/>
  <Override ContentType="application/vnd.openxmlformats-officedocument.presentationml.slide+xml" PartName="/ppt/slides/slide5161.xml"/>
  <Override ContentType="application/vnd.openxmlformats-officedocument.presentationml.slide+xml" PartName="/ppt/slides/slide5621.xml"/>
  <Override ContentType="application/vnd.openxmlformats-officedocument.presentationml.slide+xml" PartName="/ppt/slides/slide3931.xml"/>
  <Override ContentType="application/vnd.openxmlformats-officedocument.presentationml.slide+xml" PartName="/ppt/slides/slide5524.xml"/>
  <Override ContentType="application/vnd.openxmlformats-officedocument.presentationml.slide+xml" PartName="/ppt/slides/slide1749.xml"/>
  <Override ContentType="application/vnd.openxmlformats-officedocument.presentationml.slide+xml" PartName="/ppt/slides/slide1788.xml"/>
  <Override ContentType="application/vnd.openxmlformats-officedocument.presentationml.slide+xml" PartName="/ppt/slides/slide2364.xml"/>
  <Override ContentType="application/vnd.openxmlformats-officedocument.presentationml.slide+xml" PartName="/ppt/slides/slide3672.xml"/>
  <Override ContentType="application/vnd.openxmlformats-officedocument.presentationml.slide+xml" PartName="/ppt/slides/slide4295.xml"/>
  <Override ContentType="application/vnd.openxmlformats-officedocument.presentationml.slide+xml" PartName="/ppt/slides/slide3575.xml"/>
  <Override ContentType="application/vnd.openxmlformats-officedocument.presentationml.slide+xml" PartName="/ppt/slides/slide4198.xml"/>
  <Override ContentType="application/vnd.openxmlformats-officedocument.presentationml.slide+xml" PartName="/ppt/slides/slide5668.xml"/>
  <Override ContentType="application/vnd.openxmlformats-officedocument.presentationml.slide+xml" PartName="/ppt/slides/slide709.xml"/>
  <Override ContentType="application/vnd.openxmlformats-officedocument.presentationml.slide+xml" PartName="/ppt/slides/slide3478.xml"/>
  <Override ContentType="application/vnd.openxmlformats-officedocument.presentationml.slide+xml" PartName="/ppt/slides/slide1702.xml"/>
  <Override ContentType="application/vnd.openxmlformats-officedocument.presentationml.slide+xml" PartName="/ppt/slides/slide3133.xml"/>
  <Override ContentType="application/vnd.openxmlformats-officedocument.presentationml.slide+xml" PartName="/ppt/slides/slide4015.xml"/>
  <Override ContentType="application/vnd.openxmlformats-officedocument.presentationml.slide+xml" PartName="/ppt/slides/slide5893.xml"/>
  <Override ContentType="application/vnd.openxmlformats-officedocument.presentationml.slide+xml" PartName="/ppt/slides/slide1943.xml"/>
  <Override ContentType="application/vnd.openxmlformats-officedocument.presentationml.slide+xml" PartName="/ppt/slides/slide4112.xml"/>
  <Override ContentType="application/vnd.openxmlformats-officedocument.presentationml.slide+xml" PartName="/ppt/slides/slide5765.xml"/>
  <Override ContentType="application/vnd.openxmlformats-officedocument.presentationml.slide+xml" PartName="/ppt/slides/slide806.xml"/>
  <Override ContentType="application/vnd.openxmlformats-officedocument.presentationml.slide+xml" PartName="/ppt/slides/slide1605.xml"/>
  <Override ContentType="application/vnd.openxmlformats-officedocument.presentationml.slide+xml" PartName="/ppt/slides/slide4883.xml"/>
  <Override ContentType="application/vnd.openxmlformats-officedocument.presentationml.slide+xml" PartName="/ppt/slides/slide3005.xml"/>
  <Override ContentType="application/vnd.openxmlformats-officedocument.presentationml.slide+xml" PartName="/ppt/slides/slide5420.xml"/>
  <Override ContentType="application/vnd.openxmlformats-officedocument.presentationml.slide+xml" PartName="/ppt/slides/slide1587.xml"/>
  <Override ContentType="application/vnd.openxmlformats-officedocument.presentationml.slide+xml" PartName="/ppt/slides/slide4786.xml"/>
  <Override ContentType="application/vnd.openxmlformats-officedocument.presentationml.slide+xml" PartName="/ppt/slides/slide4700.xml"/>
  <Override ContentType="application/vnd.openxmlformats-officedocument.presentationml.slide+xml" PartName="/ppt/slides/slide4344.xml"/>
  <Override ContentType="application/vnd.openxmlformats-officedocument.presentationml.slide+xml" PartName="/ppt/slides/slide547.xml"/>
  <Override ContentType="application/vnd.openxmlformats-officedocument.presentationml.slide+xml" PartName="/ppt/slides/slide5862.xml"/>
  <Override ContentType="application/vnd.openxmlformats-officedocument.presentationml.slide+xml" PartName="/ppt/slides/slide3230.xml"/>
  <Override ContentType="application/vnd.openxmlformats-officedocument.presentationml.slide+xml" PartName="/ppt/slides/slide3102.xml"/>
  <Override ContentType="application/vnd.openxmlformats-officedocument.presentationml.slide+xml" PartName="/ppt/slides/slide5323.xml"/>
  <Override ContentType="application/vnd.openxmlformats-officedocument.presentationml.slide+xml" PartName="/ppt/slides/slide1684.xml"/>
  <Override ContentType="application/vnd.openxmlformats-officedocument.presentationml.slide+xml" PartName="/ppt/slides/slide1556.xml"/>
  <Override ContentType="application/vnd.openxmlformats-officedocument.presentationml.slide+xml" PartName="/ppt/slides/slide2220.xml"/>
  <Override ContentType="application/vnd.openxmlformats-officedocument.presentationml.slide+xml" PartName="/ppt/slides/slide2492.xml"/>
  <Override ContentType="application/vnd.openxmlformats-officedocument.presentationml.slide+xml" PartName="/ppt/slides/slide4085.xml"/>
  <Override ContentType="application/vnd.openxmlformats-officedocument.presentationml.slide+xml" PartName="/ppt/slides/slide5661.xml"/>
  <Override ContentType="application/vnd.openxmlformats-officedocument.presentationml.slide+xml" PartName="/ppt/slides/slide419.xml"/>
  <Override ContentType="application/vnd.openxmlformats-officedocument.presentationml.slide+xml" PartName="/ppt/slides/slide1806.xml"/>
  <Override ContentType="application/vnd.openxmlformats-officedocument.presentationml.slide+xml" PartName="/ppt/slides/slide2026.xml"/>
  <Override ContentType="application/vnd.openxmlformats-officedocument.presentationml.slide+xml" PartName="/ppt/slides/slide5467.xml"/>
  <Override ContentType="application/vnd.openxmlformats-officedocument.presentationml.slide+xml" PartName="/ppt/slides/slide507.xml"/>
  <Override ContentType="application/vnd.openxmlformats-officedocument.presentationml.slide+xml" PartName="/ppt/slides/slide1114.xml"/>
  <Override ContentType="application/vnd.openxmlformats-officedocument.presentationml.slide+xml" PartName="/ppt/slides/slide4813.xml"/>
  <Override ContentType="application/vnd.openxmlformats-officedocument.presentationml.slide+xml" PartName="/ppt/slides/slide3865.xml"/>
  <Override ContentType="application/vnd.openxmlformats-officedocument.presentationml.slide+xml" PartName="/ppt/slides/slide4441.xml"/>
  <Override ContentType="application/vnd.openxmlformats-officedocument.presentationml.slide+xml" PartName="/ppt/slides/slide1644.xml"/>
  <Override ContentType="application/vnd.openxmlformats-officedocument.presentationml.slide+xml" PartName="/ppt/slides/slide2298.xml"/>
  <Override ContentType="application/vnd.openxmlformats-officedocument.presentationml.slide+xml" PartName="/ppt/slides/slide3408.xml"/>
  <Override ContentType="application/vnd.openxmlformats-officedocument.presentationml.slide+xml" PartName="/ppt/slides/slide1815.xml"/>
  <Override ContentType="application/vnd.openxmlformats-officedocument.presentationml.slide+xml" PartName="/ppt/slides/slide4988.xml"/>
  <Override ContentType="application/vnd.openxmlformats-officedocument.presentationml.slide+xml" PartName="/ppt/slides/slide3246.xml"/>
  <Override ContentType="application/vnd.openxmlformats-officedocument.presentationml.slide+xml" PartName="/ppt/slides/slide5121.xml"/>
  <Override ContentType="application/vnd.openxmlformats-officedocument.presentationml.slide+xml" PartName="/ppt/slides/slide2767.xml"/>
  <Override ContentType="application/vnd.openxmlformats-officedocument.presentationml.slide+xml" PartName="/ppt/slides/slide1202.xml"/>
  <Override ContentType="application/vnd.openxmlformats-officedocument.presentationml.slide+xml" PartName="/ppt/slides/slide876.xml"/>
  <Override ContentType="application/vnd.openxmlformats-officedocument.presentationml.slide+xml" PartName="/ppt/slides/slide2325.xml"/>
  <Override ContentType="application/vnd.openxmlformats-officedocument.presentationml.slide+xml" PartName="/ppt/slides/slide4094.xml"/>
  <Override ContentType="application/vnd.openxmlformats-officedocument.presentationml.slide+xml" PartName="/ppt/slides/slide5652.xml"/>
  <Override ContentType="application/vnd.openxmlformats-officedocument.presentationml.slide+xml" PartName="/ppt/slides/slide1288.xml"/>
  <Override ContentType="application/vnd.openxmlformats-officedocument.presentationml.slide+xml" PartName="/ppt/slides/slide4457.xml"/>
  <Override ContentType="application/vnd.openxmlformats-officedocument.presentationml.slide+xml" PartName="/ppt/slides/slide5033.xml"/>
  <Override ContentType="application/vnd.openxmlformats-officedocument.presentationml.slide+xml" PartName="/ppt/slides/slide2855.xml"/>
  <Override ContentType="application/vnd.openxmlformats-officedocument.presentationml.slide+xml" PartName="/ppt/slides/slide3431.xml"/>
  <Override ContentType="application/vnd.openxmlformats-officedocument.presentationml.slide+xml" PartName="/ppt/slides/slide306.xml"/>
  <Override ContentType="application/vnd.openxmlformats-officedocument.presentationml.slide+xml" PartName="/ppt/slides/slide4642.xml"/>
  <Override ContentType="application/vnd.openxmlformats-officedocument.presentationml.slide+xml" PartName="/ppt/slides/slide4612.xml"/>
  <Override ContentType="application/vnd.openxmlformats-officedocument.presentationml.slide+xml" PartName="/ppt/slides/slide2825.xml"/>
  <Override ContentType="application/vnd.openxmlformats-officedocument.presentationml.slide+xml" PartName="/ppt/slides/slide3978.xml"/>
  <Override ContentType="application/vnd.openxmlformats-officedocument.presentationml.slide+xml" PartName="/ppt/slides/slide5362.xml"/>
  <Override ContentType="application/vnd.openxmlformats-officedocument.presentationml.slide+xml" PartName="/ppt/slides/slide1885.xml"/>
  <Override ContentType="application/vnd.openxmlformats-officedocument.presentationml.slide+xml" PartName="/ppt/slides/slide4200.xml"/>
  <Override ContentType="application/vnd.openxmlformats-officedocument.presentationml.slide+xml" PartName="/ppt/slides/slide748.xml"/>
  <Override ContentType="application/vnd.openxmlformats-officedocument.presentationml.slide+xml" PartName="/ppt/slides/slide3075.xml"/>
  <Override ContentType="application/vnd.openxmlformats-officedocument.presentationml.slide+xml" PartName="/ppt/slides/slide3536.xml"/>
  <Override ContentType="application/vnd.openxmlformats-officedocument.presentationml.slide+xml" PartName="/ppt/slides/slide63.xml"/>
  <Override ContentType="application/vnd.openxmlformats-officedocument.presentationml.slide+xml" PartName="/ppt/slides/slide3045.xml"/>
  <Override ContentType="application/vnd.openxmlformats-officedocument.presentationml.slide+xml" PartName="/ppt/slides/slide780.xml"/>
  <Override ContentType="application/vnd.openxmlformats-officedocument.presentationml.slide+xml" PartName="/ppt/slides/slide1443.xml"/>
  <Override ContentType="application/vnd.openxmlformats-officedocument.presentationml.slide+xml" PartName="/ppt/slides/slide4698.xml"/>
  <Override ContentType="application/vnd.openxmlformats-officedocument.presentationml.slide+xml" PartName="/ppt/slides/slide3737.xml"/>
  <Override ContentType="application/vnd.openxmlformats-officedocument.presentationml.slide+xml" PartName="/ppt/slides/slide1315.xml"/>
  <Override ContentType="application/vnd.openxmlformats-officedocument.presentationml.slide+xml" PartName="/ppt/slides/slide5853.xml"/>
  <Override ContentType="application/vnd.openxmlformats-officedocument.presentationml.slide+xml" PartName="/ppt/slides/slide451.xml"/>
  <Override ContentType="application/vnd.openxmlformats-officedocument.presentationml.slide+xml" PartName="/ppt/slides/slide1614.xml"/>
  <Override ContentType="application/vnd.openxmlformats-officedocument.presentationml.slide+xml" PartName="/ppt/slides/slide4480.xml"/>
  <Override ContentType="application/vnd.openxmlformats-officedocument.presentationml.slide+xml" PartName="/ppt/slides/slide3730.xml"/>
  <Override ContentType="application/vnd.openxmlformats-officedocument.presentationml.slide+xml" PartName="/ppt/slides/slide5823.xml"/>
  <Override ContentType="application/vnd.openxmlformats-officedocument.presentationml.slide+xml" PartName="/ppt/slides/slide5490.xml"/>
  <Override ContentType="application/vnd.openxmlformats-officedocument.presentationml.slide+xml" PartName="/ppt/slides/slide3602.xml"/>
  <Override ContentType="application/vnd.openxmlformats-officedocument.presentationml.slide+xml" PartName="/ppt/slides/slide2163.xml"/>
  <Override ContentType="application/vnd.openxmlformats-officedocument.presentationml.slide+xml" PartName="/ppt/slides/slide4256.xml"/>
  <Override ContentType="application/vnd.openxmlformats-officedocument.presentationml.slide+xml" PartName="/ppt/slides/slide2654.xml"/>
  <Override ContentType="application/vnd.openxmlformats-officedocument.presentationml.slide+xml" PartName="/ppt/slides/slide2035.xml"/>
  <Override ContentType="application/vnd.openxmlformats-officedocument.presentationml.slide+xml" PartName="/ppt/slides/slide1087.xml"/>
  <Override ContentType="application/vnd.openxmlformats-officedocument.presentationml.slide+xml" PartName="/ppt/slides/slide4286.xml"/>
  <Override ContentType="application/vnd.openxmlformats-officedocument.presentationml.slide+xml" PartName="/ppt/slides/slide2179.xml"/>
  <Override ContentType="application/vnd.openxmlformats-officedocument.presentationml.slide+xml" PartName="/ppt/slides/slide3462.xml"/>
  <Override ContentType="application/vnd.openxmlformats-officedocument.presentationml.slide+xml" PartName="/ppt/slides/slide1500.xml"/>
  <Override ContentType="application/vnd.openxmlformats-officedocument.presentationml.slide+xml" PartName="/ppt/slides/slide1675.xml"/>
  <Override ContentType="application/vnd.openxmlformats-officedocument.presentationml.slide+xml" PartName="/ppt/slides/slide3746.xml"/>
  <Override ContentType="application/vnd.openxmlformats-officedocument.presentationml.slide+xml" PartName="/ppt/slides/slide376.xml"/>
  <Override ContentType="application/vnd.openxmlformats-officedocument.presentationml.slide+xml" PartName="/ppt/slides/slide538.xml"/>
  <Override ContentType="application/vnd.openxmlformats-officedocument.presentationml.slide+xml" PartName="/ppt/slides/slide5594.xml"/>
  <Override ContentType="application/vnd.openxmlformats-officedocument.presentationml.slide+xml" PartName="/ppt/slides/slide4497.xml"/>
  <Override ContentType="application/vnd.openxmlformats-officedocument.presentationml.slide+xml" PartName="/ppt/slides/slide3908.xml"/>
  <Override ContentType="application/vnd.openxmlformats-officedocument.presentationml.slide+xml" PartName="/ppt/slides/slide1934.xml"/>
  <Override ContentType="application/vnd.openxmlformats-officedocument.presentationml.slide+xml" PartName="/ppt/slides/slide3207.xml"/>
  <Override ContentType="application/vnd.openxmlformats-officedocument.presentationml.slide+xml" PartName="/ppt/slides/slide2983.xml"/>
  <Override ContentType="application/vnd.openxmlformats-officedocument.presentationml.slide+xml" PartName="/ppt/slides/slide5533.xml"/>
  <Override ContentType="application/vnd.openxmlformats-officedocument.presentationml.slide+xml" PartName="/ppt/slides/slide122.xml"/>
  <Override ContentType="application/vnd.openxmlformats-officedocument.presentationml.slide+xml" PartName="/ppt/slides/slide1241.xml"/>
  <Override ContentType="application/vnd.openxmlformats-officedocument.presentationml.slide+xml" PartName="/ppt/slides/slide279.xml"/>
  <Override ContentType="application/vnd.openxmlformats-officedocument.presentationml.slide+xml" PartName="/ppt/slides/slide2355.xml"/>
  <Override ContentType="application/vnd.openxmlformats-officedocument.presentationml.slide+xml" PartName="/ppt/slides/slide104.xml"/>
  <Override ContentType="application/vnd.openxmlformats-officedocument.presentationml.slide+xml" PartName="/ppt/slides/slide3922.xml"/>
  <Override ContentType="application/vnd.openxmlformats-officedocument.presentationml.slide+xml" PartName="/ppt/slides/slide1040.xml"/>
  <Override ContentType="application/vnd.openxmlformats-officedocument.presentationml.slide+xml" PartName="/ppt/slides/slide3545.xml"/>
  <Override ContentType="application/vnd.openxmlformats-officedocument.presentationml.slide+xml" PartName="/ppt/slides/slide2952.xml"/>
  <Override ContentType="application/vnd.openxmlformats-officedocument.presentationml.slide+xml" PartName="/ppt/slides/slide1758.xml"/>
  <Override ContentType="application/vnd.openxmlformats-officedocument.presentationml.slide+xml" PartName="/ppt/slides/slide1876.xml"/>
  <Override ContentType="application/vnd.openxmlformats-officedocument.presentationml.slide+xml" PartName="/ppt/slides/slide2566.xml"/>
  <Override ContentType="application/vnd.openxmlformats-officedocument.presentationml.slide+xml" PartName="/ppt/slides/slide250.xml"/>
  <Override ContentType="application/vnd.openxmlformats-officedocument.presentationml.slide+xml" PartName="/ppt/slides/slide4142.xml"/>
  <Override ContentType="application/vnd.openxmlformats-officedocument.presentationml.slide+xml" PartName="/ppt/slides/slide2469.xml"/>
  <Override ContentType="application/vnd.openxmlformats-officedocument.presentationml.slide+xml" PartName="/ppt/slides/slide248.xml"/>
  <Override ContentType="application/vnd.openxmlformats-officedocument.presentationml.slide+xml" PartName="/ppt/slides/slide951.xml"/>
  <Override ContentType="application/vnd.openxmlformats-officedocument.presentationml.slide+xml" PartName="/ppt/slides/slide739.xml"/>
  <Override ContentType="application/vnd.openxmlformats-officedocument.presentationml.slide+xml" PartName="/ppt/slides/slide4659.xml"/>
  <Override ContentType="application/vnd.openxmlformats-officedocument.presentationml.slide+xml" PartName="/ppt/slides/slide1531.xml"/>
  <Override ContentType="application/vnd.openxmlformats-officedocument.presentationml.slide+xml" PartName="/ppt/slides/slide577.xml"/>
  <Override ContentType="application/vnd.openxmlformats-officedocument.presentationml.slide+xml" PartName="/ppt/slides/slide5450.xml"/>
  <Override ContentType="application/vnd.openxmlformats-officedocument.presentationml.slide+xml" PartName="/ppt/slides/slide5839.xml"/>
  <Override ContentType="application/vnd.openxmlformats-officedocument.presentationml.slide+xml" PartName="/ppt/slides/slide2438.xml"/>
  <Override ContentType="application/vnd.openxmlformats-officedocument.presentationml.slide+xml" PartName="/ppt/slides/slide2693.xml"/>
  <Override ContentType="application/vnd.openxmlformats-officedocument.presentationml.slide+xml" PartName="/ppt/slides/slide6.xml"/>
  <Override ContentType="application/vnd.openxmlformats-officedocument.presentationml.slide+xml" PartName="/ppt/slides/slide1403.xml"/>
  <Override ContentType="application/vnd.openxmlformats-officedocument.presentationml.slide+xml" PartName="/ppt/slides/slide2154.xml"/>
  <Override ContentType="application/vnd.openxmlformats-officedocument.presentationml.slide+xml" PartName="/ppt/slides/slide3721.xml"/>
  <Override ContentType="application/vnd.openxmlformats-officedocument.presentationml.slide+xml" PartName="/ppt/slides/slide3149.xml"/>
  <Override ContentType="application/vnd.openxmlformats-officedocument.presentationml.slide+xml" PartName="/ppt/slides/slide3874.xml"/>
  <Override ContentType="application/vnd.openxmlformats-officedocument.presentationml.slide+xml" PartName="/ppt/slides/slide2929.xml"/>
  <Override ContentType="application/vnd.openxmlformats-officedocument.presentationml.slide+xml" PartName="/ppt/slides/slide2211.xml"/>
  <Override ContentType="application/vnd.openxmlformats-officedocument.presentationml.slide+xml" PartName="/ppt/slides/slide1017.xml"/>
  <Override ContentType="application/vnd.openxmlformats-officedocument.presentationml.slide+xml" PartName="/ppt/slides/slide1547.xml"/>
  <Override ContentType="application/vnd.openxmlformats-officedocument.presentationml.slide+xml" PartName="/ppt/slides/slide5449.xml"/>
  <Override ContentType="application/vnd.openxmlformats-officedocument.presentationml.slide+xml" PartName="/ppt/slides/slide4270.xml"/>
  <Override ContentType="application/vnd.openxmlformats-officedocument.presentationml.slide+xml" PartName="/ppt/slides/slide2237.xml"/>
  <Override ContentType="application/vnd.openxmlformats-officedocument.presentationml.slide+xml" PartName="/ppt/slides/slide4024.xml"/>
  <Override ContentType="application/vnd.openxmlformats-officedocument.presentationml.slide+xml" PartName="/ppt/slides/slide3334.xml"/>
  <Override ContentType="application/vnd.openxmlformats-officedocument.presentationml.slide+xml" PartName="/ppt/slides/slide1385.xml"/>
  <Override ContentType="application/vnd.openxmlformats-officedocument.presentationml.slide+xml" PartName="/ppt/slides/slide4901.xml"/>
  <Override ContentType="application/vnd.openxmlformats-officedocument.presentationml.slide+xml" PartName="/ppt/slides/slide232.xml"/>
  <Override ContentType="application/vnd.openxmlformats-officedocument.presentationml.slide+xml" PartName="/ppt/slides/slide2913.xml"/>
  <Override ContentType="application/vnd.openxmlformats-officedocument.presentationml.slide+xml" PartName="/ppt/slides/slide2422.xml"/>
  <Override ContentType="application/vnd.openxmlformats-officedocument.presentationml.slide+xml" PartName="/ppt/slides/slide894.xml"/>
  <Override ContentType="application/vnd.openxmlformats-officedocument.presentationml.slide+xml" PartName="/ppt/slides/slide1732.xml"/>
  <Override ContentType="application/vnd.openxmlformats-officedocument.presentationml.slide+xml" PartName="/ppt/slides/slide4554.xml"/>
  <Override ContentType="application/vnd.openxmlformats-officedocument.presentationml.slide+xml" PartName="/ppt/slides/slide433.xml"/>
  <Override ContentType="application/vnd.openxmlformats-officedocument.presentationml.slide+xml" PartName="/ppt/slides/slide5265.xml"/>
  <Override ContentType="application/vnd.openxmlformats-officedocument.presentationml.slide+xml" PartName="/ppt/slides/slide2096.xml"/>
  <Override ContentType="application/vnd.openxmlformats-officedocument.presentationml.slide+xml" PartName="/ppt/slides/slide2010.xml"/>
  <Override ContentType="application/vnd.openxmlformats-officedocument.presentationml.slide+xml" PartName="/ppt/slides/slide3791.xml"/>
  <Override ContentType="application/vnd.openxmlformats-officedocument.presentationml.slide+xml" PartName="/ppt/slides/slide4515.xml"/>
  <Override ContentType="application/vnd.openxmlformats-officedocument.presentationml.slide+xml" PartName="/ppt/slides/slide1570.xml"/>
  <Override ContentType="application/vnd.openxmlformats-officedocument.presentationml.slide+xml" PartName="/ppt/slides/slide2728.xml"/>
  <Override ContentType="application/vnd.openxmlformats-officedocument.presentationml.slide+xml" PartName="/ppt/slides/slide1346.xml"/>
  <Override ContentType="application/vnd.openxmlformats-officedocument.presentationml.slide+xml" PartName="/ppt/slides/slide2109.xml"/>
  <Override ContentType="application/vnd.openxmlformats-officedocument.presentationml.slide+xml" PartName="/ppt/slides/slide3172.xml"/>
  <Override ContentType="application/vnd.openxmlformats-officedocument.presentationml.slide+xml" PartName="/ppt/slides/slide5677.xml"/>
  <Override ContentType="application/vnd.openxmlformats-officedocument.presentationml.slide+xml" PartName="/ppt/slides/slide192.xml"/>
  <Override ContentType="application/vnd.openxmlformats-officedocument.presentationml.slide+xml" PartName="/ppt/slides/slide45.xml"/>
  <Override ContentType="application/vnd.openxmlformats-officedocument.presentationml.slide+xml" PartName="/ppt/slides/slide2999.xml"/>
  <Override ContentType="application/vnd.openxmlformats-officedocument.presentationml.slide+xml" PartName="/ppt/slides/slide3804.xml"/>
  <Override ContentType="application/vnd.openxmlformats-officedocument.presentationml.slide+xml" PartName="/ppt/slides/slide5393.xml"/>
  <Override ContentType="application/vnd.openxmlformats-officedocument.presentationml.slide+xml" PartName="/ppt/slides/slide209.xml"/>
  <Override ContentType="application/vnd.openxmlformats-officedocument.presentationml.slide+xml" PartName="/ppt/slides/slide1184.xml"/>
  <Override ContentType="application/vnd.openxmlformats-officedocument.presentationml.slide+xml" PartName="/ppt/slides/slide3689.xml"/>
  <Override ContentType="application/vnd.openxmlformats-officedocument.presentationml.slide+xml" PartName="/ppt/slides/slide3277.xml"/>
  <Override ContentType="application/vnd.openxmlformats-officedocument.presentationml.slide+xml" PartName="/ppt/slides/slide3663.xml"/>
  <Override ContentType="application/vnd.openxmlformats-officedocument.presentationml.slide+xml" PartName="/ppt/slides/slide4716.xml"/>
  <Override ContentType="application/vnd.openxmlformats-officedocument.presentationml.slide+xml" PartName="/ppt/slides/slide4225.xml"/>
  <Override ContentType="application/vnd.openxmlformats-officedocument.presentationml.slide+xml" PartName="/ppt/slides/slide2751.xml"/>
  <Override ContentType="application/vnd.openxmlformats-officedocument.presentationml.slide+xml" PartName="/ppt/slides/slide1959.xml"/>
  <Override ContentType="application/vnd.openxmlformats-officedocument.presentationml.slide+xml" PartName="/ppt/slides/slide5920.xml"/>
  <Override ContentType="application/vnd.openxmlformats-officedocument.presentationml.slide+xml" PartName="/ppt/slides/slide4353.xml"/>
  <Override ContentType="application/vnd.openxmlformats-officedocument.presentationml.slide+xml" PartName="/ppt/slides/slide4844.xml"/>
  <Override ContentType="application/vnd.openxmlformats-officedocument.presentationml.slide+xml" PartName="/ppt/slides/slide3119.xml"/>
  <Override ContentType="application/vnd.openxmlformats-officedocument.presentationml.slide+xml" PartName="/ppt/slides/slide2080.xml"/>
  <Override ContentType="application/vnd.openxmlformats-officedocument.presentationml.slide+xml" PartName="/ppt/slides/slide5607.xml"/>
  <Override ContentType="application/vnd.openxmlformats-officedocument.presentationml.slide+xml" PartName="/ppt/slides/slide3690.xml"/>
  <Override ContentType="application/vnd.openxmlformats-officedocument.presentationml.slide+xml" PartName="/ppt/slides/slide4427.xml"/>
  <Override ContentType="application/vnd.openxmlformats-officedocument.presentationml.slide+xml" PartName="/ppt/slides/slide863.xml"/>
  <Override ContentType="application/vnd.openxmlformats-officedocument.presentationml.slide+xml" PartName="/ppt/slides/slide1860.xml"/>
  <Override ContentType="application/vnd.openxmlformats-officedocument.presentationml.slide+xml" PartName="/ppt/slides/slide33.xml"/>
  <Override ContentType="application/vnd.openxmlformats-officedocument.presentationml.slide+xml" PartName="/ppt/slides/slide766.xml"/>
  <Override ContentType="application/vnd.openxmlformats-officedocument.presentationml.slide+xml" PartName="/ppt/slides/slide723.xml"/>
  <Override ContentType="application/vnd.openxmlformats-officedocument.presentationml.slide+xml" PartName="/ppt/slides/slide820.xml"/>
  <Override ContentType="application/vnd.openxmlformats-officedocument.presentationml.slide+xml" PartName="/ppt/slides/slide5909.xml"/>
  <Override ContentType="application/vnd.openxmlformats-officedocument.presentationml.slide+xml" PartName="/ppt/slides/slide4168.xml"/>
  <Override ContentType="application/vnd.openxmlformats-officedocument.presentationml.slide+xml" PartName="/ppt/slides/slide565.xml"/>
  <Override ContentType="application/vnd.openxmlformats-officedocument.presentationml.slide+xml" PartName="/ppt/slides/slide1070.xml"/>
  <Override ContentType="application/vnd.openxmlformats-officedocument.presentationml.slide+xml" PartName="/ppt/slides/slide662.xml"/>
  <Override ContentType="application/vnd.openxmlformats-officedocument.presentationml.slide+xml" PartName="/ppt/slides/slide5638.xml"/>
  <Override ContentType="application/vnd.openxmlformats-officedocument.presentationml.slide+xml" PartName="/ppt/slides/slide964.xml"/>
  <Override ContentType="application/vnd.openxmlformats-officedocument.presentationml.slide+xml" PartName="/ppt/slides/slide5778.xml"/>
  <Override ContentType="application/vnd.openxmlformats-officedocument.presentationml.slide+xml" PartName="/ppt/slides/slide5735.xml"/>
  <Override ContentType="application/vnd.openxmlformats-officedocument.presentationml.slide+xml" PartName="/ppt/slides/slide921.xml"/>
  <Override ContentType="application/vnd.openxmlformats-officedocument.presentationml.slide+xml" PartName="/ppt/slides/slide5379.xml"/>
  <Override ContentType="application/vnd.openxmlformats-officedocument.presentationml.slide+xml" PartName="/ppt/slides/slide2281.xml"/>
  <Override ContentType="application/vnd.openxmlformats-officedocument.presentationml.slide+xml" PartName="/ppt/slides/slide3018.xml"/>
  <Override ContentType="application/vnd.openxmlformats-officedocument.presentationml.slide+xml" PartName="/ppt/slides/slide3619.xml"/>
  <Override ContentType="application/vnd.openxmlformats-officedocument.presentationml.slide+xml" PartName="/ppt/slides/slide3260.xml"/>
  <Override ContentType="application/vnd.openxmlformats-officedocument.presentationml.slide+xml" PartName="/ppt/slides/slide5208.xml"/>
  <Override ContentType="application/vnd.openxmlformats-officedocument.presentationml.slide+xml" PartName="/ppt/slides/slide4628.xml"/>
  <Override ContentType="application/vnd.openxmlformats-officedocument.presentationml.slide+xml" PartName="/ppt/slides/slide5708.xml"/>
  <Override ContentType="application/vnd.openxmlformats-officedocument.presentationml.slide+xml" PartName="/ppt/slides/slide665.xml"/>
  <Override ContentType="application/vnd.openxmlformats-officedocument.presentationml.slide+xml" PartName="/ppt/slides/slide4369.xml"/>
  <Override ContentType="application/vnd.openxmlformats-officedocument.presentationml.slide+xml" PartName="/ppt/slides/slide5309.xml"/>
  <Override ContentType="application/vnd.openxmlformats-officedocument.presentationml.slide+xml" PartName="/ppt/slides/slide622.xml"/>
  <Override ContentType="application/vnd.openxmlformats-officedocument.presentationml.slide+xml" PartName="/ppt/slides/slide4971.xml"/>
  <Override ContentType="application/vnd.openxmlformats-officedocument.presentationml.slide+xml" PartName="/ppt/slides/slide1272.xml"/>
  <Override ContentType="application/vnd.openxmlformats-officedocument.presentationml.slide+xml" PartName="/ppt/slides/slide2882.xml"/>
  <Override ContentType="application/vnd.openxmlformats-officedocument.presentationml.slide+xml" PartName="/ppt/slides/slide4326.xml"/>
  <Override ContentType="application/vnd.openxmlformats-officedocument.presentationml.slide+xml" PartName="/ppt/slides/slide135.xml"/>
  <Override ContentType="application/vnd.openxmlformats-officedocument.presentationml.slide+xml" PartName="/ppt/slides/slide5191.xml"/>
  <Override ContentType="application/vnd.openxmlformats-officedocument.presentationml.slide+xml" PartName="/ppt/slides/slide178.xml"/>
  <Override ContentType="application/vnd.openxmlformats-officedocument.presentationml.slide+xml" PartName="/ppt/slides/slide5537.xml"/>
  <Override ContentType="application/vnd.openxmlformats-officedocument.presentationml.slide+xml" PartName="/ppt/slides/slide3948.xml"/>
  <Override ContentType="application/vnd.openxmlformats-officedocument.presentationml.slide+xml" PartName="/ppt/slides/slide5409.xml"/>
  <Override ContentType="application/vnd.openxmlformats-officedocument.presentationml.slide+xml" PartName="/ppt/slides/slide991.xml"/>
  <Override ContentType="application/vnd.openxmlformats-officedocument.presentationml.slide+xml" PartName="/ppt/slides/slide1473.xml"/>
  <Override ContentType="application/vnd.openxmlformats-officedocument.presentationml.slide+xml" PartName="/ppt/slides/slide336.xml"/>
  <Override ContentType="application/vnd.openxmlformats-officedocument.presentationml.slide+xml" PartName="/ppt/slides/slide76.xml"/>
  <Override ContentType="application/vnd.openxmlformats-officedocument.presentationml.slide+xml" PartName="/ppt/slides/slide750.xml"/>
  <Override ContentType="application/vnd.openxmlformats-officedocument.presentationml.slide+xml" PartName="/ppt/slides/slide1430.xml"/>
  <Override ContentType="application/vnd.openxmlformats-officedocument.presentationml.slide+xml" PartName="/ppt/slides/slide421.xml"/>
  <Override ContentType="application/vnd.openxmlformats-officedocument.presentationml.slide+xml" PartName="/ppt/slides/slide4527.xml"/>
  <Override ContentType="application/vnd.openxmlformats-officedocument.presentationml.slide+xml" PartName="/ppt/slides/slide464.xml"/>
  <Override ContentType="application/vnd.openxmlformats-officedocument.presentationml.slide+xml" PartName="/ppt/slides/slide3361.xml"/>
  <Override ContentType="application/vnd.openxmlformats-officedocument.presentationml.slide+xml" PartName="/ppt/slides/slide3707.xml"/>
  <Override ContentType="application/vnd.openxmlformats-officedocument.presentationml.slide+xml" PartName="/ppt/slides/slide5879.xml"/>
  <Override ContentType="application/vnd.openxmlformats-officedocument.presentationml.slide+xml" PartName="/ppt/slides/slide2193.xml"/>
  <Override ContentType="application/vnd.openxmlformats-officedocument.presentationml.slide+xml" PartName="/ppt/slides/slide2539.xml"/>
  <Override ContentType="application/vnd.openxmlformats-officedocument.presentationml.slide+xml" PartName="/ppt/slides/slide2150.xml"/>
  <Override ContentType="application/vnd.openxmlformats-officedocument.presentationml.slide+xml" PartName="/ppt/slides/slide3760.xml"/>
  <Override ContentType="application/vnd.openxmlformats-officedocument.presentationml.slide+xml" PartName="/ppt/slides/slide4128.xml"/>
  <Override ContentType="application/vnd.openxmlformats-officedocument.presentationml.slide+xml" PartName="/ppt/slides/slide1772.xml"/>
  <Override ContentType="application/vnd.openxmlformats-officedocument.presentationml.slide+xml" PartName="/ppt/slides/slide1819.xml"/>
  <Override ContentType="application/vnd.openxmlformats-officedocument.presentationml.slide+xml" PartName="/ppt/slides/slide2039.xml"/>
  <Override ContentType="application/vnd.openxmlformats-officedocument.presentationml.slide+xml" PartName="/ppt/slides/slide5691.xml"/>
  <Override ContentType="application/vnd.openxmlformats-officedocument.presentationml.slide+xml" PartName="/ppt/slides/slide678.xml"/>
  <Override ContentType="application/vnd.openxmlformats-officedocument.presentationml.slide+xml" PartName="/ppt/slides/slide3861.xml"/>
  <Override ContentType="application/vnd.openxmlformats-officedocument.presentationml.slide+xml" PartName="/ppt/slides/slide1144.xml"/>
  <Override ContentType="application/vnd.openxmlformats-officedocument.presentationml.slide+xml" PartName="/ppt/slides/slide5436.xml"/>
  <Override ContentType="application/vnd.openxmlformats-officedocument.presentationml.slide+xml" PartName="/ppt/slides/slide635.xml"/>
  <Override ContentType="application/vnd.openxmlformats-officedocument.presentationml.slide+xml" PartName="/ppt/slides/slide1101.xml"/>
  <Override ContentType="application/vnd.openxmlformats-officedocument.presentationml.slide+xml" PartName="/ppt/slides/slide3347.xml"/>
  <Override ContentType="application/vnd.openxmlformats-officedocument.presentationml.slide+xml" PartName="/ppt/slides/slide3304.xml"/>
  <Override ContentType="application/vnd.openxmlformats-officedocument.presentationml.slide+xml" PartName="/ppt/slides/slide2711.xml"/>
  <Override ContentType="application/vnd.openxmlformats-officedocument.presentationml.slide+xml" PartName="/ppt/slides/slide3160.xml"/>
  <Override ContentType="application/vnd.openxmlformats-officedocument.presentationml.slide+xml" PartName="/ppt/slides/slide4081.xml"/>
  <Override ContentType="application/vnd.openxmlformats-officedocument.presentationml.slide+xml" PartName="/ppt/slides/slide4770.xml"/>
  <Override ContentType="application/vnd.openxmlformats-officedocument.presentationml.slide+xml" PartName="/ppt/slides/slide2969.xml"/>
  <Override ContentType="application/vnd.openxmlformats-officedocument.presentationml.slide+xml" PartName="/ppt/slides/slide5134.xml"/>
  <Override ContentType="application/vnd.openxmlformats-officedocument.presentationml.slide+xml" PartName="/ppt/slides/slide5479.xml"/>
  <Override ContentType="application/vnd.openxmlformats-officedocument.presentationml.slide+xml" PartName="/ppt/slides/slide491.xml"/>
  <Override ContentType="application/vnd.openxmlformats-officedocument.presentationml.slide+xml" PartName="/ppt/slides/slide1258.xml"/>
  <Override ContentType="application/vnd.openxmlformats-officedocument.presentationml.slide+xml" PartName="/ppt/slides/slide4957.xml"/>
  <Override ContentType="application/vnd.openxmlformats-officedocument.presentationml.slide+xml" PartName="/ppt/slides/slide262.xml"/>
  <Override ContentType="application/vnd.openxmlformats-officedocument.presentationml.slide+xml" PartName="/ppt/slides/slide692.xml"/>
  <Override ContentType="application/vnd.openxmlformats-officedocument.presentationml.slide+xml" PartName="/ppt/slides/slide5006.xml"/>
  <Override ContentType="application/vnd.openxmlformats-officedocument.presentationml.slide+xml" PartName="/ppt/slides/slide3448.xml"/>
  <Override ContentType="application/vnd.openxmlformats-officedocument.presentationml.slide+xml" PartName="/ppt/slides/slide836.xml"/>
  <Override ContentType="application/vnd.openxmlformats-officedocument.presentationml.slide+xml" PartName="/ppt/slides/slide1973.xml"/>
  <Override ContentType="application/vnd.openxmlformats-officedocument.presentationml.slide+xml" PartName="/ppt/slides/slide2596.xml"/>
  <Override ContentType="application/vnd.openxmlformats-officedocument.presentationml.slide+xml" PartName="/ppt/slides/slide4914.xml"/>
  <Override ContentType="application/vnd.openxmlformats-officedocument.presentationml.slide+xml" PartName="/ppt/slides/slide4027.xml"/>
  <Override ContentType="application/vnd.openxmlformats-officedocument.presentationml.slide+xml" PartName="/ppt/slides/slide2553.xml"/>
  <Override ContentType="application/vnd.openxmlformats-officedocument.presentationml.slide+xml" PartName="/ppt/slides/slide1930.xml"/>
  <Override ContentType="application/vnd.openxmlformats-officedocument.presentationml.slide+xml" PartName="/ppt/slides/slide5177.xml"/>
  <Override ContentType="application/vnd.openxmlformats-officedocument.presentationml.slide+xml" PartName="/ppt/slides/slide2681.xml"/>
  <Override ContentType="application/vnd.openxmlformats-officedocument.presentationml.slide+xml" PartName="/ppt/slides/slide2510.xml"/>
  <Override ContentType="application/vnd.openxmlformats-officedocument.presentationml.slide+xml" PartName="/ppt/slides/slide2251.xml"/>
  <Override ContentType="application/vnd.openxmlformats-officedocument.presentationml.slide+xml" PartName="/ppt/slides/slide4756.xml"/>
  <Override ContentType="application/vnd.openxmlformats-officedocument.presentationml.slide+xml" PartName="/ppt/slides/slide5809.xml"/>
  <Override ContentType="application/vnd.openxmlformats-officedocument.presentationml.slide+xml" PartName="/ppt/slides/slide2294.xml"/>
  <Override ContentType="application/vnd.openxmlformats-officedocument.presentationml.slide+xml" PartName="/ppt/slides/slide4799.xml"/>
  <Override ContentType="application/vnd.openxmlformats-officedocument.presentationml.slide+xml" PartName="/ppt/slides/slide521.xml"/>
  <Override ContentType="application/vnd.openxmlformats-officedocument.presentationml.slide+xml" PartName="/ppt/slides/slide3189.xml"/>
  <Override ContentType="application/vnd.openxmlformats-officedocument.presentationml.slide+xml" PartName="/ppt/slides/slide3649.xml"/>
  <Override ContentType="application/vnd.openxmlformats-officedocument.presentationml.slide+xml" PartName="/ppt/slides/slide3606.xml"/>
  <Override ContentType="application/vnd.openxmlformats-officedocument.presentationml.slide+xml" PartName="/ppt/slides/slide3777.xml"/>
  <Override ContentType="application/vnd.openxmlformats-officedocument.presentationml.slide+xml" PartName="/ppt/slides/slide1459.xml"/>
  <Override ContentType="application/vnd.openxmlformats-officedocument.presentationml.slide+xml" PartName="/ppt/slides/slide1903.xml"/>
  <Override ContentType="application/vnd.openxmlformats-officedocument.presentationml.slide+xml" PartName="/ppt/slides/slide2123.xml"/>
  <Override ContentType="application/vnd.openxmlformats-officedocument.presentationml.slide+xml" PartName="/ppt/slides/slide2395.xml"/>
  <Override ContentType="application/vnd.openxmlformats-officedocument.presentationml.slide+xml" PartName="/ppt/slides/slide4182.xml"/>
  <Override ContentType="application/vnd.openxmlformats-officedocument.presentationml.slide+xml" PartName="/ppt/slides/slide363.xml"/>
  <Override ContentType="application/vnd.openxmlformats-officedocument.presentationml.slide+xml" PartName="/ppt/slides/slide5335.xml"/>
  <Override ContentType="application/vnd.openxmlformats-officedocument.presentationml.slide+xml" PartName="/ppt/slides/slide320.xml"/>
  <Override ContentType="application/vnd.openxmlformats-officedocument.presentationml.slide+xml" PartName="/ppt/slides/slide3962.xml"/>
  <Override ContentType="application/vnd.openxmlformats-officedocument.presentationml.slide+xml" PartName="/ppt/slides/slide2352.xml"/>
  <Override ContentType="application/vnd.openxmlformats-officedocument.presentationml.slide+xml" PartName="/ppt/slides/slide5564.xml"/>
  <Override ContentType="application/vnd.openxmlformats-officedocument.presentationml.slide+xml" PartName="/ppt/slides/slide1718.xml"/>
  <Override ContentType="application/vnd.openxmlformats-officedocument.presentationml.slide+xml" PartName="/ppt/slides/slide2580.xml"/>
  <Override ContentType="application/vnd.openxmlformats-officedocument.presentationml.slide+xml" PartName="/ppt/slides/slide1873.xml"/>
  <Override ContentType="application/vnd.openxmlformats-officedocument.presentationml.slide+xml" PartName="/ppt/slides/slide390.xml"/>
  <Override ContentType="application/vnd.openxmlformats-officedocument.presentationml.slide+xml" PartName="/ppt/slides/slide736.xml"/>
  <Override ContentType="application/vnd.openxmlformats-officedocument.presentationml.slide+xml" PartName="/ppt/slides/slide5792.xml"/>
  <Override ContentType="application/vnd.openxmlformats-officedocument.presentationml.slide+xml" PartName="/ppt/slides/slide3219.xml"/>
  <Override ContentType="application/vnd.openxmlformats-officedocument.presentationml.slide+xml" PartName="/ppt/slides/slide779.xml"/>
  <Override ContentType="application/vnd.openxmlformats-officedocument.presentationml.slide+xml" PartName="/ppt/slides/slide5235.xml"/>
  <Override ContentType="application/vnd.openxmlformats-officedocument.presentationml.slide+xml" PartName="/ppt/slides/slide162.xml"/>
  <Override ContentType="application/vnd.openxmlformats-officedocument.presentationml.slide+xml" PartName="/ppt/slides/slide2066.xml"/>
  <Override ContentType="application/vnd.openxmlformats-officedocument.presentationml.slide+xml" PartName="/ppt/slides/slide5278.xml"/>
  <Override ContentType="application/vnd.openxmlformats-officedocument.presentationml.slide+xml" PartName="/ppt/slides/slide2452.xml"/>
  <Override ContentType="application/vnd.openxmlformats-officedocument.presentationml.slide+xml" PartName="/ppt/slides/slide3633.xml"/>
  <Override ContentType="application/vnd.openxmlformats-officedocument.presentationml.slide+xml" PartName="/ppt/slides/slide1171.xml"/>
  <Override ContentType="application/vnd.openxmlformats-officedocument.presentationml.slide+xml" PartName="/ppt/slides/slide1517.xml"/>
  <Override ContentType="application/vnd.openxmlformats-officedocument.presentationml.slide+xml" PartName="/ppt/slides/slide3676.xml"/>
  <Override ContentType="application/vnd.openxmlformats-officedocument.presentationml.slide+xml" PartName="/ppt/slides/slide4383.xml"/>
  <Override ContentType="application/vnd.openxmlformats-officedocument.presentationml.slide+xml" PartName="/ppt/slides/slide4729.xml"/>
  <Override ContentType="application/vnd.openxmlformats-officedocument.presentationml.slide+xml" PartName="/ppt/slides/slide5107.xml"/>
  <Override ContentType="application/vnd.openxmlformats-officedocument.presentationml.slide+xml" PartName="/ppt/slides/slide1000.xml"/>
  <Override ContentType="application/vnd.openxmlformats-officedocument.presentationml.slide+xml" PartName="/ppt/slides/slide2781.xml"/>
  <Override ContentType="application/vnd.openxmlformats-officedocument.presentationml.slide+xml" PartName="/ppt/slides/slide3505.xml"/>
  <Override ContentType="application/vnd.openxmlformats-officedocument.presentationml.slide+xml" PartName="/ppt/slides/slide4340.xml"/>
  <Override ContentType="application/vnd.openxmlformats-officedocument.presentationml.slide+xml" PartName="/ppt/slides/slide3548.xml"/>
  <Override ContentType="application/vnd.openxmlformats-officedocument.presentationml.slide+xml" PartName="/ppt/slides/slide591.xml"/>
  <Override ContentType="application/vnd.openxmlformats-officedocument.presentationml.slide+xml" PartName="/ppt/slides/slide937.xml"/>
  <Override ContentType="application/vnd.openxmlformats-officedocument.presentationml.slide+xml" PartName="/ppt/slides/slide2658.xml"/>
  <Override ContentType="application/vnd.openxmlformats-officedocument.presentationml.slide+xml" PartName="/ppt/slides/slide3072.xml"/>
  <Override ContentType="application/vnd.openxmlformats-officedocument.presentationml.slide+xml" PartName="/ppt/slides/slide1293.xml"/>
  <Override ContentType="application/vnd.openxmlformats-officedocument.presentationml.slide+xml" PartName="/ppt/slides/slide1382.xml"/>
  <Override ContentType="application/vnd.openxmlformats-officedocument.presentationml.slide+xml" PartName="/ppt/slides/slide4348.xml"/>
  <Override ContentType="application/vnd.openxmlformats-officedocument.presentationml.slide+xml" PartName="/ppt/slides/slide2569.xml"/>
  <Override ContentType="application/vnd.openxmlformats-officedocument.presentationml.slide+xml" PartName="/ppt/slides/slide350.xml"/>
  <Override ContentType="application/vnd.openxmlformats-officedocument.presentationml.slide+xml" PartName="/ppt/slides/slide2666.xml"/>
  <Override ContentType="application/vnd.openxmlformats-officedocument.presentationml.slide+xml" PartName="/ppt/slides/slide4542.xml"/>
  <Override ContentType="application/vnd.openxmlformats-officedocument.presentationml.slide+xml" PartName="/ppt/slides/slide2860.xml"/>
  <Override ContentType="application/vnd.openxmlformats-officedocument.presentationml.slide+xml" PartName="/ppt/slides/slide4518.xml"/>
  <Override ContentType="application/vnd.openxmlformats-officedocument.presentationml.slide+xml" PartName="/ppt/slides/slide2828.xml"/>
  <Override ContentType="application/vnd.openxmlformats-officedocument.presentationml.slide+xml" PartName="/ppt/slides/slide4607.xml"/>
  <Override ContentType="application/vnd.openxmlformats-officedocument.presentationml.slide+xml" PartName="/ppt/slides/slide19.xml"/>
  <Override ContentType="application/vnd.openxmlformats-officedocument.presentationml.slide+xml" PartName="/ppt/slides/slide2925.xml"/>
  <Override ContentType="application/vnd.openxmlformats-officedocument.presentationml.slide+xml" PartName="/ppt/slides/slide3242.xml"/>
  <Override ContentType="application/vnd.openxmlformats-officedocument.presentationml.slide+xml" PartName="/ppt/slides/slide5826.xml"/>
  <Override ContentType="application/vnd.openxmlformats-officedocument.presentationml.slide+xml" PartName="/ppt/slides/slide1099.xml"/>
  <Override ContentType="application/vnd.openxmlformats-officedocument.presentationml.slide+xml" PartName="/ppt/slides/slide4259.xml"/>
  <Override ContentType="application/vnd.openxmlformats-officedocument.presentationml.slide+xml" PartName="/ppt/slides/slide4283.xml"/>
  <Override ContentType="application/vnd.openxmlformats-officedocument.presentationml.slide+xml" PartName="/ppt/slides/slide2690.xml"/>
  <Override ContentType="application/vnd.openxmlformats-officedocument.presentationml.slide+xml" PartName="/ppt/slides/slide3966.xml"/>
  <Override ContentType="application/vnd.openxmlformats-officedocument.presentationml.slide+xml" PartName="/ppt/slides/slide4097.xml"/>
  <Override ContentType="application/vnd.openxmlformats-officedocument.presentationml.slide+xml" PartName="/ppt/slides/slide2917.xml"/>
  <Override ContentType="application/vnd.openxmlformats-officedocument.presentationml.slide+xml" PartName="/ppt/slides/slide3877.xml"/>
  <Override ContentType="application/vnd.openxmlformats-officedocument.presentationml.slide+xml" PartName="/ppt/slides/slide2399.xml"/>
  <Override ContentType="application/vnd.openxmlformats-officedocument.presentationml.slide+xml" PartName="/ppt/slides/slide1900.xml"/>
  <Override ContentType="application/vnd.openxmlformats-officedocument.presentationml.slide+xml" PartName="/ppt/slides/slide5567.xml"/>
  <Override ContentType="application/vnd.openxmlformats-officedocument.presentationml.slide+xml" PartName="/ppt/slides/slide245.xml"/>
  <Override ContentType="application/vnd.openxmlformats-officedocument.presentationml.slide+xml" PartName="/ppt/slides/slide4089.xml"/>
  <Override ContentType="application/vnd.openxmlformats-officedocument.presentationml.slide+xml" PartName="/ppt/slides/slide5656.xml"/>
  <Override ContentType="application/vnd.openxmlformats-officedocument.presentationml.slide+xml" PartName="/ppt/slides/slide1617.xml"/>
  <Override ContentType="application/vnd.openxmlformats-officedocument.presentationml.slide+xml" PartName="/ppt/slides/slide1803.xml"/>
  <Override ContentType="application/vnd.openxmlformats-officedocument.presentationml.slide+xml" PartName="/ppt/slides/slide156.xml"/>
  <Override ContentType="application/vnd.openxmlformats-officedocument.presentationml.slide+xml" PartName="/ppt/slides/slide3974.xml"/>
  <Override ContentType="application/vnd.openxmlformats-officedocument.presentationml.slide+xml" PartName="/ppt/slides/slide4550.xml"/>
  <Override ContentType="application/vnd.openxmlformats-officedocument.presentationml.slide+xml" PartName="/ppt/slides/slide5397.xml"/>
  <Override ContentType="application/vnd.openxmlformats-officedocument.presentationml.slide+xml" PartName="/ppt/slides/slide1109.xml"/>
  <Override ContentType="application/vnd.openxmlformats-officedocument.presentationml.slide+xml" PartName="/ppt/slides/slide5850.xml"/>
  <Override ContentType="application/vnd.openxmlformats-officedocument.presentationml.slide+xml" PartName="/ppt/slides/slide4791.xml"/>
  <Override ContentType="application/vnd.openxmlformats-officedocument.presentationml.slide+xml" PartName="/ppt/slides/slide977.xml"/>
  <Override ContentType="application/vnd.openxmlformats-officedocument.presentationml.slide+xml" PartName="/ppt/slides/slide1311.xml"/>
  <Override ContentType="application/vnd.openxmlformats-officedocument.presentationml.slide+xml" PartName="/ppt/slides/slide504.xml"/>
  <Override ContentType="application/vnd.openxmlformats-officedocument.presentationml.slide+xml" PartName="/ppt/slides/slide680.xml"/>
  <Override ContentType="application/vnd.openxmlformats-officedocument.presentationml.slide+xml" PartName="/ppt/slides/slide1052.xml"/>
  <Override ContentType="application/vnd.openxmlformats-officedocument.presentationml.slide+xml" PartName="/ppt/slides/slide4107.xml"/>
  <Override ContentType="application/vnd.openxmlformats-officedocument.presentationml.slide+xml" PartName="/ppt/slides/slide2328.xml"/>
  <Override ContentType="application/vnd.openxmlformats-officedocument.presentationml.slide+xml" PartName="/ppt/slides/slide4380.xml"/>
  <Override ContentType="application/vnd.openxmlformats-officedocument.presentationml.slide+xml" PartName="/ppt/slides/slide3501.xml"/>
  <Override ContentType="application/vnd.openxmlformats-officedocument.presentationml.slide+xml" PartName="/ppt/slides/slide4848.xml"/>
  <Override ContentType="application/vnd.openxmlformats-officedocument.presentationml.slide+xml" PartName="/ppt/slides/slide4301.xml"/>
  <Override ContentType="application/vnd.openxmlformats-officedocument.presentationml.slide+xml" PartName="/ppt/slides/slide1641.xml"/>
  <Override ContentType="application/vnd.openxmlformats-officedocument.presentationml.slide+xml" PartName="/ppt/slides/slide906.xml"/>
  <Override ContentType="application/vnd.openxmlformats-officedocument.presentationml.slide+xml" PartName="/ppt/slides/slide4042.xml"/>
  <Override ContentType="application/vnd.openxmlformats-officedocument.presentationml.slide+xml" PartName="/ppt/slides/slide5415.xml"/>
  <Override ContentType="application/vnd.openxmlformats-officedocument.presentationml.slide+xml" PartName="/ppt/slides/slide656.xml"/>
  <Override ContentType="application/vnd.openxmlformats-officedocument.presentationml.slide+xml" PartName="/ppt/slides/slide2069.xml"/>
  <Override ContentType="application/vnd.openxmlformats-officedocument.presentationml.slide+xml" PartName="/ppt/slides/slide3636.xml"/>
  <Override ContentType="application/vnd.openxmlformats-officedocument.presentationml.slide+xml" PartName="/ppt/slides/slide1599.xml"/>
  <Override ContentType="application/vnd.openxmlformats-officedocument.presentationml.slide+xml" PartName="/ppt/slides/slide5424.xml"/>
  <Override ContentType="application/vnd.openxmlformats-officedocument.presentationml.slide+xml" PartName="/ppt/slides/slide850.xml"/>
  <Override ContentType="application/vnd.openxmlformats-officedocument.presentationml.slide+xml" PartName="/ppt/slides/slide1858.xml"/>
  <Override ContentType="application/vnd.openxmlformats-officedocument.presentationml.slide+xml" PartName="/ppt/slides/slide639.xml"/>
  <Override ContentType="application/vnd.openxmlformats-officedocument.presentationml.slide+xml" PartName="/ppt/slides/slide1793.xml"/>
  <Override ContentType="application/vnd.openxmlformats-officedocument.presentationml.slide+xml" PartName="/ppt/slides/slide486.xml"/>
  <Override ContentType="application/vnd.openxmlformats-officedocument.presentationml.slide+xml" PartName="/ppt/slides/slide3289.xml"/>
  <Override ContentType="application/vnd.openxmlformats-officedocument.presentationml.slide+xml" PartName="/ppt/slides/slide5432.xml"/>
  <Override ContentType="application/vnd.openxmlformats-officedocument.presentationml.slide+xml" PartName="/ppt/slides/slide1776.xml"/>
  <Override ContentType="application/vnd.openxmlformats-officedocument.presentationml.slide+xml" PartName="/ppt/slides/slide4856.xml"/>
  <Override ContentType="application/vnd.openxmlformats-officedocument.presentationml.slide+xml" PartName="/ppt/slides/slide5326.xml"/>
  <Override ContentType="application/vnd.openxmlformats-officedocument.presentationml.slide+xml" PartName="/ppt/slides/slide2417.xml"/>
  <Override ContentType="application/vnd.openxmlformats-officedocument.presentationml.slide+xml" PartName="/ppt/slides/slide4589.xml"/>
  <Override ContentType="application/vnd.openxmlformats-officedocument.presentationml.slide+xml" PartName="/ppt/slides/slide3474.xml"/>
  <Override ContentType="application/vnd.openxmlformats-officedocument.presentationml.slide+xml" PartName="/ppt/slides/slide3466.xml"/>
  <Override ContentType="application/vnd.openxmlformats-officedocument.presentationml.slide+xml" PartName="/ppt/slides/slide2996.xml"/>
  <Override ContentType="application/vnd.openxmlformats-officedocument.presentationml.slide+xml" PartName="/ppt/slides/slide3483.xml"/>
  <Override ContentType="application/vnd.openxmlformats-officedocument.presentationml.slide+xml" PartName="/ppt/slides/slide3572.xml"/>
  <Override ContentType="application/vnd.openxmlformats-officedocument.presentationml.slide+xml" PartName="/ppt/slides/slide5262.xml"/>
  <Override ContentType="application/vnd.openxmlformats-officedocument.presentationml.slide+xml" PartName="/ppt/slides/slide4685.xml"/>
  <Override ContentType="application/vnd.openxmlformats-officedocument.presentationml.slide+xml" PartName="/ppt/slides/slide1400.xml"/>
  <Override ContentType="application/vnd.openxmlformats-officedocument.presentationml.slide+xml" PartName="/ppt/slides/slide5091.xml"/>
  <Override ContentType="application/vnd.openxmlformats-officedocument.presentationml.slide+xml" PartName="/ppt/slides/slide2434.xml"/>
  <Override ContentType="application/vnd.openxmlformats-officedocument.presentationml.slide+xml" PartName="/ppt/slides/slide477.xml"/>
  <Override ContentType="application/vnd.openxmlformats-officedocument.presentationml.slide+xml" PartName="/ppt/slides/slide4839.xml"/>
  <Override ContentType="application/vnd.openxmlformats-officedocument.presentationml.slide+xml" PartName="/ppt/slides/slide2611.xml"/>
  <Override ContentType="application/vnd.openxmlformats-officedocument.presentationml.slide+xml" PartName="/ppt/slides/slide415.xml"/>
  <Override ContentType="application/vnd.openxmlformats-officedocument.presentationml.slide+xml" PartName="/ppt/slides/slide1358.xml"/>
  <Override ContentType="application/vnd.openxmlformats-officedocument.presentationml.slide+xml" PartName="/ppt/slides/slide3331.xml"/>
  <Override ContentType="application/vnd.openxmlformats-officedocument.presentationml.slide+xml" PartName="/ppt/slides/slide5915.xml"/>
  <Override ContentType="application/vnd.openxmlformats-officedocument.presentationml.slide+xml" PartName="/ppt/slides/slide1061.xml"/>
  <Override ContentType="application/vnd.openxmlformats-officedocument.presentationml.slide+xml" PartName="/ppt/slides/slide1535.xml"/>
  <Override ContentType="application/vnd.openxmlformats-officedocument.presentationml.slide+xml" PartName="/ppt/slides/slide1552.xml"/>
  <Override ContentType="application/vnd.openxmlformats-officedocument.presentationml.slide+xml" PartName="/ppt/slides/slide2.xml"/>
  <Override ContentType="application/vnd.openxmlformats-officedocument.presentationml.slide+xml" PartName="/ppt/slides/slide1044.xml"/>
  <Override ContentType="application/vnd.openxmlformats-officedocument.presentationml.slide+xml" PartName="/ppt/slides/slide180.xml"/>
  <Override ContentType="application/vnd.openxmlformats-officedocument.presentationml.slide+xml" PartName="/ppt/slides/slide671.xml"/>
  <Override ContentType="application/vnd.openxmlformats-officedocument.presentationml.slide+xml" PartName="/ppt/slides/slide4509.xml"/>
  <Override ContentType="application/vnd.openxmlformats-officedocument.presentationml.slide+xml" PartName="/ppt/slides/slide309.xml"/>
  <Override ContentType="application/vnd.openxmlformats-officedocument.presentationml.slide+xml" PartName="/ppt/slides/slide1543.xml"/>
  <Override ContentType="application/vnd.openxmlformats-officedocument.presentationml.slide+xml" PartName="/ppt/slides/slide4454.xml"/>
  <Override ContentType="application/vnd.openxmlformats-officedocument.presentationml.slide+xml" PartName="/ppt/slides/slide406.xml"/>
  <Override ContentType="application/vnd.openxmlformats-officedocument.presentationml.slide+xml" PartName="/ppt/slides/slide2908.xml"/>
  <Override ContentType="application/vnd.openxmlformats-officedocument.presentationml.slide+xml" PartName="/ppt/slides/slide1391.xml"/>
  <Override ContentType="application/vnd.openxmlformats-officedocument.presentationml.slide+xml" PartName="/ppt/slides/slide3789.xml"/>
  <Override ContentType="application/vnd.openxmlformats-officedocument.presentationml.slide+xml" PartName="/ppt/slides/slide2934.xml"/>
  <Override ContentType="application/vnd.openxmlformats-officedocument.presentationml.slide+xml" PartName="/ppt/slides/slide1705.xml"/>
  <Override ContentType="application/vnd.openxmlformats-officedocument.presentationml.slide+xml" PartName="/ppt/slides/slide4533.xml"/>
  <Override ContentType="application/vnd.openxmlformats-officedocument.presentationml.slide+xml" PartName="/ppt/slides/slide2851.xml"/>
  <Override ContentType="application/vnd.openxmlformats-officedocument.presentationml.slide+xml" PartName="/ppt/slides/slide5673.xml"/>
  <Override ContentType="application/vnd.openxmlformats-officedocument.presentationml.slide+xml" PartName="/ppt/slides/slide165.xml"/>
  <Override ContentType="application/vnd.openxmlformats-officedocument.presentationml.slide+xml" PartName="/ppt/slides/slide1118.xml"/>
  <Override ContentType="application/vnd.openxmlformats-officedocument.presentationml.slide+xml" PartName="/ppt/slides/slide254.xml"/>
  <Override ContentType="application/vnd.openxmlformats-officedocument.presentationml.slide+xml" PartName="/ppt/slides/slide147.xml"/>
  <Override ContentType="application/vnd.openxmlformats-officedocument.presentationml.slide+xml" PartName="/ppt/slides/slide3868.xml"/>
  <Override ContentType="application/vnd.openxmlformats-officedocument.presentationml.slide+xml" PartName="/ppt/slides/slide4195.xml"/>
  <Override ContentType="application/vnd.openxmlformats-officedocument.presentationml.slide+xml" PartName="/ppt/slides/slide1284.xml"/>
  <Override ContentType="application/vnd.openxmlformats-officedocument.presentationml.slide+xml" PartName="/ppt/slides/slide5762.xml"/>
  <Override ContentType="application/vnd.openxmlformats-officedocument.presentationml.slide+xml" PartName="/ppt/slides/slide5752.xml"/>
  <Override ContentType="application/vnd.openxmlformats-officedocument.presentationml.slide+xml" PartName="/ppt/slides/slide5200.xml"/>
  <Override ContentType="application/vnd.openxmlformats-officedocument.presentationml.slide+xml" PartName="/ppt/slides/slide1715.xml"/>
  <Override ContentType="application/vnd.openxmlformats-officedocument.presentationml.slide+xml" PartName="/ppt/slides/slide4185.xml"/>
  <Override ContentType="application/vnd.openxmlformats-officedocument.presentationml.slide+xml" PartName="/ppt/slides/slide2426.xml"/>
  <Override ContentType="application/vnd.openxmlformats-officedocument.presentationml.slide+xml" PartName="/ppt/slides/slide2523.xml"/>
  <Override ContentType="application/vnd.openxmlformats-officedocument.presentationml.slide+xml" PartName="/ppt/slides/slide1367.xml"/>
  <Override ContentType="application/vnd.openxmlformats-officedocument.presentationml.slide+xml" PartName="/ppt/slides/slide2032.xml"/>
  <Override ContentType="application/vnd.openxmlformats-officedocument.presentationml.slide+xml" PartName="/ppt/slides/slide4616.xml"/>
  <Override ContentType="application/vnd.openxmlformats-officedocument.presentationml.slide+xml" PartName="/ppt/slides/slide3049.xml"/>
  <Override ContentType="application/vnd.openxmlformats-officedocument.presentationml.slide+xml" PartName="/ppt/slides/slide5493.xml"/>
  <Override ContentType="application/vnd.openxmlformats-officedocument.presentationml.slide+xml" PartName="/ppt/slides/slide171.xml"/>
  <Override ContentType="application/vnd.openxmlformats-officedocument.presentationml.slide+xml" PartName="/ppt/slides/slide2264.xml"/>
  <Override ContentType="application/vnd.openxmlformats-officedocument.presentationml.slide+xml" PartName="/ppt/slides/slide5888.xml"/>
  <Override ContentType="application/vnd.openxmlformats-officedocument.presentationml.slide+xml" PartName="/ppt/slides/slide4357.xml"/>
  <Override ContentType="application/vnd.openxmlformats-officedocument.presentationml.slide+xml" PartName="/ppt/slides/slide3831.xml"/>
  <Override ContentType="application/vnd.openxmlformats-officedocument.presentationml.slide+xml" PartName="/ppt/slides/slide3892.xml"/>
  <Override ContentType="application/vnd.openxmlformats-officedocument.presentationml.slide+xml" PartName="/ppt/slides/slide582.xml"/>
  <Override ContentType="application/vnd.openxmlformats-officedocument.presentationml.slide+xml" PartName="/ppt/slides/slide1035.xml"/>
  <Override ContentType="application/vnd.openxmlformats-officedocument.presentationml.slide+xml" PartName="/ppt/slides/slide1446.xml"/>
  <Override ContentType="application/vnd.openxmlformats-officedocument.presentationml.slide+xml" PartName="/ppt/slides/slide2602.xml"/>
  <Override ContentType="application/vnd.openxmlformats-officedocument.presentationml.slide+xml" PartName="/ppt/slides/slide3340.xml"/>
  <Override ContentType="application/vnd.openxmlformats-officedocument.presentationml.slide+xml" PartName="/ppt/slides/slide4124.xml"/>
  <Override ContentType="application/vnd.openxmlformats-officedocument.presentationml.slide+xml" PartName="/ppt/slides/slide2111.xml"/>
  <Override ContentType="application/vnd.openxmlformats-officedocument.presentationml.slide+xml" PartName="/ppt/slides/slide5182.xml"/>
  <Override ContentType="application/vnd.openxmlformats-officedocument.presentationml.slide+xml" PartName="/ppt/slides/slide3725.xml"/>
  <Override ContentType="application/vnd.openxmlformats-officedocument.presentationml.slide+xml" PartName="/ppt/slides/slide2360.xml"/>
  <Override ContentType="application/vnd.openxmlformats-officedocument.presentationml.slide+xml" PartName="/ppt/slides/slide4865.xml"/>
  <Override ContentType="application/vnd.openxmlformats-officedocument.presentationml.slide+xml" PartName="/ppt/slides/slide4203.xml"/>
  <Override ContentType="application/vnd.openxmlformats-officedocument.presentationml.slide+xml" PartName="/ppt/slides/slide745.xml"/>
  <Override ContentType="application/vnd.openxmlformats-officedocument.presentationml.slide+xml" PartName="/ppt/slides/slide3742.xml"/>
  <Override ContentType="application/vnd.openxmlformats-officedocument.presentationml.slide+xml" PartName="/ppt/slides/slide2343.xml"/>
  <Override ContentType="application/vnd.openxmlformats-officedocument.presentationml.slide+xml" PartName="/ppt/slides/slide4759.xml"/>
  <Override ContentType="application/vnd.openxmlformats-officedocument.presentationml.slide+xml" PartName="/ppt/slides/slide2175.xml"/>
  <Override ContentType="application/vnd.openxmlformats-officedocument.presentationml.slide+xml" PartName="/ppt/slides/slide2008.xml"/>
  <Override ContentType="application/vnd.openxmlformats-officedocument.presentationml.slide+xml" PartName="/ppt/slides/slide1882.xml"/>
  <Override ContentType="application/vnd.openxmlformats-officedocument.presentationml.slide+xml" PartName="/ppt/slides/slide3298.xml"/>
  <Override ContentType="application/vnd.openxmlformats-officedocument.presentationml.slide+xml" PartName="/ppt/slides/slide5406.xml"/>
  <Override ContentType="application/vnd.openxmlformats-officedocument.presentationml.slide+xml" PartName="/ppt/slides/slide841.xml"/>
  <Override ContentType="application/vnd.openxmlformats-officedocument.presentationml.slide+xml" PartName="/ppt/slides/slide3821.xml"/>
  <Override ContentType="application/vnd.openxmlformats-officedocument.presentationml.slide+xml" PartName="/ppt/slides/slide3377.xml"/>
  <Override ContentType="application/vnd.openxmlformats-officedocument.presentationml.slide+xml" PartName="/ppt/slides/slide3910.xml"/>
  <Override ContentType="application/vnd.openxmlformats-officedocument.presentationml.slide+xml" PartName="/ppt/slides/slide2899.xml"/>
  <Override ContentType="application/vnd.openxmlformats-officedocument.presentationml.slide+xml" PartName="/ppt/slides/slide824.xml"/>
  <Override ContentType="application/vnd.openxmlformats-officedocument.presentationml.slide+xml" PartName="/ppt/slides/slide4597.xml"/>
  <Override ContentType="application/vnd.openxmlformats-officedocument.presentationml.slide+xml" PartName="/ppt/slides/slide930.xml"/>
  <Override ContentType="application/vnd.openxmlformats-officedocument.presentationml.slide+xml" PartName="/ppt/slides/slide1961.xml"/>
  <Override ContentType="application/vnd.openxmlformats-officedocument.presentationml.slide+xml" PartName="/ppt/slides/slide100.xml"/>
  <Override ContentType="application/vnd.openxmlformats-officedocument.presentationml.slide+xml" PartName="/ppt/slides/slide2254.xml"/>
  <Override ContentType="application/vnd.openxmlformats-officedocument.presentationml.slide+xml" PartName="/ppt/slides/slide4944.xml"/>
  <Override ContentType="application/vnd.openxmlformats-officedocument.presentationml.slide+xml" PartName="/ppt/slides/slide762.xml"/>
  <Override ContentType="application/vnd.openxmlformats-officedocument.presentationml.slide+xml" PartName="/ppt/slides/slide5165.xml"/>
  <Override ContentType="application/vnd.openxmlformats-officedocument.presentationml.slide+xml" PartName="/ppt/slides/slide5271.xml"/>
  <Override ContentType="application/vnd.openxmlformats-officedocument.presentationml.slide+xml" PartName="/ppt/slides/slide1303.xml"/>
  <Override ContentType="application/vnd.openxmlformats-officedocument.presentationml.slide+xml" PartName="/ppt/slides/slide3198.xml"/>
  <Override ContentType="application/vnd.openxmlformats-officedocument.presentationml.slide+xml" PartName="/ppt/slides/slide5841.xml"/>
  <Override ContentType="application/vnd.openxmlformats-officedocument.presentationml.slide+xml" PartName="/ppt/slides/slide1609.xml"/>
  <Override ContentType="application/vnd.openxmlformats-officedocument.presentationml.slide+xml" PartName="/ppt/slides/slide1626.xml"/>
  <Override ContentType="application/vnd.openxmlformats-officedocument.presentationml.slide+xml" PartName="/ppt/slides/slide888.xml"/>
  <Override ContentType="application/vnd.openxmlformats-officedocument.presentationml.slide+xml" PartName="/ppt/slides/slide1320.xml"/>
  <Override ContentType="application/vnd.openxmlformats-officedocument.presentationml.slide+xml" PartName="/ppt/slides/slide3001.xml"/>
  <Override ContentType="application/vnd.openxmlformats-officedocument.presentationml.slide+xml" PartName="/ppt/slides/slide5506.xml"/>
  <Override ContentType="application/vnd.openxmlformats-officedocument.presentationml.slide+xml" PartName="/ppt/slides/slide4782.xml"/>
  <Override ContentType="application/vnd.openxmlformats-officedocument.presentationml.slide+xml" PartName="/ppt/slides/slide4765.xml"/>
  <Override ContentType="application/vnd.openxmlformats-officedocument.presentationml.slide+xml" PartName="/ppt/slides/slide4274.xml"/>
  <Override ContentType="application/vnd.openxmlformats-officedocument.presentationml.slide+xml" PartName="/ppt/slides/slide2079.xml"/>
  <Override ContentType="application/vnd.openxmlformats-officedocument.presentationml.slide+xml" PartName="/ppt/slides/slide1811.xml"/>
  <Override ContentType="application/vnd.openxmlformats-officedocument.presentationml.slide+xml" PartName="/ppt/slides/slide5058.xml"/>
  <Override ContentType="application/vnd.openxmlformats-officedocument.presentationml.slide+xml" PartName="/ppt/slides/slide28.xml"/>
  <Override ContentType="application/vnd.openxmlformats-officedocument.presentationml.slide+xml" PartName="/ppt/slides/slide5350.xml"/>
  <Override ContentType="application/vnd.openxmlformats-officedocument.presentationml.slide+xml" PartName="/ppt/slides/slide5799.xml"/>
  <Override ContentType="application/vnd.openxmlformats-officedocument.presentationml.slide+xml" PartName="/ppt/slides/slide397.xml"/>
  <Override ContentType="application/vnd.openxmlformats-officedocument.presentationml.slide+xml" PartName="/ppt/slides/slide1141.xml"/>
  <Override ContentType="application/vnd.openxmlformats-officedocument.presentationml.slide+xml" PartName="/ppt/slides/slide3646.xml"/>
  <Override ContentType="application/vnd.openxmlformats-officedocument.presentationml.slide+xml" PartName="/ppt/slides/slide4018.xml"/>
  <Override ContentType="application/vnd.openxmlformats-officedocument.presentationml.slide+xml" PartName="/ppt/slides/slide3251.xml"/>
  <Override ContentType="application/vnd.openxmlformats-officedocument.presentationml.slide+xml" PartName="/ppt/slides/slide88.xml"/>
  <Override ContentType="application/vnd.openxmlformats-officedocument.presentationml.slide+xml" PartName="/ppt/slides/slide4291.xml"/>
  <Override ContentType="application/vnd.openxmlformats-officedocument.presentationml.slide+xml" PartName="/ppt/slides/slide2649.xml"/>
  <Override ContentType="application/vnd.openxmlformats-officedocument.presentationml.slide+xml" PartName="/ppt/slides/slide2158.xml"/>
  <Override ContentType="application/vnd.openxmlformats-officedocument.presentationml.slide+xml" PartName="/ppt/slides/slide3234.xml"/>
  <Override ContentType="application/vnd.openxmlformats-officedocument.presentationml.slide+xml" PartName="/ppt/slides/slide4801.xml"/>
  <Override ContentType="application/vnd.openxmlformats-officedocument.presentationml.slide+xml" PartName="/ppt/slides/slide924.xml"/>
  <Override ContentType="application/vnd.openxmlformats-officedocument.presentationml.slide+xml" PartName="/ppt/slides/slide3887.xml"/>
  <Override ContentType="application/vnd.openxmlformats-officedocument.presentationml.slide+xml" PartName="/ppt/slides/slide5488.xml"/>
  <Override ContentType="application/vnd.openxmlformats-officedocument.presentationml.slide+xml" PartName="/ppt/slides/slide3216.xml"/>
  <Override ContentType="application/vnd.openxmlformats-officedocument.presentationml.slide+xml" PartName="/ppt/slides/slide3992.xml"/>
  <Override ContentType="application/vnd.openxmlformats-officedocument.presentationml.slide+xml" PartName="/ppt/slides/slide1720.xml"/>
  <Override ContentType="application/vnd.openxmlformats-officedocument.presentationml.slide+xml" PartName="/ppt/slides/slide271.xml"/>
  <Override ContentType="application/vnd.openxmlformats-officedocument.presentationml.slide+xml" PartName="/ppt/slides/slide324.xml"/>
  <Override ContentType="application/vnd.openxmlformats-officedocument.presentationml.slide+xml" PartName="/ppt/slides/slide1461.xml"/>
  <Override ContentType="application/vnd.openxmlformats-officedocument.presentationml.slide+xml" PartName="/ppt/slides/slide3090.xml"/>
  <Override ContentType="application/vnd.openxmlformats-officedocument.presentationml.slide+xml" PartName="/ppt/slides/slide360.xml"/>
  <Override ContentType="application/vnd.openxmlformats-officedocument.presentationml.slide+xml" PartName="/ppt/slides/slide995.xml"/>
  <Override ContentType="application/vnd.openxmlformats-officedocument.presentationml.slide+xml" PartName="/ppt/slides/slide3321.xml"/>
  <Override ContentType="application/vnd.openxmlformats-officedocument.presentationml.slide+xml" PartName="/ppt/slides/slide2249.xml"/>
  <Override ContentType="application/vnd.openxmlformats-officedocument.presentationml.slide+xml" PartName="/ppt/slides/slide5682.xml"/>
  <Override ContentType="application/vnd.openxmlformats-officedocument.presentationml.slide+xml" PartName="/ppt/slides/slide4524.xml"/>
  <Override ContentType="application/vnd.openxmlformats-officedocument.presentationml.slide+xml" PartName="/ppt/slides/slide4222.xml"/>
  <Override ContentType="application/vnd.openxmlformats-officedocument.presentationml.slide+xml" PartName="/ppt/slides/slide37.xml"/>
  <Override ContentType="application/vnd.openxmlformats-officedocument.presentationml.slide+xml" PartName="/ppt/slides/slide4265.xml"/>
  <Override ContentType="application/vnd.openxmlformats-officedocument.presentationml.slide+xml" PartName="/ppt/slides/slide4439.xml"/>
  <Override ContentType="application/vnd.openxmlformats-officedocument.presentationml.slide+xml" PartName="/ppt/slides/slide5832.xml"/>
  <Override ContentType="application/vnd.openxmlformats-officedocument.presentationml.slide+xml" PartName="/ppt/slides/slide41.xml"/>
  <Override ContentType="application/vnd.openxmlformats-officedocument.presentationml.slide+xml" PartName="/ppt/slides/slide2579.xml"/>
  <Override ContentType="application/vnd.openxmlformats-officedocument.presentationml.slide+xml" PartName="/ppt/slides/slide2486.xml"/>
  <Override ContentType="application/vnd.openxmlformats-officedocument.presentationml.slide+xml" PartName="/ppt/slides/slide2443.xml"/>
  <Override ContentType="application/vnd.openxmlformats-officedocument.presentationml.slide+xml" PartName="/ppt/slides/slide819.xml"/>
  <Override ContentType="application/vnd.openxmlformats-officedocument.presentationml.slide+xml" PartName="/ppt/slides/slide3557.xml"/>
  <Override ContentType="application/vnd.openxmlformats-officedocument.presentationml.slide+xml" PartName="/ppt/slides/slide4374.xml"/>
  <Override ContentType="application/vnd.openxmlformats-officedocument.presentationml.slide+xml" PartName="/ppt/slides/slide5573.xml"/>
  <Override ContentType="application/vnd.openxmlformats-officedocument.presentationml.slide+xml" PartName="/ppt/slides/slide332.xml"/>
  <Override ContentType="application/vnd.openxmlformats-officedocument.presentationml.slide+xml" PartName="/ppt/slides/slide2184.xml"/>
  <Override ContentType="application/vnd.openxmlformats-officedocument.presentationml.slide+xml" PartName="/ppt/slides/slide3794.xml"/>
  <Override ContentType="application/vnd.openxmlformats-officedocument.presentationml.slide+xml" PartName="/ppt/slides/slide5239.xml"/>
  <Override ContentType="application/vnd.openxmlformats-officedocument.presentationml.slide+xml" PartName="/ppt/slides/slide3716.xml"/>
  <Override ContentType="application/vnd.openxmlformats-officedocument.presentationml.slide+xml" PartName="/ppt/slides/slide5530.xml"/>
  <Override ContentType="application/vnd.openxmlformats-officedocument.presentationml.slide+xml" PartName="/ppt/slides/slide1697.xml"/>
  <Override ContentType="application/vnd.openxmlformats-officedocument.presentationml.slide+xml" PartName="/ppt/slides/slide2013.xml"/>
  <Override ContentType="application/vnd.openxmlformats-officedocument.presentationml.slide+xml" PartName="/ppt/slides/slide5747.xml"/>
  <Override ContentType="application/vnd.openxmlformats-officedocument.presentationml.slide+xml" PartName="/ppt/slides/slide3751.xml"/>
  <Override ContentType="application/vnd.openxmlformats-officedocument.presentationml.slide+xml" PartName="/ppt/slides/slide1526.xml"/>
  <Override ContentType="application/vnd.openxmlformats-officedocument.presentationml.slide+xml" PartName="/ppt/slides/slide1937.xml"/>
  <Override ContentType="application/vnd.openxmlformats-officedocument.presentationml.slide+xml" PartName="/ppt/slides/slide4954.xml"/>
  <Override ContentType="application/vnd.openxmlformats-officedocument.presentationml.slide+xml" PartName="/ppt/slides/slide4997.xml"/>
  <Override ContentType="application/vnd.openxmlformats-officedocument.presentationml.slide+xml" PartName="/ppt/slides/slide2513.xml"/>
  <Override ContentType="application/vnd.openxmlformats-officedocument.presentationml.slide+xml" PartName="/ppt/slides/slide1131.xml"/>
  <Override ContentType="application/vnd.openxmlformats-officedocument.presentationml.slide+xml" PartName="/ppt/slides/slide754.xml"/>
  <Override ContentType="application/vnd.openxmlformats-officedocument.presentationml.slide+xml" PartName="/ppt/slides/slide797.xml"/>
  <Override ContentType="application/vnd.openxmlformats-officedocument.presentationml.slide+xml" PartName="/ppt/slides/slide3387.xml"/>
  <Override ContentType="application/vnd.openxmlformats-officedocument.presentationml.slide+xml" PartName="/ppt/slides/slide1891.xml"/>
  <Override ContentType="application/vnd.openxmlformats-officedocument.presentationml.slide+xml" PartName="/ppt/slides/slide2334.xml"/>
  <Override ContentType="application/vnd.openxmlformats-officedocument.presentationml.slide+xml" PartName="/ppt/slides/slide2041.xml"/>
  <Override ContentType="application/vnd.openxmlformats-officedocument.presentationml.slide+xml" PartName="/ppt/slides/slide1999.xml"/>
  <Override ContentType="application/vnd.openxmlformats-officedocument.presentationml.slide+xml" PartName="/ppt/slides/slide2084.xml"/>
  <Override ContentType="application/vnd.openxmlformats-officedocument.presentationml.slide+xml" PartName="/ppt/slides/slide5317.xml"/>
  <Override ContentType="application/vnd.openxmlformats-officedocument.presentationml.slide+xml" PartName="/ppt/slides/slide1956.xml"/>
  <Override ContentType="application/vnd.openxmlformats-officedocument.presentationml.slide+xml" PartName="/ppt/slides/slide3414.xml"/>
  <Override ContentType="application/vnd.openxmlformats-officedocument.presentationml.slide+xml" PartName="/ppt/slides/slide1635.xml"/>
  <Override ContentType="application/vnd.openxmlformats-officedocument.presentationml.slide+xml" PartName="/ppt/slides/slide1678.xml"/>
  <Override ContentType="application/vnd.openxmlformats-officedocument.presentationml.slide+xml" PartName="/ppt/slides/slide5147.xml"/>
  <Override ContentType="application/vnd.openxmlformats-officedocument.presentationml.slide+xml" PartName="/ppt/slides/slide3901.xml"/>
  <Override ContentType="application/vnd.openxmlformats-officedocument.presentationml.slide+xml" PartName="/ppt/slides/slide3859.xml"/>
  <Override ContentType="application/vnd.openxmlformats-officedocument.presentationml.slide+xml" PartName="/ppt/slides/slide4939.xml"/>
  <Override ContentType="application/vnd.openxmlformats-officedocument.presentationml.slide+xml" PartName="/ppt/slides/slide5104.xml"/>
  <Override ContentType="application/vnd.openxmlformats-officedocument.presentationml.slide+xml" PartName="/ppt/slides/slide3457.xml"/>
  <Override ContentType="application/vnd.openxmlformats-officedocument.presentationml.slide+xml" PartName="/ppt/slides/slide5511.xml"/>
  <Override ContentType="application/vnd.openxmlformats-officedocument.presentationml.slide+xml" PartName="/ppt/slides/slide3816.xml"/>
  <Override ContentType="application/vnd.openxmlformats-officedocument.presentationml.slide+xml" PartName="/ppt/slides/slide3359.xml"/>
  <Override ContentType="application/vnd.openxmlformats-officedocument.presentationml.slide+xml" PartName="/ppt/slides/slide2838.xml"/>
  <Override ContentType="application/vnd.openxmlformats-officedocument.presentationml.slide+xml" PartName="/ppt/slides/slide530.xml"/>
  <Override ContentType="application/vnd.openxmlformats-officedocument.presentationml.slide+xml" PartName="/ppt/slides/slide319.xml"/>
  <Override ContentType="application/vnd.openxmlformats-officedocument.presentationml.slide+xml" PartName="/ppt/slides/slide3316.xml"/>
  <Override ContentType="application/vnd.openxmlformats-officedocument.presentationml.slide+xml" PartName="/ppt/slides/slide573.xml"/>
  <Override ContentType="application/vnd.openxmlformats-officedocument.presentationml.slide+xml" PartName="/ppt/slides/slide3308.xml"/>
  <Override ContentType="application/vnd.openxmlformats-officedocument.presentationml.slide+xml" PartName="/ppt/slides/slide4918.xml"/>
  <Override ContentType="application/vnd.openxmlformats-officedocument.presentationml.slide+xml" PartName="/ppt/slides/slide5345.xml"/>
  <Override ContentType="application/vnd.openxmlformats-officedocument.presentationml.slide+xml" PartName="/ppt/slides/slide5332.xml"/>
  <Override ContentType="application/vnd.openxmlformats-officedocument.presentationml.slide+xml" PartName="/ppt/slides/slide1499.xml"/>
  <Override ContentType="application/vnd.openxmlformats-officedocument.presentationml.slide+xml" PartName="/ppt/slides/slide1456.xml"/>
  <Override ContentType="application/vnd.openxmlformats-officedocument.presentationml.slide+xml" PartName="/ppt/slides/slide3566.xml"/>
  <Override ContentType="application/vnd.openxmlformats-officedocument.presentationml.slide+xml" PartName="/ppt/slides/slide3651.xml"/>
  <Override ContentType="application/vnd.openxmlformats-officedocument.presentationml.slide+xml" PartName="/ppt/slides/slide3062.xml"/>
  <Override ContentType="application/vnd.openxmlformats-officedocument.presentationml.slide+xml" PartName="/ppt/slides/slide2592.xml"/>
  <Override ContentType="application/vnd.openxmlformats-officedocument.presentationml.slide+xml" PartName="/ppt/slides/slide1928.xml"/>
  <Override ContentType="application/vnd.openxmlformats-officedocument.presentationml.slide+xml" PartName="/ppt/slides/slide5582.xml"/>
  <Override ContentType="application/vnd.openxmlformats-officedocument.presentationml.slide+xml" PartName="/ppt/slides/slide5388.xml"/>
  <Override ContentType="application/vnd.openxmlformats-officedocument.presentationml.slide+xml" PartName="/ppt/slides/slide569.xml"/>
  <Override ContentType="application/vnd.openxmlformats-officedocument.presentationml.slide+xml" PartName="/ppt/slides/slide2684.xml"/>
  <Override ContentType="application/vnd.openxmlformats-officedocument.presentationml.slide+xml" PartName="/ppt/slides/slide5247.xml"/>
  <Override ContentType="application/vnd.openxmlformats-officedocument.presentationml.slide+xml" PartName="/ppt/slides/slide139.xml"/>
  <Override ContentType="application/vnd.openxmlformats-officedocument.presentationml.slide+xml" PartName="/ppt/slides/slide3136.xml"/>
  <Override ContentType="application/vnd.openxmlformats-officedocument.presentationml.slide+xml" PartName="/ppt/slides/slide4703.xml"/>
  <Override ContentType="application/vnd.openxmlformats-officedocument.presentationml.slide+xml" PartName="/ppt/slides/slide430.xml"/>
  <Override ContentType="application/vnd.openxmlformats-officedocument.presentationml.slide+xml" PartName="/ppt/slides/slide1276.xml"/>
  <Override ContentType="application/vnd.openxmlformats-officedocument.presentationml.slide+xml" PartName="/ppt/slides/slide1233.xml"/>
  <Override ContentType="application/vnd.openxmlformats-officedocument.presentationml.slide+xml" PartName="/ppt/slides/slide2800.xml"/>
  <Override ContentType="application/vnd.openxmlformats-officedocument.presentationml.slide+xml" PartName="/ppt/slides/slide2843.xml"/>
  <Override ContentType="application/vnd.openxmlformats-officedocument.presentationml.slide+xml" PartName="/ppt/slides/slide4339.xml"/>
  <Override ContentType="application/vnd.openxmlformats-officedocument.presentationml.slide+xml" PartName="/ppt/slides/slide4365.xml"/>
  <Override ContentType="application/vnd.openxmlformats-officedocument.presentationml.slide+xml" PartName="/ppt/slides/slide4444.xml"/>
  <Override ContentType="application/vnd.openxmlformats-officedocument.presentationml.slide+xml" PartName="/ppt/slides/slide50.xml"/>
  <Override ContentType="application/vnd.openxmlformats-officedocument.presentationml.slide+xml" PartName="/ppt/slides/slide3401.xml"/>
  <Override ContentType="application/vnd.openxmlformats-officedocument.presentationml.slide+xml" PartName="/ppt/slides/slide4401.xml"/>
  <Override ContentType="application/vnd.openxmlformats-officedocument.presentationml.slide+xml" PartName="/ppt/slides/slide5002.xml"/>
  <Override ContentType="application/vnd.openxmlformats-officedocument.presentationml.slide+xml" PartName="/ppt/slides/slide1126.xml"/>
  <Override ContentType="application/vnd.openxmlformats-officedocument.presentationml.slide+xml" PartName="/ppt/slides/slide1169.xml"/>
  <Override ContentType="application/vnd.openxmlformats-officedocument.presentationml.slide+xml" PartName="/ppt/slides/slide2541.xml"/>
  <Override ContentType="application/vnd.openxmlformats-officedocument.presentationml.slide+xml" PartName="/ppt/slides/slide4926.xml"/>
  <Override ContentType="application/vnd.openxmlformats-officedocument.presentationml.slide+xml" PartName="/ppt/slides/slide4037.xml"/>
  <Override ContentType="application/vnd.openxmlformats-officedocument.presentationml.slide+xml" PartName="/ppt/slides/slide5647.xml"/>
  <Override ContentType="application/vnd.openxmlformats-officedocument.presentationml.slide+xml" PartName="/ppt/slides/slide4418.xml"/>
  <Override ContentType="application/vnd.openxmlformats-officedocument.presentationml.slide+xml" PartName="/ppt/slides/slide5604.xml"/>
  <Override ContentType="application/vnd.openxmlformats-officedocument.presentationml.slide+xml" PartName="/ppt/slides/slide2736.xml"/>
  <Override ContentType="application/vnd.openxmlformats-officedocument.presentationml.slide+xml" PartName="/ppt/slides/slide4774.xml"/>
  <Override ContentType="application/vnd.openxmlformats-officedocument.presentationml.slide+xml" PartName="/ppt/slides/slide4731.xml"/>
  <Override ContentType="application/vnd.openxmlformats-officedocument.presentationml.slide+xml" PartName="/ppt/slides/slide1863.xml"/>
  <Override ContentType="application/vnd.openxmlformats-officedocument.presentationml.slide+xml" PartName="/ppt/slides/slide1820.xml"/>
  <Override ContentType="application/vnd.openxmlformats-officedocument.presentationml.slide+xml" PartName="/ppt/slides/slide280.xml"/>
  <Override ContentType="application/vnd.openxmlformats-officedocument.presentationml.slide+xml" PartName="/ppt/slides/slide2584.xml"/>
  <Override ContentType="application/vnd.openxmlformats-officedocument.presentationml.slide+xml" PartName="/ppt/slides/slide1482.xml"/>
  <Override ContentType="application/vnd.openxmlformats-officedocument.presentationml.slide+xml" PartName="/ppt/slides/slide345.xml"/>
  <Override ContentType="application/vnd.openxmlformats-officedocument.presentationml.slide+xml" PartName="/ppt/slides/slide3164.xml"/>
  <Override ContentType="application/vnd.openxmlformats-officedocument.presentationml.slide+xml" PartName="/ppt/slides/slide897.xml"/>
  <Override ContentType="application/vnd.openxmlformats-officedocument.presentationml.slide+xml" PartName="/ppt/slides/slide2499.xml"/>
  <Override ContentType="application/vnd.openxmlformats-officedocument.presentationml.slide+xml" PartName="/ppt/slides/slide726.xml"/>
  <Override ContentType="application/vnd.openxmlformats-officedocument.presentationml.slide+xml" PartName="/ppt/slides/slide1428.xml"/>
  <Override ContentType="application/vnd.openxmlformats-officedocument.presentationml.slide+xml" PartName="/ppt/slides/slide5906.xml"/>
  <Override ContentType="application/vnd.openxmlformats-officedocument.presentationml.slide+xml" PartName="/ppt/slides/slide467.xml"/>
  <Override ContentType="application/vnd.openxmlformats-officedocument.presentationml.slide+xml" PartName="/ppt/slides/slide388.xml"/>
  <Override ContentType="application/vnd.openxmlformats-officedocument.presentationml.slide+xml" PartName="/ppt/slides/slide4472.xml"/>
  <Override ContentType="application/vnd.openxmlformats-officedocument.presentationml.slide+xml" PartName="/ppt/slides/slide424.xml"/>
  <Override ContentType="application/vnd.openxmlformats-officedocument.presentationml.slide+xml" PartName="/ppt/slides/slide1561.xml"/>
  <Override ContentType="application/vnd.openxmlformats-officedocument.presentationml.slide+xml" PartName="/ppt/slides/slide4009.xml"/>
  <Override ContentType="application/vnd.openxmlformats-officedocument.presentationml.slide+xml" PartName="/ppt/slides/slide2106.xml"/>
  <Override ContentType="application/vnd.openxmlformats-officedocument.presentationml.slide+xml" PartName="/ppt/slides/slide3492.xml"/>
  <Override ContentType="application/vnd.openxmlformats-officedocument.presentationml.slide+xml" PartName="/ppt/slides/slide4050.xml"/>
  <Override ContentType="application/vnd.openxmlformats-officedocument.presentationml.slide+xml" PartName="/ppt/slides/slide495.xml"/>
  <Override ContentType="application/vnd.openxmlformats-officedocument.presentationml.slide+xml" PartName="/ppt/slides/slide1026.xml"/>
  <Override ContentType="application/vnd.openxmlformats-officedocument.presentationml.slide+xml" PartName="/ppt/slides/slide2149.xml"/>
  <Override ContentType="application/vnd.openxmlformats-officedocument.presentationml.slide+xml" PartName="/ppt/slides/slide982.xml"/>
  <Override ContentType="application/vnd.openxmlformats-officedocument.presentationml.slide+xml" PartName="/ppt/slides/slide4874.xml"/>
  <Override ContentType="application/vnd.openxmlformats-officedocument.presentationml.slide+xml" PartName="/ppt/slides/slide2408.xml"/>
  <Override ContentType="application/vnd.openxmlformats-officedocument.presentationml.slide+xml" PartName="/ppt/slides/slide2190.xml"/>
  <Override ContentType="application/vnd.openxmlformats-officedocument.presentationml.slide+xml" PartName="/ppt/slides/slide1784.xml"/>
  <Override ContentType="application/vnd.openxmlformats-officedocument.presentationml.slide+xml" PartName="/ppt/slides/slide5067.xml"/>
  <Override ContentType="application/vnd.openxmlformats-officedocument.presentationml.slide+xml" PartName="/ppt/slides/slide860.xml"/>
  <Override ContentType="application/vnd.openxmlformats-officedocument.presentationml.slide+xml" PartName="/ppt/slides/slide5024.xml"/>
  <Override ContentType="application/vnd.openxmlformats-officedocument.presentationml.slide+xml" PartName="/ppt/slides/slide5280.xml"/>
  <Override ContentType="application/vnd.openxmlformats-officedocument.presentationml.slide+xml" PartName="/ppt/slides/slide1211.xml"/>
  <Override ContentType="application/vnd.openxmlformats-officedocument.presentationml.slide+xml" PartName="/ppt/slides/slide1741.xml"/>
  <Override ContentType="application/vnd.openxmlformats-officedocument.presentationml.slide+xml" PartName="/ppt/slides/slide2228.xml"/>
  <Override ContentType="application/vnd.openxmlformats-officedocument.presentationml.slide+xml" PartName="/ppt/slides/slide5173.xml"/>
  <Override ContentType="application/vnd.openxmlformats-officedocument.presentationml.slide+xml" PartName="/ppt/slides/slide604.xml"/>
  <Override ContentType="application/vnd.openxmlformats-officedocument.presentationml.slide+xml" PartName="/ppt/slides/slide647.xml"/>
  <Override ContentType="application/vnd.openxmlformats-officedocument.presentationml.slide+xml" PartName="/ppt/slides/slide4695.xml"/>
  <Override ContentType="application/vnd.openxmlformats-officedocument.presentationml.slide+xml" PartName="/ppt/slides/slide1376.xml"/>
  <Override ContentType="application/vnd.openxmlformats-officedocument.presentationml.slide+xml" PartName="/ppt/slides/slide2758.xml"/>
  <Override ContentType="application/vnd.openxmlformats-officedocument.presentationml.slide+xml" PartName="/ppt/slides/slide2290.xml"/>
  <Override ContentType="application/vnd.openxmlformats-officedocument.presentationml.slide+xml" PartName="/ppt/slides/slide5252.xml"/>
  <Override ContentType="application/vnd.openxmlformats-officedocument.presentationml.slide+xml" PartName="/ppt/slides/slide4880.xml"/>
  <Override ContentType="application/vnd.openxmlformats-officedocument.presentationml.slide+xml" PartName="/ppt/slides/slide832.xml"/>
  <Override ContentType="application/vnd.openxmlformats-officedocument.presentationml.slide+xml" PartName="/ppt/slides/slide2943.xml"/>
  <Override ContentType="application/vnd.openxmlformats-officedocument.presentationml.slide+xml" PartName="/ppt/slides/slide2986.xml"/>
  <Override ContentType="application/vnd.openxmlformats-officedocument.presentationml.slide+xml" PartName="/ppt/slides/slide4116.xml"/>
  <Override ContentType="application/vnd.openxmlformats-officedocument.presentationml.slide+xml" PartName="/ppt/slides/slide4159.xml"/>
  <Override ContentType="application/vnd.openxmlformats-officedocument.presentationml.slide+xml" PartName="/ppt/slides/slide239.xml"/>
  <Override ContentType="application/vnd.openxmlformats-officedocument.presentationml.slide+xml" PartName="/ppt/slides/slide3142.xml"/>
  <Override ContentType="application/vnd.openxmlformats-officedocument.presentationml.slide+xml" PartName="/ppt/slides/slide1205.xml"/>
  <Override ContentType="application/vnd.openxmlformats-officedocument.presentationml.slide+xml" PartName="/ppt/slides/slide5897.xml"/>
  <Override ContentType="application/vnd.openxmlformats-officedocument.presentationml.slide+xml" PartName="/ppt/slides/slide5073.xml"/>
  <Override ContentType="application/vnd.openxmlformats-officedocument.presentationml.slide+xml" PartName="/ppt/slides/slide5726.xml"/>
  <Override ContentType="application/vnd.openxmlformats-officedocument.presentationml.slide+xml" PartName="/ppt/slides/slide1197.xml"/>
  <Override ContentType="application/vnd.openxmlformats-officedocument.presentationml.slide+xml" PartName="/ppt/slides/slide2508.xml"/>
  <Override ContentType="application/vnd.openxmlformats-officedocument.presentationml.slide+xml" PartName="/ppt/slides/slide4667.xml"/>
  <Override ContentType="application/vnd.openxmlformats-officedocument.presentationml.slide+xml" PartName="/ppt/slides/slide5030.xml"/>
  <Override ContentType="application/vnd.openxmlformats-officedocument.presentationml.slide+xml" PartName="/ppt/slides/slide4624.xml"/>
  <Override ContentType="application/vnd.openxmlformats-officedocument.presentationml.slide+xml" PartName="/ppt/slides/slide2764.xml"/>
  <Override ContentType="application/vnd.openxmlformats-officedocument.presentationml.slide+xml" PartName="/ppt/slides/slide3057.xml"/>
  <Override ContentType="application/vnd.openxmlformats-officedocument.presentationml.slide+xml" PartName="/ppt/slides/slide911.xml"/>
  <Override ContentType="application/vnd.openxmlformats-officedocument.presentationml.slide+xml" PartName="/ppt/slides/slide3392.xml"/>
  <Override ContentType="application/vnd.openxmlformats-officedocument.presentationml.slide+xml" PartName="/ppt/slides/slide482.xml"/>
  <Override ContentType="application/vnd.openxmlformats-officedocument.presentationml.slide+xml" PartName="/ppt/slides/slide1250.xml"/>
  <Override ContentType="application/vnd.openxmlformats-officedocument.presentationml.slide+xml" PartName="/ppt/slides/slide4305.xml"/>
  <Override ContentType="application/vnd.openxmlformats-officedocument.presentationml.slide+xml" PartName="/ppt/slides/slide4852.xml"/>
  <Override ContentType="application/vnd.openxmlformats-officedocument.presentationml.slide+xml" PartName="/ppt/slides/slide199.xml"/>
  <Override ContentType="application/vnd.openxmlformats-officedocument.presentationml.slide+xml" PartName="/ppt/slides/slide2615.xml"/>
  <Override ContentType="application/vnd.openxmlformats-officedocument.presentationml.slide+xml" PartName="/ppt/slides/slide202.xml"/>
  <Override ContentType="application/vnd.openxmlformats-officedocument.presentationml.slide+xml" PartName="/ppt/slides/slide3285.xml"/>
  <Override ContentType="application/vnd.openxmlformats-officedocument.presentationml.slide+xml" PartName="/ppt/slides/slide1080.xml"/>
  <Override ContentType="application/vnd.openxmlformats-officedocument.presentationml.slide+xml" PartName="/ppt/slides/slide2992.xml"/>
  <Override ContentType="application/vnd.openxmlformats-officedocument.presentationml.slide+xml" PartName="/ppt/slides/slide741.xml"/>
  <Override ContentType="application/vnd.openxmlformats-officedocument.presentationml.slide+xml" PartName="/ppt/slides/slide5613.xml"/>
  <Override ContentType="application/vnd.openxmlformats-officedocument.presentationml.slide+xml" PartName="/ppt/slides/slide1307.xml"/>
  <Override ContentType="application/vnd.openxmlformats-officedocument.presentationml.slide+xml" PartName="/ppt/slides/slide4593.xml"/>
  <Override ContentType="application/vnd.openxmlformats-officedocument.presentationml.slide+xml" PartName="/ppt/slides/slide113.xml"/>
  <Override ContentType="application/vnd.openxmlformats-officedocument.presentationml.slide+xml" PartName="/ppt/slides/slide288.xml"/>
  <Override ContentType="application/vnd.openxmlformats-officedocument.presentationml.slide+xml" PartName="/ppt/slides/slide4909.xml"/>
  <Override ContentType="application/vnd.openxmlformats-officedocument.presentationml.slide+xml" PartName="/ppt/slides/slide4046.xml"/>
  <Override ContentType="application/vnd.openxmlformats-officedocument.presentationml.slide+xml" PartName="/ppt/slides/slide5699.xml"/>
  <Override ContentType="application/vnd.openxmlformats-officedocument.presentationml.slide+xml" PartName="/ppt/slides/slide2719.xml"/>
  <Override ContentType="application/vnd.openxmlformats-officedocument.presentationml.slide+xml" PartName="/ppt/slides/slide217.xml"/>
  <Override ContentType="application/vnd.openxmlformats-officedocument.presentationml.slide+xml" PartName="/ppt/slides/slide5095.xml"/>
  <Override ContentType="application/vnd.openxmlformats-officedocument.presentationml.slide+xml" PartName="/ppt/slides/slide1354.xml"/>
  <Override ContentType="application/vnd.openxmlformats-officedocument.presentationml.slide+xml" PartName="/ppt/slides/slide3036.xml"/>
  <Override ContentType="application/vnd.openxmlformats-officedocument.presentationml.slide+xml" PartName="/ppt/slides/slide5354.xml"/>
  <Override ContentType="application/vnd.openxmlformats-officedocument.presentationml.slide+xml" PartName="/ppt/slides/slide4603.xml"/>
  <Override ContentType="application/vnd.openxmlformats-officedocument.presentationml.slide+xml" PartName="/ppt/slides/slide2430.xml"/>
  <Override ContentType="application/vnd.openxmlformats-officedocument.presentationml.slide+xml" PartName="/ppt/slides/slide2921.xml"/>
  <Override ContentType="application/vnd.openxmlformats-officedocument.presentationml.slide+xml" PartName="/ppt/slides/slide1095.xml"/>
  <Override ContentType="application/vnd.openxmlformats-officedocument.presentationml.slide+xml" PartName="/ppt/slides/slide3181.xml"/>
  <Override ContentType="application/vnd.openxmlformats-officedocument.presentationml.slide+xml" PartName="/ppt/slides/slide5919.xml"/>
  <Override ContentType="application/vnd.openxmlformats-officedocument.presentationml.slide+xml" PartName="/ppt/slides/slide3729.xml"/>
  <Override ContentType="application/vnd.openxmlformats-officedocument.presentationml.slide+xml" PartName="/ppt/slides/slide4689.xml"/>
  <Override ContentType="application/vnd.openxmlformats-officedocument.presentationml.slide+xml" PartName="/ppt/slides/slide2171.xml"/>
  <Override ContentType="application/vnd.openxmlformats-officedocument.presentationml.slide+xml" PartName="/ppt/slides/slide5226.xml"/>
  <Override ContentType="application/vnd.openxmlformats-officedocument.presentationml.slide+xml" PartName="/ppt/slides/slide4980.xml"/>
  <Override ContentType="application/vnd.openxmlformats-officedocument.presentationml.slide+xml" PartName="/ppt/slides/slide184.xml"/>
  <Override ContentType="application/vnd.openxmlformats-officedocument.presentationml.slide+xml" PartName="/ppt/slides/slide411.xml"/>
  <Override ContentType="application/vnd.openxmlformats-officedocument.presentationml.slide+xml" PartName="/ppt/slides/slide4805.xml"/>
  <Override ContentType="application/vnd.openxmlformats-officedocument.presentationml.slide+xml" PartName="/ppt/slides/slide1048.xml"/>
  <Override ContentType="application/vnd.openxmlformats-officedocument.presentationml.slide+xml" PartName="/ppt/slides/slide613.xml"/>
  <Override ContentType="application/vnd.openxmlformats-officedocument.presentationml.slide+xml" PartName="/ppt/slides/slide2662.xml"/>
  <Override ContentType="application/vnd.openxmlformats-officedocument.presentationml.slide+xml" PartName="/ppt/slides/slide5717.xml"/>
  <Override ContentType="application/vnd.openxmlformats-officedocument.presentationml.slide+xml" PartName="/ppt/slides/slide3229.xml"/>
  <Override ContentType="application/vnd.openxmlformats-officedocument.presentationml.slide+xml" PartName="/ppt/slides/slide5369.xml"/>
  <Override ContentType="application/vnd.openxmlformats-officedocument.presentationml.slide+xml" PartName="/ppt/slides/slide443.xml"/>
  <Override ContentType="application/vnd.openxmlformats-officedocument.presentationml.slide+xml" PartName="/ppt/slides/slide5458.xml"/>
  <Override ContentType="application/vnd.openxmlformats-officedocument.presentationml.slide+xml" PartName="/ppt/slides/slide1750.xml"/>
  <Override ContentType="application/vnd.openxmlformats-officedocument.presentationml.slide+xml" PartName="/ppt/slides/slide4546.xml"/>
  <Override ContentType="application/vnd.openxmlformats-officedocument.presentationml.slide+xml" PartName="/ppt/slides/slide1580.xml"/>
  <Override ContentType="application/vnd.openxmlformats-officedocument.presentationml.slide+xml" PartName="/ppt/slides/slide152.xml"/>
  <Override ContentType="application/vnd.openxmlformats-officedocument.presentationml.slide+xml" PartName="/ppt/slides/slide3423.xml"/>
  <Override ContentType="application/vnd.openxmlformats-officedocument.presentationml.slide+xml" PartName="/ppt/slides/slide3440.xml"/>
  <Override ContentType="application/vnd.openxmlformats-officedocument.presentationml.slide+xml" PartName="/ppt/slides/slide699.xml"/>
  <Override ContentType="application/vnd.openxmlformats-officedocument.presentationml.slide+xml" PartName="/ppt/slides/slide4448.xml"/>
  <Override ContentType="application/vnd.openxmlformats-officedocument.presentationml.slide+xml" PartName="/ppt/slides/slide4948.xml"/>
  <Override ContentType="application/vnd.openxmlformats-officedocument.presentationml.slide+xml" PartName="/ppt/slides/slide2219.xml"/>
  <Override ContentType="application/vnd.openxmlformats-officedocument.presentationml.slide+xml" PartName="/ppt/slides/slide2588.xml"/>
  <Override ContentType="application/vnd.openxmlformats-officedocument.presentationml.slide+xml" PartName="/ppt/slides/slide586.xml"/>
  <Override ContentType="application/vnd.openxmlformats-officedocument.presentationml.slide+xml" PartName="/ppt/slides/slide3681.xml"/>
  <Override ContentType="application/vnd.openxmlformats-officedocument.presentationml.slide+xml" PartName="/ppt/slides/slide2671.xml"/>
  <Override ContentType="application/vnd.openxmlformats-officedocument.presentationml.slide+xml" PartName="/ppt/slides/slide458.xml"/>
  <Override ContentType="application/vnd.openxmlformats-officedocument.presentationml.slide+xml" PartName="/ppt/slides/slide5217.xml"/>
  <Override ContentType="application/vnd.openxmlformats-officedocument.presentationml.slide+xml" PartName="/ppt/slides/slide2477.xml"/>
  <Override ContentType="application/vnd.openxmlformats-officedocument.presentationml.slide+xml" PartName="/ppt/slides/slide3438.xml"/>
  <Override ContentType="application/vnd.openxmlformats-officedocument.presentationml.slide+xml" PartName="/ppt/slides/slide4450.xml"/>
  <Override ContentType="application/vnd.openxmlformats-officedocument.presentationml.slide+xml" PartName="/ppt/slides/slide5411.xml"/>
  <Override ContentType="application/vnd.openxmlformats-officedocument.presentationml.slide+xml" PartName="/ppt/slides/slide1595.xml"/>
  <Override ContentType="application/vnd.openxmlformats-officedocument.presentationml.slide+xml" PartName="/ppt/slides/slide500.xml"/>
  <Override ContentType="application/vnd.openxmlformats-officedocument.presentationml.slide+xml" PartName="/ppt/slides/slide684.xml"/>
  <Override ContentType="application/vnd.openxmlformats-officedocument.presentationml.slide+xml" PartName="/ppt/slides/slide1578.xml"/>
  <Override ContentType="application/vnd.openxmlformats-officedocument.presentationml.slide+xml" PartName="/ppt/slides/slide1039.xml"/>
  <Override ContentType="application/vnd.openxmlformats-officedocument.presentationml.slide+xml" PartName="/ppt/slides/slide2004.xml"/>
  <Override ContentType="application/vnd.openxmlformats-officedocument.presentationml.slide+xml" PartName="/ppt/slides/slide5428.xml"/>
  <Override ContentType="application/vnd.openxmlformats-officedocument.presentationml.slide+xml" PartName="/ppt/slides/slide5497.xml"/>
  <Override ContentType="application/vnd.openxmlformats-officedocument.presentationml.slide+xml" PartName="/ppt/slides/slide4207.xml"/>
  <Override ContentType="application/vnd.openxmlformats-officedocument.presentationml.slide+xml" PartName="/ppt/slides/slide1711.xml"/>
  <Override ContentType="application/vnd.openxmlformats-officedocument.presentationml.slide+xml" PartName="/ppt/slides/slide1837.xml"/>
  <Override ContentType="application/vnd.openxmlformats-officedocument.presentationml.slide+xml" PartName="/ppt/slides/slide5169.xml"/>
  <Override ContentType="application/vnd.openxmlformats-officedocument.presentationml.slide+xml" PartName="/ppt/slides/slide4576.xml"/>
  <Override ContentType="application/vnd.openxmlformats-officedocument.presentationml.slide+xml" PartName="/ppt/slides/slide211.xml"/>
  <Override ContentType="application/vnd.openxmlformats-officedocument.presentationml.slide+xml" PartName="/ppt/slides/slide297.xml"/>
  <Override ContentType="application/vnd.openxmlformats-officedocument.presentationml.slide+xml" PartName="/ppt/slides/slide3770.xml"/>
  <Override ContentType="application/vnd.openxmlformats-officedocument.presentationml.slide+xml" PartName="/ppt/slides/slide1622.xml"/>
  <Override ContentType="application/vnd.openxmlformats-officedocument.presentationml.slide+xml" PartName="/ppt/slides/slide1797.xml"/>
  <Override ContentType="application/vnd.openxmlformats-officedocument.presentationml.slide+xml" PartName="/ppt/slides/slide2347.xml"/>
  <Override ContentType="application/vnd.openxmlformats-officedocument.presentationml.slide+xml" PartName="/ppt/slides/slide4063.xml"/>
  <Override ContentType="application/vnd.openxmlformats-officedocument.presentationml.slide+xml" PartName="/ppt/slides/slide2258.xml"/>
  <Override ContentType="application/vnd.openxmlformats-officedocument.presentationml.slide+xml" PartName="/ppt/slides/slide5630.xml"/>
  <Override ContentType="application/vnd.openxmlformats-officedocument.presentationml.slide+xml" PartName="/ppt/slides/slide3312.xml"/>
  <Override ContentType="application/vnd.openxmlformats-officedocument.presentationml.slide+xml" PartName="/ppt/slides/slide24.xml"/>
  <Override ContentType="application/vnd.openxmlformats-officedocument.presentationml.slide+xml" PartName="/ppt/slides/slide3825.xml"/>
  <Override ContentType="application/vnd.openxmlformats-officedocument.presentationml.slide+xml" PartName="/ppt/slides/slide1452.xml"/>
  <Override ContentType="application/vnd.openxmlformats-officedocument.presentationml.slide+xml" PartName="/ppt/slides/slide4278.xml"/>
  <Override ContentType="application/vnd.openxmlformats-officedocument.presentationml.slide+xml" PartName="/ppt/slides/slide5371.xml"/>
  <Override ContentType="application/vnd.openxmlformats-officedocument.presentationml.slide+xml" PartName="/ppt/slides/slide1324.xml"/>
  <Override ContentType="application/vnd.openxmlformats-officedocument.presentationml.slide+xml" PartName="/ppt/slides/slide5845.xml"/>
  <Override ContentType="application/vnd.openxmlformats-officedocument.presentationml.slide+xml" PartName="/ppt/slides/slide2075.xml"/>
  <Override ContentType="application/vnd.openxmlformats-officedocument.presentationml.slide+xml" PartName="/ppt/slides/slide3642.xml"/>
  <Override ContentType="application/vnd.openxmlformats-officedocument.presentationml.slide+xml" PartName="/ppt/slides/slide315.xml"/>
  <Override ContentType="application/vnd.openxmlformats-officedocument.presentationml.slide+xml" PartName="/ppt/slides/slide884.xml"/>
  <Override ContentType="application/vnd.openxmlformats-officedocument.presentationml.slide+xml" PartName="/ppt/slides/slide2977.xml"/>
  <Override ContentType="application/vnd.openxmlformats-officedocument.presentationml.slide+xml" PartName="/ppt/slides/slide902.xml"/>
  <Override ContentType="application/vnd.openxmlformats-officedocument.presentationml.slide+xml" PartName="/ppt/slides/slide3383.xml"/>
  <Override ContentType="application/vnd.openxmlformats-officedocument.presentationml.slide+xml" PartName="/ppt/slides/slide2517.xml"/>
  <Override ContentType="application/vnd.openxmlformats-officedocument.presentationml.slide+xml" PartName="/ppt/slides/slide4505.xml"/>
  <Override ContentType="application/vnd.openxmlformats-officedocument.presentationml.slide+xml" PartName="/ppt/slides/slide1078.xml"/>
  <Override ContentType="application/vnd.openxmlformats-officedocument.presentationml.slide+xml" PartName="/ppt/slides/slide5243.xml"/>
  <Override ContentType="application/vnd.openxmlformats-officedocument.presentationml.slide+xml" PartName="/ppt/slides/slide2790.xml"/>
  <Override ContentType="application/vnd.openxmlformats-officedocument.presentationml.slide+xml" PartName="/ppt/slides/slide4950.xml"/>
  <Override ContentType="application/vnd.openxmlformats-officedocument.presentationml.slide+xml" PartName="/ppt/slides/slide2645.xml"/>
  <Override ContentType="application/vnd.openxmlformats-officedocument.presentationml.slide+xml" PartName="/ppt/slides/slide169.xml"/>
  <Override ContentType="application/vnd.openxmlformats-officedocument.presentationml.slide+xml" PartName="/ppt/slides/slide4246.xml"/>
  <Override ContentType="application/vnd.openxmlformats-officedocument.presentationml.slide+xml" PartName="/ppt/slides/slide1220.xml"/>
  <Override ContentType="application/vnd.openxmlformats-officedocument.presentationml.slide+xml" PartName="/ppt/slides/slide258.xml"/>
  <Override ContentType="application/vnd.openxmlformats-officedocument.presentationml.slide+xml" PartName="/ppt/slides/slide788.xml"/>
  <Override ContentType="application/vnd.openxmlformats-officedocument.presentationml.slide+xml" PartName="/ppt/slides/slide1280.xml"/>
  <Override ContentType="application/vnd.openxmlformats-officedocument.presentationml.slide+xml" PartName="/ppt/slides/slide1395.xml"/>
  <Override ContentType="application/vnd.openxmlformats-officedocument.presentationml.slide+xml" PartName="/ppt/slides/slide3238.xml"/>
  <Override ContentType="application/vnd.openxmlformats-officedocument.presentationml.slide+xml" PartName="/ppt/slides/slide3785.xml"/>
  <Override ContentType="application/vnd.openxmlformats-officedocument.presentationml.slide+xml" PartName="/ppt/slides/slide702.xml"/>
  <Override ContentType="application/vnd.openxmlformats-officedocument.presentationml.slide+xml" PartName="/ppt/slides/slide3768.xml"/>
  <Override ContentType="application/vnd.openxmlformats-officedocument.presentationml.slide+xml" PartName="/ppt/slides/slide4822.xml"/>
  <Override ContentType="application/vnd.openxmlformats-officedocument.presentationml.slide+xml" PartName="/ppt/slides/slide5813.xml"/>
  <Override ContentType="application/vnd.openxmlformats-officedocument.presentationml.slide+xml" PartName="/ppt/slides/slide2962.xml"/>
  <Override ContentType="application/vnd.openxmlformats-officedocument.presentationml.slide+xml" PartName="/ppt/slides/slide3255.xml"/>
  <Override ContentType="application/vnd.openxmlformats-officedocument.presentationml.slide+xml" PartName="/ppt/slides/slide1709.xml"/>
  <Override ContentType="application/vnd.openxmlformats-officedocument.presentationml.slide+xml" PartName="/ppt/slides/slide2300.xml"/>
  <Override ContentType="application/vnd.openxmlformats-officedocument.presentationml.slide+xml" PartName="/ppt/slides/slide354.xml"/>
  <Override ContentType="application/vnd.openxmlformats-officedocument.presentationml.slide+xml" PartName="/ppt/slides/slide1491.xml"/>
  <Override ContentType="application/vnd.openxmlformats-officedocument.presentationml.slide+xml" PartName="/ppt/slides/slide3953.xml"/>
  <Override ContentType="application/vnd.openxmlformats-officedocument.presentationml.slide+xml" PartName="/ppt/slides/slide973.xml"/>
  <Override ContentType="application/vnd.openxmlformats-officedocument.presentationml.slide+xml" PartName="/ppt/slides/slide2873.xml"/>
  <Override ContentType="application/vnd.openxmlformats-officedocument.presentationml.slide+xml" PartName="/ppt/slides/slide5015.xml"/>
  <Override ContentType="application/vnd.openxmlformats-officedocument.presentationml.slide+xml" PartName="/ppt/slides/slide2386.xml"/>
  <Override ContentType="application/vnd.openxmlformats-officedocument.presentationml.slide+xml" PartName="/ppt/slides/slide4537.xml"/>
  <Override ContentType="application/vnd.openxmlformats-officedocument.presentationml.slide+xml" PartName="/ppt/slides/slide4409.xml"/>
  <Override ContentType="application/vnd.openxmlformats-officedocument.presentationml.slide+xml" PartName="/ppt/slides/slide5502.xml"/>
  <Override ContentType="application/vnd.openxmlformats-officedocument.presentationml.slide+xml" PartName="/ppt/slides/slide3970.xml"/>
  <Override ContentType="application/vnd.openxmlformats-officedocument.presentationml.slide+xml" PartName="/ppt/slides/slide1007.xml"/>
  <Override ContentType="application/vnd.openxmlformats-officedocument.presentationml.slide+xml" PartName="/ppt/slides/slide143.xml"/>
  <Override ContentType="application/vnd.openxmlformats-officedocument.presentationml.slide+xml" PartName="/ppt/slides/slide4191.xml"/>
  <Override ContentType="application/vnd.openxmlformats-officedocument.presentationml.slide+xml" PartName="/ppt/slides/slide828.xml"/>
  <Override ContentType="application/vnd.openxmlformats-officedocument.presentationml.slide+xml" PartName="/ppt/slides/slide4120.xml"/>
  <Override ContentType="application/vnd.openxmlformats-officedocument.presentationml.slide+xml" PartName="/ppt/slides/slide1669.xml"/>
  <Override ContentType="application/vnd.openxmlformats-officedocument.presentationml.slide+xml" PartName="/ppt/slides/slide1982.xml"/>
  <Override ContentType="application/vnd.openxmlformats-officedocument.presentationml.slide+xml" PartName="/ppt/slides/slide3155.xml"/>
  <Override ContentType="application/vnd.openxmlformats-officedocument.presentationml.slide+xml" PartName="/ppt/slides/slide5884.xml"/>
  <Override ContentType="application/vnd.openxmlformats-officedocument.presentationml.slide+xml" PartName="/ppt/slides/slide1965.xml"/>
  <Override ContentType="application/vnd.openxmlformats-officedocument.presentationml.slide+xml" PartName="/ppt/slides/slide717.xml"/>
  <Override ContentType="application/vnd.openxmlformats-officedocument.presentationml.slide+xml" PartName="/ppt/slides/slide4231.xml"/>
  <Override ContentType="application/vnd.openxmlformats-officedocument.presentationml.slide+xml" PartName="/ppt/slides/slide226.xml"/>
  <Override ContentType="application/vnd.openxmlformats-officedocument.presentationml.slide+xml" PartName="/ppt/slides/slide2930.xml"/>
  <Override ContentType="application/vnd.openxmlformats-officedocument.presentationml.slide+xml" PartName="/ppt/slides/slide1854.xml"/>
  <Override ContentType="application/vnd.openxmlformats-officedocument.presentationml.slide+xml" PartName="/ppt/slides/slide4103.xml"/>
  <Override ContentType="application/vnd.openxmlformats-officedocument.presentationml.slide+xml" PartName="/ppt/slides/slide1363.xml"/>
  <Override ContentType="application/vnd.openxmlformats-officedocument.presentationml.slide+xml" PartName="/ppt/slides/slide4893.xml"/>
  <Override ContentType="application/vnd.openxmlformats-officedocument.presentationml.slide+xml" PartName="/ppt/slides/slide4722.xml"/>
  <Override ContentType="application/vnd.openxmlformats-officedocument.presentationml.slide+xml" PartName="/ppt/slides/slide845.xml"/>
  <Override ContentType="application/vnd.openxmlformats-officedocument.presentationml.slide+xml" PartName="/ppt/slides/slide3294.xml"/>
  <Override ContentType="application/vnd.openxmlformats-officedocument.presentationml.slide+xml" PartName="/ppt/slides/slide5086.xml"/>
  <Override ContentType="application/vnd.openxmlformats-officedocument.presentationml.slide+xml" PartName="/ppt/slides/slide2132.xml"/>
  <Override ContentType="application/vnd.openxmlformats-officedocument.presentationml.slide+xml" PartName="/ppt/slides/slide3027.xml"/>
  <Override ContentType="application/vnd.openxmlformats-officedocument.presentationml.slide+xml" PartName="/ppt/slides/slide5756.xml"/>
  <Override ContentType="application/vnd.openxmlformats-officedocument.presentationml.slide+xml" PartName="/ppt/slides/slide4861.xml"/>
  <Override ContentType="application/vnd.openxmlformats-officedocument.presentationml.slide+xml" PartName="/ppt/slides/slide2260.xml"/>
  <Override ContentType="application/vnd.openxmlformats-officedocument.presentationml.slide+xml" PartName="/ppt/slides/slide2115.xml"/>
  <Override ContentType="application/vnd.openxmlformats-officedocument.presentationml.slide+xml" PartName="/ppt/slides/slide2606.xml"/>
  <Override ContentType="application/vnd.openxmlformats-officedocument.presentationml.slide+xml" PartName="/ppt/slides/slide4189.xml"/>
  <Override ContentType="application/vnd.openxmlformats-officedocument.presentationml.slide+xml" PartName="/ppt/slides/slide5628.xml"/>
  <Override ContentType="application/vnd.openxmlformats-officedocument.presentationml.slide+xml" PartName="/ppt/slides/slide3896.xml"/>
  <Override ContentType="application/vnd.openxmlformats-officedocument.presentationml.slide+xml" PartName="/ppt/slides/slide3755.xml"/>
  <Override ContentType="application/vnd.openxmlformats-officedocument.presentationml.slide+xml" PartName="/ppt/slides/slide3798.xml"/>
  <Override ContentType="application/vnd.openxmlformats-officedocument.presentationml.slide+xml" PartName="/ppt/slides/slide3712.xml"/>
  <Override ContentType="application/vnd.openxmlformats-officedocument.presentationml.slide+xml" PartName="/ppt/slides/slide758.xml"/>
  <Override ContentType="application/vnd.openxmlformats-officedocument.presentationml.slide+xml" PartName="/ppt/slides/slide5771.xml"/>
  <Override ContentType="application/vnd.openxmlformats-officedocument.presentationml.slide+xml" PartName="/ppt/slides/slide1437.xml"/>
  <Override ContentType="application/vnd.openxmlformats-officedocument.presentationml.slide+xml" PartName="/ppt/slides/slide4161.xml"/>
  <Override ContentType="application/vnd.openxmlformats-officedocument.presentationml.slide+xml" PartName="/ppt/slides/slide2188.xml"/>
  <Override ContentType="application/vnd.openxmlformats-officedocument.presentationml.slide+xml" PartName="/ppt/slides/slide3410.xml"/>
  <Override ContentType="application/vnd.openxmlformats-officedocument.presentationml.slide+xml" PartName="/ppt/slides/slide1739.xml"/>
  <Override ContentType="application/vnd.openxmlformats-officedocument.presentationml.slide+xml" PartName="/ppt/slides/slide3127.xml"/>
  <Override ContentType="application/vnd.openxmlformats-officedocument.presentationml.slide+xml" PartName="/ppt/slides/slide5313.xml"/>
  <Override ContentType="application/vnd.openxmlformats-officedocument.presentationml.slide+xml" PartName="/ppt/slides/slide1895.xml"/>
  <Override ContentType="application/vnd.openxmlformats-officedocument.presentationml.slide+xml" PartName="/ppt/slides/slide4737.xml"/>
  <Override ContentType="application/vnd.openxmlformats-officedocument.presentationml.slide+xml" PartName="/ppt/slides/slide1178.xml"/>
  <Override ContentType="application/vnd.openxmlformats-officedocument.presentationml.slide+xml" PartName="/ppt/slides/slide499.xml"/>
  <Override ContentType="application/vnd.openxmlformats-officedocument.presentationml.slide+xml" PartName="/ppt/slides/slide1135.xml"/>
  <Override ContentType="application/vnd.openxmlformats-officedocument.presentationml.slide+xml" PartName="/ppt/slides/slide5011.xml"/>
  <Override ContentType="application/vnd.openxmlformats-officedocument.presentationml.slide+xml" PartName="/ppt/slides/slide5186.xml"/>
  <Override ContentType="application/vnd.openxmlformats-officedocument.presentationml.slide+xml" PartName="/ppt/slides/slide1224.xml"/>
  <Override ContentType="application/vnd.openxmlformats-officedocument.presentationml.slide+xml" PartName="/ppt/slides/slide2834.xml"/>
  <Override ContentType="application/vnd.openxmlformats-officedocument.presentationml.slide+xml" PartName="/ppt/slides/slide1267.xml"/>
  <Override ContentType="application/vnd.openxmlformats-officedocument.presentationml.slide+xml" PartName="/ppt/slides/slide2702.xml"/>
  <Override ContentType="application/vnd.openxmlformats-officedocument.presentationml.slide+xml" PartName="/ppt/slides/slide5054.xml"/>
  <Override ContentType="application/vnd.openxmlformats-officedocument.presentationml.slide+xml" PartName="/ppt/slides/slide2745.xml"/>
  <Override ContentType="application/vnd.openxmlformats-officedocument.presentationml.slide+xml" PartName="/ppt/slides/slide2788.xml"/>
  <Override ContentType="application/vnd.openxmlformats-officedocument.presentationml.slide+xml" PartName="/ppt/slides/slide2877.xml"/>
  <Override ContentType="application/vnd.openxmlformats-officedocument.presentationml.slide+xml" PartName="/ppt/slides/slide3453.xml"/>
  <Override ContentType="application/vnd.openxmlformats-officedocument.presentationml.slide+xml" PartName="/ppt/slides/slide4435.xml"/>
  <Override ContentType="application/vnd.openxmlformats-officedocument.presentationml.slide+xml" PartName="/ppt/slides/slide5143.xml"/>
  <Override ContentType="application/vnd.openxmlformats-officedocument.presentationml.slide+xml" PartName="/ppt/slides/slide2749.xml"/>
  <Override ContentType="application/vnd.openxmlformats-officedocument.presentationml.slide+xml" PartName="/ppt/slides/slide3496.xml"/>
  <Override ContentType="application/vnd.openxmlformats-officedocument.presentationml.slide+xml" PartName="/ppt/slides/slide5100.xml"/>
  <Override ContentType="application/vnd.openxmlformats-officedocument.presentationml.slide+xml" PartName="/ppt/slides/slide3023.xml"/>
  <Override ContentType="application/vnd.openxmlformats-officedocument.presentationml.slide+xml" PartName="/ppt/slides/slide4978.xml"/>
  <Override ContentType="application/vnd.openxmlformats-officedocument.presentationml.slide+xml" PartName="/ppt/slides/slide3066.xml"/>
  <Override ContentType="application/vnd.openxmlformats-officedocument.presentationml.slide+xml" PartName="/ppt/slides/slide2706.xml"/>
  <Override ContentType="application/vnd.openxmlformats-officedocument.presentationml.slide+xml" PartName="/ppt/slides/slide5384.xml"/>
  <Override ContentType="application/vnd.openxmlformats-officedocument.presentationml.slide+xml" PartName="/ppt/slides/slide1422.xml"/>
  <Override ContentType="application/vnd.openxmlformats-officedocument.presentationml.slide+xml" PartName="/ppt/slides/slide1465.xml"/>
  <Override ContentType="application/vnd.openxmlformats-officedocument.presentationml.slide+xml" PartName="/ppt/slides/slide5082.xml"/>
  <Override ContentType="application/vnd.openxmlformats-officedocument.presentationml.slide+xml" PartName="/ppt/slides/slide5341.xml"/>
  <Override ContentType="application/vnd.openxmlformats-officedocument.presentationml.slide+xml" PartName="/ppt/slides/slide4633.xml"/>
  <Override ContentType="application/vnd.openxmlformats-officedocument.presentationml.slide+xml" PartName="/ppt/slides/slide4761.xml"/>
  <Override ContentType="application/vnd.openxmlformats-officedocument.presentationml.slide+xml" PartName="/ppt/slides/slide3151.xml"/>
  <Override ContentType="application/vnd.openxmlformats-officedocument.presentationml.slide+xml" PartName="/ppt/slides/slide3194.xml"/>
  <Override ContentType="application/vnd.openxmlformats-officedocument.presentationml.slide+xml" PartName="/ppt/slides/slide328.xml"/>
  <Override ContentType="application/vnd.openxmlformats-officedocument.presentationml.slide+xml" PartName="/ppt/slides/slide2773.xml"/>
  <Override ContentType="application/vnd.openxmlformats-officedocument.presentationml.slide+xml" PartName="/ppt/slides/slide2730.xml"/>
  <Override ContentType="application/vnd.openxmlformats-officedocument.presentationml.slide+xml" PartName="/ppt/slides/slide1239.xml"/>
  <Override ContentType="application/vnd.openxmlformats-officedocument.presentationml.slide+xml" PartName="/ppt/slides/slide4676.xml"/>
  <Override ContentType="application/vnd.openxmlformats-officedocument.presentationml.slide+xml" PartName="/ppt/slides/slide1163.xml"/>
  <Override ContentType="application/vnd.openxmlformats-officedocument.presentationml.slide+xml" PartName="/ppt/slides/slide3212.xml"/>
  <Override ContentType="application/vnd.openxmlformats-officedocument.presentationml.slide+xml" PartName="/ppt/slides/slide4378.xml"/>
  <Override ContentType="application/vnd.openxmlformats-officedocument.presentationml.slide+xml" PartName="/ppt/slides/slide4661.xml"/>
  <Override ContentType="application/vnd.openxmlformats-officedocument.presentationml.slide+xml" PartName="/ppt/slides/slide2688.xml"/>
  <Override ContentType="application/vnd.openxmlformats-officedocument.presentationml.slide+xml" PartName="/ppt/slides/slide4335.xml"/>
  <Override ContentType="application/vnd.openxmlformats-officedocument.presentationml.slide+xml" PartName="/ppt/slides/slide2806.xml"/>
  <Override ContentType="application/vnd.openxmlformats-officedocument.presentationml.slide+xml" PartName="/ppt/slides/slide3581.xml"/>
  <Override ContentType="application/vnd.openxmlformats-officedocument.presentationml.slide+xml" PartName="/ppt/slides/slide2319.xml"/>
  <Override ContentType="application/vnd.openxmlformats-officedocument.presentationml.slide+xml" PartName="/ppt/slides/slide3094.xml"/>
  <Override ContentType="application/vnd.openxmlformats-officedocument.presentationml.slide+xml" PartName="/ppt/slides/slide3929.xml"/>
  <Override ContentType="application/vnd.openxmlformats-officedocument.presentationml.slide+xml" PartName="/ppt/slides/slide2504.xml"/>
  <Override ContentType="application/vnd.openxmlformats-officedocument.presentationml.slide+xml" PartName="/ppt/slides/slide5902.xml"/>
  <Override ContentType="application/vnd.openxmlformats-officedocument.presentationml.slide+xml" PartName="/ppt/slides/slide2547.xml"/>
  <Override ContentType="application/vnd.openxmlformats-officedocument.presentationml.slide+xml" PartName="/ppt/slides/slide5441.xml"/>
  <Override ContentType="application/vnd.openxmlformats-officedocument.presentationml.slide+xml" PartName="/ppt/slides/slide2947.xml"/>
  <Override ContentType="application/vnd.openxmlformats-officedocument.presentationml.slide+xml" PartName="/ppt/slides/slide5484.xml"/>
  <Override ContentType="application/vnd.openxmlformats-officedocument.presentationml.slide+xml" PartName="/ppt/slides/slide2904.xml"/>
  <Override ContentType="application/vnd.openxmlformats-officedocument.presentationml.slide+xml" PartName="/ppt/slides/slide771.xml"/>
  <Override ContentType="application/vnd.openxmlformats-officedocument.presentationml.slide+xml" PartName="/ppt/slides/slide3368.xml"/>
  <Override ContentType="application/vnd.openxmlformats-officedocument.presentationml.slide+xml" PartName="/ppt/slides/slide4520.xml"/>
  <Override ContentType="application/vnd.openxmlformats-officedocument.presentationml.slide+xml" PartName="/ppt/slides/slide4563.xml"/>
  <Override ContentType="application/vnd.openxmlformats-officedocument.presentationml.slide+xml" PartName="/ppt/slides/slide3325.xml"/>
  <Override ContentType="application/vnd.openxmlformats-officedocument.presentationml.slide+xml" PartName="/ppt/slides/slide4935.xml"/>
  <Override ContentType="application/vnd.openxmlformats-officedocument.presentationml.slide+xml" PartName="/ppt/slides/slide2532.xml"/>
  <Override ContentType="application/vnd.openxmlformats-officedocument.presentationml.slide+xml" PartName="/ppt/slides/slide2575.xml"/>
  <Override ContentType="application/vnd.openxmlformats-officedocument.presentationml.slide+xml" PartName="/ppt/slides/slide3957.xml"/>
  <Override ContentType="application/vnd.openxmlformats-officedocument.presentationml.slide+xml" PartName="/ppt/slides/slide3596.xml"/>
  <Override ContentType="application/vnd.openxmlformats-officedocument.presentationml.slide+xml" PartName="/ppt/slides/slide3914.xml"/>
  <Override ContentType="application/vnd.openxmlformats-officedocument.presentationml.slide+xml" PartName="/ppt/slides/slide4478.xml"/>
  <Override ContentType="application/vnd.openxmlformats-officedocument.presentationml.slide+xml" PartName="/ppt/slides/slide2404.xml"/>
  <Override ContentType="application/vnd.openxmlformats-officedocument.presentationml.slide+xml" PartName="/ppt/slides/slide3553.xml"/>
  <Override ContentType="application/vnd.openxmlformats-officedocument.presentationml.slide+xml" PartName="/ppt/slides/slide2447.xml"/>
  <Override ContentType="application/vnd.openxmlformats-officedocument.presentationml.slide+xml" PartName="/ppt/slides/slide3510.xml"/>
  <Override ContentType="application/vnd.openxmlformats-officedocument.presentationml.slide+xml" PartName="/ppt/slides/slide5817.xml"/>
  <Override ContentType="application/vnd.openxmlformats-officedocument.presentationml.slide+xml" PartName="/ppt/slides/slide4420.xml"/>
  <Override ContentType="application/vnd.openxmlformats-officedocument.presentationml.slide+xml" PartName="/ppt/slides/slide1650.xml"/>
  <Override ContentType="application/vnd.openxmlformats-officedocument.presentationml.slide+xml" PartName="/ppt/slides/slide599.xml"/>
  <Override ContentType="application/vnd.openxmlformats-officedocument.presentationml.slide+xml" PartName="/ppt/slides/slide4463.xml"/>
  <Override ContentType="application/vnd.openxmlformats-officedocument.presentationml.slide+xml" PartName="/ppt/slides/slide428.xml"/>
  <Override ContentType="application/vnd.openxmlformats-officedocument.presentationml.slide+xml" PartName="/ppt/slides/slide556.xml"/>
  <Override ContentType="application/vnd.openxmlformats-officedocument.presentationml.slide+xml" PartName="/ppt/slides/slide1522.xml"/>
  <Override ContentType="application/vnd.openxmlformats-officedocument.presentationml.slide+xml" PartName="/ppt/slides/slide1565.xml"/>
  <Override ContentType="application/vnd.openxmlformats-officedocument.presentationml.slide+xml" PartName="/ppt/slides/slide1693.xml"/>
  <Override ContentType="application/vnd.openxmlformats-officedocument.presentationml.slide+xml" PartName="/ppt/slides/slide513.xml"/>
  <Override ContentType="application/vnd.openxmlformats-officedocument.presentationml.slide+xml" PartName="/ppt/slides/slide643.xml"/>
  <Override ContentType="application/vnd.openxmlformats-officedocument.presentationml.slide+xml" PartName="/ppt/slides/slide2819.xml"/>
  <Override ContentType="application/vnd.openxmlformats-officedocument.presentationml.slide+xml" PartName="/ppt/slides/slide4691.xml"/>
  <Override ContentType="application/vnd.openxmlformats-officedocument.presentationml.slide+xml" PartName="/ppt/slides/slide600.xml"/>
  <Override ContentType="application/vnd.openxmlformats-officedocument.presentationml.slide+xml" PartName="/ppt/slides/slide5284.xml"/>
  <Override ContentType="application/vnd.openxmlformats-officedocument.presentationml.slide+xml" PartName="/ppt/slides/slide1780.xml"/>
  <Override ContentType="application/vnd.openxmlformats-officedocument.presentationml.slide+xml" PartName="/ppt/slides/slide2330.xml"/>
  <Override ContentType="application/vnd.openxmlformats-officedocument.presentationml.slide+xml" PartName="/ppt/slides/slide4835.xml"/>
  <Override ContentType="application/vnd.openxmlformats-officedocument.presentationml.slide+xml" PartName="/ppt/slides/slide2373.xml"/>
  <Override ContentType="application/vnd.openxmlformats-officedocument.presentationml.slide+xml" PartName="/ppt/slides/slide2675.xml"/>
  <Override ContentType="application/vnd.openxmlformats-officedocument.presentationml.slide+xml" PartName="/ppt/slides/slide3225.xml"/>
  <Override ContentType="application/vnd.openxmlformats-officedocument.presentationml.slide+xml" PartName="/ppt/slides/slide3268.xml"/>
  <Override ContentType="application/vnd.openxmlformats-officedocument.presentationml.slide+xml" PartName="/ppt/slides/slide4878.xml"/>
  <Override ContentType="application/vnd.openxmlformats-officedocument.presentationml.slide+xml" PartName="/ppt/slides/slide1209.xml"/>
  <Override ContentType="application/vnd.openxmlformats-officedocument.presentationml.slide+xml" PartName="/ppt/slides/slide5586.xml"/>
  <Override ContentType="application/vnd.openxmlformats-officedocument.presentationml.slide+xml" PartName="/ppt/slides/slide384.xml"/>
  <Override ContentType="application/vnd.openxmlformats-officedocument.presentationml.slide+xml" PartName="/ppt/slides/slide341.xml"/>
  <Override ContentType="application/vnd.openxmlformats-officedocument.presentationml.slide+xml" PartName="/ppt/slides/slide943.xml"/>
  <Override ContentType="application/vnd.openxmlformats-officedocument.presentationml.slide+xml" PartName="/ppt/slides/slide986.xml"/>
  <Override ContentType="application/vnd.openxmlformats-officedocument.presentationml.slide+xml" PartName="/ppt/slides/slide3983.xml"/>
  <Override ContentType="application/vnd.openxmlformats-officedocument.presentationml.slide+xml" PartName="/ppt/slides/slide3940.xml"/>
  <Override ContentType="application/vnd.openxmlformats-officedocument.presentationml.slide+xml" PartName="/ppt/slides/slide3081.xml"/>
  <Override ContentType="application/vnd.openxmlformats-officedocument.presentationml.slide+xml" PartName="/ppt/slides/slide97.xml"/>
  <Override ContentType="application/vnd.openxmlformats-officedocument.presentationml.slide+xml" PartName="/ppt/slides/slide3096.xml"/>
  <Override ContentType="application/vnd.openxmlformats-officedocument.presentationml.slide+xml" PartName="/ppt/slides/slide11.xml"/>
  <Override ContentType="application/vnd.openxmlformats-officedocument.presentationml.slide+xml" PartName="/ppt/slides/slide3010.xml"/>
  <Override ContentType="application/vnd.openxmlformats-officedocument.presentationml.slide+xml" PartName="/ppt/slides/slide5515.xml"/>
  <Override ContentType="application/vnd.openxmlformats-officedocument.presentationml.slide+xml" PartName="/ppt/slides/slide3612.xml"/>
  <Override ContentType="application/vnd.openxmlformats-officedocument.presentationml.slide+xml" PartName="/ppt/slides/slide3053.xml"/>
  <Override ContentType="application/vnd.openxmlformats-officedocument.presentationml.slide+xml" PartName="/ppt/slides/slide4663.xml"/>
  <Override ContentType="application/vnd.openxmlformats-officedocument.presentationml.slide+xml" PartName="/ppt/slides/slide5213.xml"/>
  <Override ContentType="application/vnd.openxmlformats-officedocument.presentationml.slide+xml" PartName="/ppt/slides/slide5558.xml"/>
  <Override ContentType="application/vnd.openxmlformats-officedocument.presentationml.slide+xml" PartName="/ppt/slides/slide2847.xml"/>
  <Override ContentType="application/vnd.openxmlformats-officedocument.presentationml.slide+xml" PartName="/ppt/slides/slide2804.xml"/>
  <Override ContentType="application/vnd.openxmlformats-officedocument.presentationml.slide+xml" PartName="/ppt/slides/slide1337.xml"/>
  <Override ContentType="application/vnd.openxmlformats-officedocument.presentationml.slide+xml" PartName="/ppt/slides/slide4620.xml"/>
  <Override ContentType="application/vnd.openxmlformats-officedocument.presentationml.slide+xml" PartName="/ppt/slides/slide2045.xml"/>
  <Override ContentType="application/vnd.openxmlformats-officedocument.presentationml.slide+xml" PartName="/ppt/slides/slide3655.xml"/>
  <Override ContentType="application/vnd.openxmlformats-officedocument.presentationml.slide+xml" PartName="/ppt/slides/slide2088.xml"/>
  <Override ContentType="application/vnd.openxmlformats-officedocument.presentationml.slide+xml" PartName="/ppt/slides/slide3698.xml"/>
  <Override ContentType="application/vnd.openxmlformats-officedocument.presentationml.slide+xml" PartName="/ppt/slides/slide54.xml"/>
  <Override ContentType="application/vnd.openxmlformats-officedocument.presentationml.slide+xml" PartName="/ppt/slides/slide3396.xml"/>
  <Override ContentType="application/vnd.openxmlformats-officedocument.presentationml.slide+xml" PartName="/ppt/slides/slide1022.xml"/>
  <Override ContentType="application/vnd.openxmlformats-officedocument.presentationml.slide+xml" PartName="/ppt/slides/slide3353.xml"/>
  <Override ContentType="application/vnd.openxmlformats-officedocument.presentationml.slide+xml" PartName="/ppt/slides/slide3527.xml"/>
  <Override ContentType="application/vnd.openxmlformats-officedocument.presentationml.slide+xml" PartName="/ppt/slides/slide4361.xml"/>
  <Override ContentType="application/vnd.openxmlformats-officedocument.presentationml.slide+xml" PartName="/ppt/slides/slide4707.xml"/>
  <Override ContentType="application/vnd.openxmlformats-officedocument.presentationml.slide+xml" PartName="/ppt/slides/slide1065.xml"/>
  <Override ContentType="application/vnd.openxmlformats-officedocument.presentationml.slide+xml" PartName="/ppt/slides/slide5543.xml"/>
  <Override ContentType="application/vnd.openxmlformats-officedocument.presentationml.slide+xml" PartName="/ppt/slides/slide915.xml"/>
  <Override ContentType="application/vnd.openxmlformats-officedocument.presentationml.slide+xml" PartName="/ppt/slides/slide1924.xml"/>
  <Override ContentType="application/vnd.openxmlformats-officedocument.presentationml.slide+xml" PartName="/ppt/slides/slide5256.xml"/>
  <Override ContentType="application/vnd.openxmlformats-officedocument.presentationml.slide+xml" PartName="/ppt/slides/slide4963.xml"/>
  <Override ContentType="application/vnd.openxmlformats-officedocument.presentationml.slide+xml" PartName="/ppt/slides/slide2632.xml"/>
  <Override ContentType="application/vnd.openxmlformats-officedocument.presentationml.slide+xml" PartName="/ppt/slides/slide1150.xml"/>
  <Override ContentType="application/vnd.openxmlformats-officedocument.presentationml.slide+xml" PartName="/ppt/slides/slide2760.xml"/>
  <Override ContentType="application/vnd.openxmlformats-officedocument.presentationml.slide+xml" PartName="/ppt/slides/slide1193.xml"/>
  <Override ContentType="application/vnd.openxmlformats-officedocument.presentationml.slide+xml" PartName="/ppt/slides/slide1539.xml"/>
  <Override ContentType="application/vnd.openxmlformats-officedocument.presentationml.slide+xml" PartName="/ppt/slides/slide4920.xml"/>
  <Override ContentType="application/vnd.openxmlformats-officedocument.presentationml.slide+xml" PartName="/ppt/slides/slide5299.xml"/>
  <Override ContentType="application/vnd.openxmlformats-officedocument.presentationml.slide+xml" PartName="/ppt/slides/slide5128.xml"/>
  <Override ContentType="application/vnd.openxmlformats-officedocument.presentationml.slide+xml" PartName="/ppt/slides/slide2017.xml"/>
  <Override ContentType="application/vnd.openxmlformats-officedocument.presentationml.slide+xml" PartName="/ppt/slides/slide958.xml"/>
  <Override ContentType="application/vnd.openxmlformats-officedocument.presentationml.slide+xml" PartName="/ppt/slides/slide1237.xml"/>
  <Override ContentType="application/vnd.openxmlformats-officedocument.presentationml.slide+xml" PartName="/ppt/slides/slide1867.xml"/>
  <Override ContentType="application/vnd.openxmlformats-officedocument.presentationml.slide+xml" PartName="/ppt/slides/slide5199.xml"/>
  <Override ContentType="application/vnd.openxmlformats-officedocument.presentationml.slide+xml" PartName="/ppt/slides/slide5156.xml"/>
  <Override ContentType="application/vnd.openxmlformats-officedocument.presentationml.slide+xml" PartName="/ppt/slides/slide5686.xml"/>
  <Override ContentType="application/vnd.openxmlformats-officedocument.presentationml.slide+xml" PartName="/ppt/slides/slide284.xml"/>
  <Override ContentType="application/vnd.openxmlformats-officedocument.presentationml.slide+xml" PartName="/ppt/slides/slide2202.xml"/>
  <Override ContentType="application/vnd.openxmlformats-officedocument.presentationml.slide+xml" PartName="/ppt/slides/slide5600.xml"/>
  <Override ContentType="application/vnd.openxmlformats-officedocument.presentationml.slide+xml" PartName="/ppt/slides/slide1122.xml"/>
  <Override ContentType="application/vnd.openxmlformats-officedocument.presentationml.slide+xml" PartName="/ppt/slides/slide1767.xml"/>
  <Override ContentType="application/vnd.openxmlformats-officedocument.presentationml.slide+xml" PartName="/ppt/slides/slide1824.xml"/>
  <Override ContentType="application/vnd.openxmlformats-officedocument.presentationml.slide+xml" PartName="/ppt/slides/slide241.xml"/>
  <Override ContentType="application/vnd.openxmlformats-officedocument.presentationml.slide+xml" PartName="/ppt/slides/slide4033.xml"/>
  <Override ContentType="application/vnd.openxmlformats-officedocument.presentationml.slide+xml" PartName="/ppt/slides/slide4076.xml"/>
  <Override ContentType="application/vnd.openxmlformats-officedocument.presentationml.slide+xml" PartName="/ppt/slides/slide2732.xml"/>
  <Override ContentType="application/vnd.openxmlformats-officedocument.presentationml.slide+xml" PartName="/ppt/slides/slide3812.xml"/>
  <Override ContentType="application/vnd.openxmlformats-officedocument.presentationml.slide+xml" PartName="/ppt/slides/slide5113.xml"/>
  <Override ContentType="application/vnd.openxmlformats-officedocument.presentationml.slide+xml" PartName="/ppt/slides/slide2288.xml"/>
  <Override ContentType="application/vnd.openxmlformats-officedocument.presentationml.slide+xml" PartName="/ppt/slides/slide1165.xml"/>
  <Override ContentType="application/vnd.openxmlformats-officedocument.presentationml.slide+xml" PartName="/ppt/slides/slide2245.xml"/>
  <Override ContentType="application/vnd.openxmlformats-officedocument.presentationml.slide+xml" PartName="/ppt/slides/slide3855.xml"/>
  <Override ContentType="application/vnd.openxmlformats-officedocument.presentationml.slide+xml" PartName="/ppt/slides/slide5643.xml"/>
  <Override ContentType="application/vnd.openxmlformats-officedocument.presentationml.slide+xml" PartName="/ppt/slides/slide1639.xml"/>
  <Override ContentType="application/vnd.openxmlformats-officedocument.presentationml.slide+xml" PartName="/ppt/slides/slide1952.xml"/>
  <Override ContentType="application/vnd.openxmlformats-officedocument.presentationml.slide+xml" PartName="/ppt/slides/slide815.xml"/>
  <Override ContentType="application/vnd.openxmlformats-officedocument.presentationml.slide+xml" PartName="/ppt/slides/slide5871.xml"/>
  <Override ContentType="application/vnd.openxmlformats-officedocument.presentationml.slide+xml" PartName="/ppt/slides/slide4176.xml"/>
  <Override ContentType="application/vnd.openxmlformats-officedocument.presentationml.slide+xml" PartName="/ppt/slides/slide1995.xml"/>
  <Override ContentType="application/vnd.openxmlformats-officedocument.presentationml.slide+xml" PartName="/ppt/slides/slide5028.xml"/>
  <Override ContentType="application/vnd.openxmlformats-officedocument.presentationml.slide+xml" PartName="/ppt/slides/slide4133.xml"/>
  <Override ContentType="application/vnd.openxmlformats-officedocument.presentationml.slide+xml" PartName="/ppt/slides/slide4735.xml"/>
  <Override ContentType="application/vnd.openxmlformats-officedocument.presentationml.slide+xml" PartName="/ppt/slides/slide4261.xml"/>
  <Override ContentType="application/vnd.openxmlformats-officedocument.presentationml.slide+xml" PartName="/ppt/slides/slide5700.xml"/>
  <Override ContentType="application/vnd.openxmlformats-officedocument.presentationml.slide+xml" PartName="/ppt/slides/slide1724.xml"/>
  <Override ContentType="application/vnd.openxmlformats-officedocument.presentationml.slide+xml" PartName="/ppt/slides/slide4778.xml"/>
  <Override ContentType="application/vnd.openxmlformats-officedocument.presentationml.slide+xml" PartName="/ppt/slides/slide858.xml"/>
  <Override ContentType="application/vnd.openxmlformats-officedocument.presentationml.slide+xml" PartName="/ppt/slides/slide3168.xml"/>
  <Override ContentType="application/vnd.openxmlformats-officedocument.presentationml.slide+xml" PartName="/ppt/slides/slide4005.xml"/>
  <Override ContentType="application/vnd.openxmlformats-officedocument.presentationml.slide+xml" PartName="/ppt/slides/slide5786.xml"/>
  <Override ContentType="application/vnd.openxmlformats-officedocument.presentationml.slide+xml" PartName="/ppt/slides/slide3627.xml"/>
  <Override ContentType="application/vnd.openxmlformats-officedocument.presentationml.slide+xml" PartName="/ppt/slides/slide5743.xml"/>
  <Override ContentType="application/vnd.openxmlformats-officedocument.presentationml.slide+xml" PartName="/ppt/slides/slide2145.xml"/>
  <Override ContentType="application/vnd.openxmlformats-officedocument.presentationml.slide+xml" PartName="/ppt/slides/slide2230.xml"/>
  <Override ContentType="application/vnd.openxmlformats-officedocument.presentationml.slide+xml" PartName="/ppt/slides/slide2102.xml"/>
  <Override ContentType="application/vnd.openxmlformats-officedocument.presentationml.slide+xml" PartName="/ppt/slides/slide3883.xml"/>
  <Override ContentType="application/vnd.openxmlformats-officedocument.presentationml.slide+xml" PartName="/ppt/slides/slide2273.xml"/>
  <Override ContentType="application/vnd.openxmlformats-officedocument.presentationml.slide+xml" PartName="/ppt/slides/slide3840.xml"/>
  <Override ContentType="application/vnd.openxmlformats-officedocument.presentationml.slide+xml" PartName="/ppt/slides/slide4798.xml"/>
  <Override ContentType="application/vnd.openxmlformats-officedocument.presentationml.slide+xml" PartName="/ppt/slides/slide2216.xml"/>
  <Override ContentType="application/vnd.openxmlformats-officedocument.presentationml.slide+xml" PartName="/ppt/slides/slide5196.xml"/>
  <Override ContentType="application/vnd.openxmlformats-officedocument.presentationml.slide+xml" PartName="/ppt/slides/slide2038.xml"/>
  <Override ContentType="application/vnd.openxmlformats-officedocument.presentationml.slide+xml" PartName="/ppt/slides/slide5471.xml"/>
  <Override ContentType="application/vnd.openxmlformats-officedocument.presentationml.slide+xml" PartName="/ppt/slides/slide4895.xml"/>
  <Override ContentType="application/vnd.openxmlformats-officedocument.presentationml.slide+xml" PartName="/ppt/slides/slide2054.xml"/>
  <Override ContentType="application/vnd.openxmlformats-officedocument.presentationml.slide+xml" PartName="/ppt/slides/slide970.xml"/>
  <Override ContentType="application/vnd.openxmlformats-officedocument.presentationml.slide+xml" PartName="/ppt/slides/slide5117.xml"/>
  <Override ContentType="application/vnd.openxmlformats-officedocument.presentationml.slide+xml" PartName="/ppt/slides/slide3427.xml"/>
  <Override ContentType="application/vnd.openxmlformats-officedocument.presentationml.slide+xml" PartName="/ppt/slides/slide1931.xml"/>
  <Override ContentType="application/vnd.openxmlformats-officedocument.presentationml.slide+xml" PartName="/ppt/slides/slide695.xml"/>
  <Override ContentType="application/vnd.openxmlformats-officedocument.presentationml.slide+xml" PartName="/ppt/slides/slide792.xml"/>
  <Override ContentType="application/vnd.openxmlformats-officedocument.presentationml.slide+xml" PartName="/ppt/slides/slide2473.xml"/>
  <Override ContentType="application/vnd.openxmlformats-officedocument.presentationml.slide+xml" PartName="/ppt/slides/slide4719.xml"/>
  <Override ContentType="application/vnd.openxmlformats-officedocument.presentationml.slide+xml" PartName="/ppt/slides/slide1753.xml"/>
  <Override ContentType="application/vnd.openxmlformats-officedocument.presentationml.slide+xml" PartName="/ppt/slides/slide438.xml"/>
  <Override ContentType="application/vnd.openxmlformats-officedocument.presentationml.slide+xml" PartName="/ppt/slides/slide3846.xml"/>
  <Override ContentType="application/vnd.openxmlformats-officedocument.presentationml.slide+xml" PartName="/ppt/slides/slide2279.xml"/>
  <Override ContentType="application/vnd.openxmlformats-officedocument.presentationml.slide+xml" PartName="/ppt/slides/slide2570.xml"/>
  <Override ContentType="application/vnd.openxmlformats-officedocument.presentationml.slide+xml" PartName="/ppt/slides/slide1478.xml"/>
  <Override ContentType="application/vnd.openxmlformats-officedocument.presentationml.slide+xml" PartName="/ppt/slides/slide5133.xml"/>
  <Override ContentType="application/vnd.openxmlformats-officedocument.presentationml.slide+xml" PartName="/ppt/slides/slide454.xml"/>
  <Override ContentType="application/vnd.openxmlformats-officedocument.presentationml.slide+xml" PartName="/ppt/slides/slide1397.xml"/>
  <Override ContentType="application/vnd.openxmlformats-officedocument.presentationml.slide+xml" PartName="/ppt/slides/slide616.xml"/>
  <Override ContentType="application/vnd.openxmlformats-officedocument.presentationml.slide+xml" PartName="/ppt/slides/slide1181.xml"/>
  <Override ContentType="application/vnd.openxmlformats-officedocument.presentationml.slide+xml" PartName="/ppt/slides/slide276.xml"/>
  <Override ContentType="application/vnd.openxmlformats-officedocument.presentationml.slide+xml" PartName="/ppt/slides/slide5311.xml"/>
  <Override ContentType="application/vnd.openxmlformats-officedocument.presentationml.slide+xml" PartName="/ppt/slides/slide1575.xml"/>
  <Override ContentType="application/vnd.openxmlformats-officedocument.presentationml.slide+xml" PartName="/ppt/slides/slide2867.xml"/>
  <Override ContentType="application/vnd.openxmlformats-officedocument.presentationml.slide+xml" PartName="/ppt/slides/slide551.xml"/>
  <Override ContentType="application/vnd.openxmlformats-officedocument.presentationml.slide+xml" PartName="/ppt/slides/slide3605.xml"/>
  <Override ContentType="application/vnd.openxmlformats-officedocument.presentationml.slide+xml" PartName="/ppt/slides/slide3508.xml"/>
  <Override ContentType="application/vnd.openxmlformats-officedocument.presentationml.slide+xml" PartName="/ppt/slides/slide3684.xml"/>
  <Override ContentType="application/vnd.openxmlformats-officedocument.presentationml.slide+xml" PartName="/ppt/slides/slide66.xml"/>
  <Override ContentType="application/vnd.openxmlformats-officedocument.presentationml.slide+xml" PartName="/ppt/slides/slide2689.xml"/>
  <Override ContentType="application/vnd.openxmlformats-officedocument.presentationml.slide+xml" PartName="/ppt/slides/slide2964.xml"/>
  <Override ContentType="application/vnd.openxmlformats-officedocument.presentationml.slide+xml" PartName="/ppt/slides/slide3862.xml"/>
  <Override ContentType="application/vnd.openxmlformats-officedocument.presentationml.slide+xml" PartName="/ppt/slides/slide4309.xml"/>
  <Override ContentType="application/vnd.openxmlformats-officedocument.presentationml.slide+xml" PartName="/ppt/slides/slide2980.xml"/>
  <Override ContentType="application/vnd.openxmlformats-officedocument.presentationml.slide+xml" PartName="/ppt/slides/slide1102.xml"/>
  <Override ContentType="application/vnd.openxmlformats-officedocument.presentationml.slide+xml" PartName="/ppt/slides/slide2392.xml"/>
  <Override ContentType="application/vnd.openxmlformats-officedocument.presentationml.slide+xml" PartName="/ppt/slides/slide1005.xml"/>
  <Override ContentType="application/vnd.openxmlformats-officedocument.presentationml.slide+xml" PartName="/ppt/slides/slide2295.xml"/>
  <Override ContentType="application/vnd.openxmlformats-officedocument.presentationml.slide+xml" PartName="/ppt/slides/slide141.xml"/>
  <Override ContentType="application/vnd.openxmlformats-officedocument.presentationml.slide+xml" PartName="/ppt/slides/slide1591.xml"/>
  <Override ContentType="application/vnd.openxmlformats-officedocument.presentationml.slide+xml" PartName="/ppt/slides/slide5230.xml"/>
  <Override ContentType="application/vnd.openxmlformats-officedocument.presentationml.slide+xml" PartName="/ppt/slides/slide4976.xml"/>
  <Override ContentType="application/vnd.openxmlformats-officedocument.presentationml.slide+xml" PartName="/ppt/slides/slide5768.xml"/>
  <Override ContentType="application/vnd.openxmlformats-officedocument.presentationml.slide+xml" PartName="/ppt/slides/slide5793.xml"/>
  <Override ContentType="application/vnd.openxmlformats-officedocument.presentationml.slide+xml" PartName="/ppt/slides/slide3211.xml"/>
  <Override ContentType="application/vnd.openxmlformats-officedocument.presentationml.slide+xml" PartName="/ppt/slides/slide4670.xml"/>
  <Override ContentType="application/vnd.openxmlformats-officedocument.presentationml.slide+xml" PartName="/ppt/slides/slide1343.xml"/>
  <Override ContentType="application/vnd.openxmlformats-officedocument.presentationml.slide+xml" PartName="/ppt/slides/slide9.xml"/>
  <Override ContentType="application/vnd.openxmlformats-officedocument.presentationml.slide+xml" PartName="/ppt/slides/slide12.xml"/>
  <Override ContentType="application/vnd.openxmlformats-officedocument.presentationml.slide+xml" PartName="/ppt/slides/slide2910.xml"/>
  <Override ContentType="application/vnd.openxmlformats-officedocument.presentationml.slide+xml" PartName="/ppt/slides/slide4503.xml"/>
  <Override ContentType="application/vnd.openxmlformats-officedocument.presentationml.slide+xml" PartName="/ppt/slides/slide1334.xml"/>
  <Override ContentType="application/vnd.openxmlformats-officedocument.presentationml.slide+xml" PartName="/ppt/slides/slide3024.xml"/>
  <Override ContentType="application/vnd.openxmlformats-officedocument.presentationml.slide+xml" PartName="/ppt/slides/slide1068.xml"/>
  <Override ContentType="application/vnd.openxmlformats-officedocument.presentationml.slide+xml" PartName="/ppt/slides/slide2635.xml"/>
  <Override ContentType="application/vnd.openxmlformats-officedocument.presentationml.slide+xml" PartName="/ppt/slides/slide4422.xml"/>
  <Override ContentType="application/vnd.openxmlformats-officedocument.presentationml.slide+xml" PartName="/ppt/slides/slide206.xml"/>
  <Override ContentType="application/vnd.openxmlformats-officedocument.presentationml.slide+xml" PartName="/ppt/slides/slide1059.xml"/>
  <Override ContentType="application/vnd.openxmlformats-officedocument.presentationml.slide+xml" PartName="/ppt/slides/slide5881.xml"/>
  <Override ContentType="application/vnd.openxmlformats-officedocument.presentationml.slide+xml" PartName="/ppt/slides/slide5714.xml"/>
  <Override ContentType="application/vnd.openxmlformats-officedocument.presentationml.slide+xml" PartName="/ppt/slides/slide560.xml"/>
  <Override ContentType="application/vnd.openxmlformats-officedocument.presentationml.slide+xml" PartName="/ppt/slides/slide285.xml"/>
  <Override ContentType="application/vnd.openxmlformats-officedocument.presentationml.slide+xml" PartName="/ppt/slides/slide3540.xml"/>
  <Override ContentType="application/vnd.openxmlformats-officedocument.presentationml.slide+xml" PartName="/ppt/slides/slide2876.xml"/>
  <Override ContentType="application/vnd.openxmlformats-officedocument.presentationml.slide+xml" PartName="/ppt/slides/slide3265.xml"/>
  <Override ContentType="application/vnd.openxmlformats-officedocument.presentationml.slide+xml" PartName="/ppt/slides/slide3621.xml"/>
  <Override ContentType="application/vnd.openxmlformats-officedocument.presentationml.slide+xml" PartName="/ppt/slides/slide3927.xml"/>
  <Override ContentType="application/vnd.openxmlformats-officedocument.presentationml.slide+xml" PartName="/ppt/slides/slide1584.xml"/>
  <Override ContentType="application/vnd.openxmlformats-officedocument.presentationml.slide+xml" PartName="/ppt/slides/slide5439.xml"/>
  <Override ContentType="application/vnd.openxmlformats-officedocument.presentationml.slide+xml" PartName="/ppt/slides/slide1172.xml"/>
  <Override ContentType="application/vnd.openxmlformats-officedocument.presentationml.slide+xml" PartName="/ppt/slides/slide4147.xml"/>
  <Override ContentType="application/vnd.openxmlformats-officedocument.presentationml.slide+xml" PartName="/ppt/slides/slide4728.xml"/>
  <Override ContentType="application/vnd.openxmlformats-officedocument.presentationml.slide+xml" PartName="/ppt/slides/slide5142.xml"/>
  <Override ContentType="application/vnd.openxmlformats-officedocument.presentationml.slide+xml" PartName="/ppt/slides/slide5358.xml"/>
  <Override ContentType="application/vnd.openxmlformats-officedocument.presentationml.slide+xml" PartName="/ppt/slides/slide4832.xml"/>
  <Override ContentType="application/vnd.openxmlformats-officedocument.presentationml.slide+xml" PartName="/ppt/slides/slide447.xml"/>
  <Override ContentType="application/vnd.openxmlformats-officedocument.presentationml.slide+xml" PartName="/ppt/slides/slide91.xml"/>
  <Override ContentType="application/vnd.openxmlformats-officedocument.presentationml.slide+xml" PartName="/ppt/slides/slide2383.xml"/>
  <Override ContentType="application/vnd.openxmlformats-officedocument.presentationml.slide+xml" PartName="/ppt/slides/slide4557.xml"/>
  <Override ContentType="application/vnd.openxmlformats-officedocument.presentationml.slide+xml" PartName="/ppt/slides/slide1915.xml"/>
  <Override ContentType="application/vnd.openxmlformats-officedocument.presentationml.slide+xml" PartName="/ppt/slides/slide1994.xml"/>
  <Override ContentType="application/vnd.openxmlformats-officedocument.presentationml.slide+xml" PartName="/ppt/slides/slide3517.xml"/>
  <Override ContentType="application/vnd.openxmlformats-officedocument.presentationml.slide+xml" PartName="/ppt/slides/slide3675.xml"/>
  <Override ContentType="application/vnd.openxmlformats-officedocument.presentationml.slide+xml" PartName="/ppt/slides/slide641.xml"/>
  <Override ContentType="application/vnd.openxmlformats-officedocument.presentationml.slide+xml" PartName="/ppt/slides/slide310.xml"/>
  <Override ContentType="application/vnd.openxmlformats-officedocument.presentationml.slide+xml" PartName="/ppt/slides/slide3950.xml"/>
  <Override ContentType="application/vnd.openxmlformats-officedocument.presentationml.slide+xml" PartName="/ppt/slides/slide857.xml"/>
  <Override ContentType="application/vnd.openxmlformats-officedocument.presentationml.slide+xml" PartName="/ppt/slides/slide4260.xml"/>
  <Override ContentType="application/vnd.openxmlformats-officedocument.presentationml.slide+xml" PartName="/ppt/slides/slide5552.xml"/>
  <Override ContentType="application/vnd.openxmlformats-officedocument.presentationml.slide+xml" PartName="/ppt/slides/slide5462.xml"/>
  <Override ContentType="application/vnd.openxmlformats-officedocument.presentationml.slide+xml" PartName="/ppt/slides/slide783.xml"/>
  <Override ContentType="application/vnd.openxmlformats-officedocument.presentationml.slide+xml" PartName="/ppt/slides/slide2225.xml"/>
  <Override ContentType="application/vnd.openxmlformats-officedocument.presentationml.slide+xml" PartName="/ppt/slides/slide5187.xml"/>
  <Override ContentType="application/vnd.openxmlformats-officedocument.presentationml.slide+xml" PartName="/ppt/slides/slide5640.xml"/>
  <Override ContentType="application/vnd.openxmlformats-officedocument.presentationml.slide+xml" PartName="/ppt/slides/slide4886.xml"/>
  <Override ContentType="application/vnd.openxmlformats-officedocument.presentationml.slide+xml" PartName="/ppt/slides/slide3614.xml"/>
  <Override ContentType="application/vnd.openxmlformats-officedocument.presentationml.slide+xml" PartName="/ppt/slides/slide3339.xml"/>
  <Override ContentType="application/vnd.openxmlformats-officedocument.presentationml.slide+xml" PartName="/ppt/slides/slide2047.xml"/>
  <Override ContentType="application/vnd.openxmlformats-officedocument.presentationml.slide+xml" PartName="/ppt/slides/slide5365.xml"/>
  <Override ContentType="application/vnd.openxmlformats-officedocument.presentationml.slide+xml" PartName="/ppt/slides/slide4073.xml"/>
  <Override ContentType="application/vnd.openxmlformats-officedocument.presentationml.slide+xml" PartName="/ppt/slides/slide528.xml"/>
  <Override ContentType="application/vnd.openxmlformats-officedocument.presentationml.slide+xml" PartName="/ppt/slides/slide2304.xml"/>
  <Override ContentType="application/vnd.openxmlformats-officedocument.presentationml.slide+xml" PartName="/ppt/slides/slide2029.xml"/>
  <Override ContentType="application/vnd.openxmlformats-officedocument.presentationml.slide+xml" PartName="/ppt/slides/slide3837.xml"/>
  <Override ContentType="application/vnd.openxmlformats-officedocument.presentationml.slide+xml" PartName="/ppt/slides/slide1665.xml"/>
  <Override ContentType="application/vnd.openxmlformats-officedocument.presentationml.slide+xml" PartName="/ppt/slides/slide2160.xml"/>
  <Override ContentType="application/vnd.openxmlformats-officedocument.presentationml.slide+xml" PartName="/ppt/slides/slide1940.xml"/>
  <Override ContentType="application/vnd.openxmlformats-officedocument.presentationml.slide+xml" PartName="/ppt/slides/slide1969.xml"/>
  <Override ContentType="application/vnd.openxmlformats-officedocument.presentationml.slide+xml" PartName="/ppt/slides/slide2063.xml"/>
  <Override ContentType="application/vnd.openxmlformats-officedocument.presentationml.slide+xml" PartName="/ppt/slides/slide803.xml"/>
  <Override ContentType="application/vnd.openxmlformats-officedocument.presentationml.slide+xml" PartName="/ppt/slides/slide3630.xml"/>
  <Override ContentType="application/vnd.openxmlformats-officedocument.presentationml.slide+xml" PartName="/ppt/slides/slide4744.xml"/>
  <Override ContentType="application/vnd.openxmlformats-officedocument.presentationml.slide+xml" PartName="/ppt/slides/slide4091.xml"/>
  <Override ContentType="application/vnd.openxmlformats-officedocument.presentationml.slide+xml" PartName="/ppt/slides/slide2142.xml"/>
  <Override ContentType="application/vnd.openxmlformats-officedocument.presentationml.slide+xml" PartName="/ppt/slides/slide3290.xml"/>
  <Override ContentType="application/vnd.openxmlformats-officedocument.presentationml.slide+xml" PartName="/ppt/slides/slide5545.xml"/>
  <Override ContentType="application/vnd.openxmlformats-officedocument.presentationml.slide+xml" PartName="/ppt/slides/slide866.xml"/>
  <Override ContentType="application/vnd.openxmlformats-officedocument.presentationml.slide+xml" PartName="/ppt/slides/slide3434.xml"/>
  <Override ContentType="application/vnd.openxmlformats-officedocument.presentationml.slide+xml" PartName="/ppt/slides/slide3452.xml"/>
  <Override ContentType="application/vnd.openxmlformats-officedocument.presentationml.slide+xml" PartName="/ppt/slides/slide1906.xml"/>
  <Override ContentType="application/vnd.openxmlformats-officedocument.presentationml.slide+xml" PartName="/ppt/slides/slide3177.xml"/>
  <Override ContentType="application/vnd.openxmlformats-officedocument.presentationml.slide+xml" PartName="/ppt/slides/slide3936.xml"/>
  <Override ContentType="application/vnd.openxmlformats-officedocument.presentationml.slide+xml" PartName="/ppt/slides/slide4235.xml"/>
  <Override ContentType="application/vnd.openxmlformats-officedocument.presentationml.slide+xml" PartName="/ppt/slides/slide5527.xml"/>
  <Override ContentType="application/vnd.openxmlformats-officedocument.presentationml.slide+xml" PartName="/ppt/slides/slide5802.xml"/>
  <Override ContentType="application/vnd.openxmlformats-officedocument.presentationml.slide+xml" PartName="/ppt/slides/slide5349.xml"/>
  <Override ContentType="application/vnd.openxmlformats-officedocument.presentationml.slide+xml" PartName="/ppt/slides/slide3256.xml"/>
  <Override ContentType="application/vnd.openxmlformats-officedocument.presentationml.slide+xml" PartName="/ppt/slides/slide4823.xml"/>
  <Override ContentType="application/vnd.openxmlformats-officedocument.presentationml.slide+xml" PartName="/ppt/slides/slide945.xml"/>
  <Override ContentType="application/vnd.openxmlformats-officedocument.presentationml.slide+xml" PartName="/ppt/slides/slide3531.xml"/>
  <Override ContentType="application/vnd.openxmlformats-officedocument.presentationml.slide+xml" PartName="/ppt/slides/slide2000.xml"/>
  <Override ContentType="application/vnd.openxmlformats-officedocument.presentationml.slide+xml" PartName="/ppt/slides/slide1809.xml"/>
  <Override ContentType="application/vnd.openxmlformats-officedocument.presentationml.slide+xml" PartName="/ppt/slides/slide688.xml"/>
  <Override ContentType="application/vnd.openxmlformats-officedocument.presentationml.slide+xml" PartName="/ppt/slides/slide5383.xml"/>
  <Override ContentType="application/vnd.openxmlformats-officedocument.presentationml.slide+xml" PartName="/ppt/slides/slide1827.xml"/>
  <Override ContentType="application/vnd.openxmlformats-officedocument.presentationml.slide+xml" PartName="/ppt/slides/slide4548.xml"/>
  <Override ContentType="application/vnd.openxmlformats-officedocument.presentationml.slide+xml" PartName="/ppt/slides/slide5561.xml"/>
  <Override ContentType="application/vnd.openxmlformats-officedocument.presentationml.slide+xml" PartName="/ppt/slides/slide5777.xml"/>
  <Override ContentType="application/vnd.openxmlformats-officedocument.presentationml.slide+xml" PartName="/ppt/slides/slide1352.xml"/>
  <Override ContentType="application/vnd.openxmlformats-officedocument.presentationml.slide+xml" PartName="/ppt/slides/slide5890.xml"/>
  <Override ContentType="application/vnd.openxmlformats-officedocument.presentationml.slide+xml" PartName="/ppt/slides/slide1077.xml"/>
  <Override ContentType="application/vnd.openxmlformats-officedocument.presentationml.slide+xml" PartName="/ppt/slides/slide186.xml"/>
  <Override ContentType="application/vnd.openxmlformats-officedocument.presentationml.slide+xml" PartName="/ppt/slides/slide215.xml"/>
  <Override ContentType="application/vnd.openxmlformats-officedocument.presentationml.slide+xml" PartName="/ppt/slides/slide109.xml"/>
  <Override ContentType="application/vnd.openxmlformats-officedocument.presentationml.slide+xml" PartName="/ppt/slides/slide4492.xml"/>
  <Override ContentType="application/vnd.openxmlformats-officedocument.presentationml.slide+xml" PartName="/ppt/slides/slide1408.xml"/>
  <Override ContentType="application/vnd.openxmlformats-officedocument.presentationml.slide+xml" PartName="/ppt/slides/slide3123.xml"/>
  <Override ContentType="application/vnd.openxmlformats-officedocument.presentationml.slide+xml" PartName="/ppt/slides/slide1521.xml"/>
  <Override ContentType="application/vnd.openxmlformats-officedocument.presentationml.slide+xml" PartName="/ppt/slides/slide1190.xml"/>
  <Override ContentType="application/vnd.openxmlformats-officedocument.presentationml.slide+xml" PartName="/ppt/slides/slide222.xml"/>
  <Override ContentType="application/vnd.openxmlformats-officedocument.presentationml.slide+xml" PartName="/ppt/slides/slide2644.xml"/>
  <Override ContentType="application/vnd.openxmlformats-officedocument.presentationml.slide+xml" PartName="/ppt/slides/slide1246.xml"/>
  <Override ContentType="application/vnd.openxmlformats-officedocument.presentationml.slide+xml" PartName="/ppt/slides/slide3202.xml"/>
  <Override ContentType="application/vnd.openxmlformats-officedocument.presentationml.slide+xml" PartName="/ppt/slides/slide2369.xml"/>
  <Override ContentType="application/vnd.openxmlformats-officedocument.presentationml.slide+xml" PartName="/ppt/slides/slide4600.xml"/>
  <Override ContentType="application/vnd.openxmlformats-officedocument.presentationml.slide+xml" PartName="/ppt/slides/slide1600.xml"/>
  <Override ContentType="application/vnd.openxmlformats-officedocument.presentationml.slide+xml" PartName="/ppt/slides/slide5784.xml"/>
  <Override ContentType="application/vnd.openxmlformats-officedocument.presentationml.slide+xml" PartName="/ppt/slides/slide1156.xml"/>
  <Override ContentType="application/vnd.openxmlformats-officedocument.presentationml.slide+xml" PartName="/ppt/slides/slide2890.xml"/>
  <Override ContentType="application/vnd.openxmlformats-officedocument.presentationml.slide+xml" PartName="/ppt/slides/slide4325.xml"/>
  <Override ContentType="application/vnd.openxmlformats-officedocument.presentationml.slide+xml" PartName="/ppt/slides/slide1325.xml"/>
  <Override ContentType="application/vnd.openxmlformats-officedocument.presentationml.slide+xml" PartName="/ppt/slides/slide1922.xml"/>
  <Override ContentType="application/vnd.openxmlformats-officedocument.presentationml.slide+xml" PartName="/ppt/slides/slide2723.xml"/>
  <Override ContentType="application/vnd.openxmlformats-officedocument.presentationml.slide+xml" PartName="/ppt/slides/slide3033.xml"/>
  <Override ContentType="application/vnd.openxmlformats-officedocument.presentationml.slide+xml" PartName="/ppt/slides/slide2448.xml"/>
  <Override ContentType="application/vnd.openxmlformats-officedocument.presentationml.slide+xml" PartName="/ppt/slides/slide3418.xml"/>
  <Override ContentType="application/vnd.openxmlformats-officedocument.presentationml.slide+xml" PartName="/ppt/slides/slide132.xml"/>
  <Override ContentType="application/vnd.openxmlformats-officedocument.presentationml.slide+xml" PartName="/ppt/slides/slide2698.xml"/>
  <Override ContentType="application/vnd.openxmlformats-officedocument.presentationml.slide+xml" PartName="/ppt/slides/slide4404.xml"/>
  <Override ContentType="application/vnd.openxmlformats-officedocument.presentationml.slide+xml" PartName="/ppt/slides/slide2482.xml"/>
  <Override ContentType="application/vnd.openxmlformats-officedocument.presentationml.slide+xml" PartName="/ppt/slides/slide4850.xml"/>
  <Override ContentType="application/vnd.openxmlformats-officedocument.presentationml.slide+xml" PartName="/ppt/slides/slide5694.xml"/>
  <Override ContentType="application/vnd.openxmlformats-officedocument.presentationml.slide+xml" PartName="/ppt/slides/slide5867.xml"/>
  <Override ContentType="application/vnd.openxmlformats-officedocument.presentationml.slide+xml" PartName="/ppt/slides/slide4575.xml"/>
  <Override ContentType="application/vnd.openxmlformats-officedocument.presentationml.slide+xml" PartName="/ppt/slides/slide3112.xml"/>
  <Override ContentType="application/vnd.openxmlformats-officedocument.presentationml.slide+xml" PartName="/ppt/slides/slide4129.xml"/>
  <Override ContentType="application/vnd.openxmlformats-officedocument.presentationml.slide+xml" PartName="/ppt/slides/slide4654.xml"/>
  <Override ContentType="application/vnd.openxmlformats-officedocument.presentationml.slide+xml" PartName="/ppt/slides/slide5043.xml"/>
  <Override ContentType="application/vnd.openxmlformats-officedocument.presentationml.slide+xml" PartName="/ppt/slides/slide2813.xml"/>
  <Override ContentType="application/vnd.openxmlformats-officedocument.presentationml.slide+xml" PartName="/ppt/slides/slide4906.xml"/>
  <Override ContentType="application/vnd.openxmlformats-officedocument.presentationml.slide+xml" PartName="/ppt/slides/slide2777.xml"/>
  <Override ContentType="application/vnd.openxmlformats-officedocument.presentationml.slide+xml" PartName="/ppt/slides/slide2561.xml"/>
  <Override ContentType="application/vnd.openxmlformats-officedocument.presentationml.slide+xml" PartName="/ppt/slides/slide3853.xml"/>
  <Override ContentType="application/vnd.openxmlformats-officedocument.presentationml.slide+xml" PartName="/ppt/slides/slide1658.xml"/>
  <Override ContentType="application/vnd.openxmlformats-officedocument.presentationml.slide+xml" PartName="/ppt/slides/slide4379.xml"/>
  <Override ContentType="application/vnd.openxmlformats-officedocument.presentationml.slide+xml" PartName="/ppt/slides/slide2286.xml"/>
  <Override ContentType="application/vnd.openxmlformats-officedocument.presentationml.slide+xml" PartName="/ppt/slides/slide3087.xml"/>
  <Override ContentType="application/vnd.openxmlformats-officedocument.presentationml.slide+xml" PartName="/ppt/slides/slide5216.xml"/>
  <Override ContentType="application/vnd.openxmlformats-officedocument.presentationml.slide+xml" PartName="/ppt/slides/slide1976.xml"/>
  <Override ContentType="application/vnd.openxmlformats-officedocument.presentationml.slide+xml" PartName="/ppt/slides/slide5631.xml"/>
  <Override ContentType="application/vnd.openxmlformats-officedocument.presentationml.slide+xml" PartName="/ppt/slides/slide3666.xml"/>
  <Override ContentType="application/vnd.openxmlformats-officedocument.presentationml.slide+xml" PartName="/ppt/slides/slide812.xml"/>
  <Override ContentType="application/vnd.openxmlformats-officedocument.presentationml.slide+xml" PartName="/ppt/slides/slide1798.xml"/>
  <Override ContentType="application/vnd.openxmlformats-officedocument.presentationml.slide+xml" PartName="/ppt/slides/slide5453.xml"/>
  <Override ContentType="application/vnd.openxmlformats-officedocument.presentationml.slide+xml" PartName="/ppt/slides/slide839.xml"/>
  <Override ContentType="application/vnd.openxmlformats-officedocument.presentationml.slide+xml" PartName="/ppt/slides/slide1836.xml"/>
  <Override ContentType="application/vnd.openxmlformats-officedocument.presentationml.slide+xml" PartName="/ppt/slides/slide3488.xml"/>
  <Override ContentType="application/vnd.openxmlformats-officedocument.presentationml.slide+xml" PartName="/ppt/slides/slide4064.xml"/>
  <Override ContentType="application/vnd.openxmlformats-officedocument.presentationml.slide+xml" PartName="/ppt/slides/slide4242.xml"/>
  <Override ContentType="application/vnd.openxmlformats-officedocument.presentationml.slide+xml" PartName="/ppt/slides/slide5038.xml"/>
  <Override ContentType="application/vnd.openxmlformats-officedocument.presentationml.slide+xml" PartName="/ppt/slides/slide2099.xml"/>
  <Override ContentType="application/vnd.openxmlformats-officedocument.presentationml.slide+xml" PartName="/ppt/slides/slide3186.xml"/>
  <Override ContentType="application/vnd.openxmlformats-officedocument.presentationml.slide+xml" PartName="/ppt/slides/slide1496.xml"/>
  <Override ContentType="application/vnd.openxmlformats-officedocument.presentationml.slide+xml" PartName="/ppt/slides/slide5151.xml"/>
  <Override ContentType="application/vnd.openxmlformats-officedocument.presentationml.slide+xml" PartName="/ppt/slides/slide4931.xml"/>
  <Override ContentType="application/vnd.openxmlformats-officedocument.presentationml.slide+xml" PartName="/ppt/slides/slide774.xml"/>
  <Override ContentType="application/vnd.openxmlformats-officedocument.presentationml.slide+xml" PartName="/ppt/slides/slide952.xml"/>
  <Override ContentType="application/vnd.openxmlformats-officedocument.presentationml.slide+xml" PartName="/ppt/slides/slide4753.xml"/>
  <Override ContentType="application/vnd.openxmlformats-officedocument.presentationml.slide+xml" PartName="/ppt/slides/slide3585.xml"/>
  <Override ContentType="application/vnd.openxmlformats-officedocument.presentationml.slide+xml" PartName="/ppt/slides/slide2714.xml"/>
  <Override ContentType="application/vnd.openxmlformats-officedocument.presentationml.slide+xml" PartName="/ppt/slides/slide5275.xml"/>
  <Override ContentType="application/vnd.openxmlformats-officedocument.presentationml.slide+xml" PartName="/ppt/slides/slide359.xml"/>
  <Override ContentType="application/vnd.openxmlformats-officedocument.presentationml.slide+xml" PartName="/ppt/slides/slide2885.xml"/>
  <Override ContentType="application/vnd.openxmlformats-officedocument.presentationml.slide+xml" PartName="/ppt/slides/slide3364.xml"/>
  <Override ContentType="application/vnd.openxmlformats-officedocument.presentationml.slide+xml" PartName="/ppt/slides/slide84.xml"/>
  <Override ContentType="application/vnd.openxmlformats-officedocument.presentationml.slide+xml" PartName="/ppt/slides/slide4001.xml"/>
  <Override ContentType="application/vnd.openxmlformats-officedocument.presentationml.slide+xml" PartName="/ppt/slides/slide123.xml"/>
  <Override ContentType="application/vnd.openxmlformats-officedocument.presentationml.slide+xml" PartName="/ppt/slides/slide294.xml"/>
  <Override ContentType="application/vnd.openxmlformats-officedocument.presentationml.slide+xml" PartName="/ppt/slides/slide1147.xml"/>
  <Override ContentType="application/vnd.openxmlformats-officedocument.presentationml.slide+xml" PartName="/ppt/slides/slide2536.xml"/>
  <Override ContentType="application/vnd.openxmlformats-officedocument.presentationml.slide+xml" PartName="/ppt/slides/slide3880.xml"/>
  <Override ContentType="application/vnd.openxmlformats-officedocument.presentationml.slide+xml" PartName="/ppt/slides/slide2412.xml"/>
  <Override ContentType="application/vnd.openxmlformats-officedocument.presentationml.slide+xml" PartName="/ppt/slides/slide517.xml"/>
  <Override ContentType="application/vnd.openxmlformats-officedocument.presentationml.slide+xml" PartName="/ppt/slides/slide1082.xml"/>
  <Override ContentType="application/vnd.openxmlformats-officedocument.presentationml.slide+xml" PartName="/ppt/slides/slide2315.xml"/>
  <Override ContentType="application/vnd.openxmlformats-officedocument.presentationml.slide+xml" PartName="/ppt/slides/slide596.xml"/>
  <Override ContentType="application/vnd.openxmlformats-officedocument.presentationml.slide+xml" PartName="/ppt/slides/slide1557.xml"/>
  <Override ContentType="application/vnd.openxmlformats-officedocument.presentationml.slide+xml" PartName="/ppt/slides/slide4994.xml"/>
  <Override ContentType="application/vnd.openxmlformats-officedocument.presentationml.slide+xml" PartName="/ppt/slides/slide4818.xml"/>
  <Override ContentType="application/vnd.openxmlformats-officedocument.presentationml.slide+xml" PartName="/ppt/slides/slide1260.xml"/>
  <Override ContentType="application/vnd.openxmlformats-officedocument.presentationml.slide+xml" PartName="/ppt/slides/slide1433.xml"/>
  <Override ContentType="application/vnd.openxmlformats-officedocument.presentationml.slide+xml" PartName="/ppt/slides/slide1654.xml"/>
  <Override ContentType="application/vnd.openxmlformats-officedocument.presentationml.slide+xml" PartName="/ppt/slides/slide3801.xml"/>
  <Override ContentType="application/vnd.openxmlformats-officedocument.presentationml.slide+xml" PartName="/ppt/slides/slide5619.xml"/>
  <Override ContentType="application/vnd.openxmlformats-officedocument.presentationml.slide+xml" PartName="/ppt/slides/slide2234.xml"/>
  <Override ContentType="application/vnd.openxmlformats-officedocument.presentationml.slide+xml" PartName="/ppt/slides/slide472.xml"/>
  <Override ContentType="application/vnd.openxmlformats-officedocument.presentationml.slide+xml" PartName="/ppt/slides/slide301.xml"/>
  <Override ContentType="application/vnd.openxmlformats-officedocument.presentationml.slide+xml" PartName="/ppt/slides/slide2556.xml"/>
  <Override ContentType="application/vnd.openxmlformats-officedocument.presentationml.slide+xml" PartName="/ppt/slides/slide1255.xml"/>
  <Override ContentType="application/vnd.openxmlformats-officedocument.presentationml.slide+xml" PartName="/ppt/slides/slide4343.xml"/>
  <Override ContentType="application/vnd.openxmlformats-officedocument.presentationml.slide+xml" PartName="/ppt/slides/slide4911.xml"/>
  <Override ContentType="application/vnd.openxmlformats-officedocument.presentationml.slide+xml" PartName="/ppt/slides/slide5050.xml"/>
  <Override ContentType="application/vnd.openxmlformats-officedocument.presentationml.slide+xml" PartName="/ppt/slides/slide2793.xml"/>
  <Override ContentType="application/vnd.openxmlformats-officedocument.presentationml.slide+xml" PartName="/ppt/slides/slide4467.xml"/>
  <Override ContentType="application/vnd.openxmlformats-officedocument.presentationml.slide+xml" PartName="/ppt/slides/slide2822.xml"/>
  <Override ContentType="application/vnd.openxmlformats-officedocument.presentationml.slide+xml" PartName="/ppt/slides/slide5910.xml"/>
  <Override ContentType="application/vnd.openxmlformats-officedocument.presentationml.slide+xml" PartName="/ppt/slides/slide231.xml"/>
  <Override ContentType="application/vnd.openxmlformats-officedocument.presentationml.slide+xml" PartName="/ppt/slides/slide3220.xml"/>
  <Override ContentType="application/vnd.openxmlformats-officedocument.presentationml.slide+xml" PartName="/ppt/slides/slide118.xml"/>
  <Override ContentType="application/vnd.openxmlformats-officedocument.presentationml.slide+xml" PartName="/ppt/slides/slide711.xml"/>
  <Override ContentType="application/vnd.openxmlformats-officedocument.presentationml.slide+xml" PartName="/ppt/slides/slide3767.xml"/>
  <Override ContentType="application/vnd.openxmlformats-officedocument.presentationml.slide+xml" PartName="/ppt/slides/slide5847.xml"/>
  <Override ContentType="application/vnd.openxmlformats-officedocument.presentationml.slide+xml" PartName="/ppt/slides/slide4474.xml"/>
  <Override ContentType="application/vnd.openxmlformats-officedocument.presentationml.slide+xml" PartName="/ppt/slides/slide5597.xml"/>
  <Override ContentType="application/vnd.openxmlformats-officedocument.presentationml.slide+xml" PartName="/ppt/slides/slide2784.xml"/>
  <Override ContentType="application/vnd.openxmlformats-officedocument.presentationml.slide+xml" PartName="/ppt/slides/slide3758.xml"/>
  <Override ContentType="application/vnd.openxmlformats-officedocument.presentationml.slide+xml" PartName="/ppt/slides/slide4580.xml"/>
  <Override ContentType="application/vnd.openxmlformats-officedocument.presentationml.slide+xml" PartName="/ppt/slides/slide5448.xml"/>
  <Override ContentType="application/vnd.openxmlformats-officedocument.presentationml.slide+xml" PartName="/ppt/slides/slide630.xml"/>
  <Override ContentType="application/vnd.openxmlformats-officedocument.presentationml.slide+xml" PartName="/ppt/slides/slide3871.xml"/>
  <Override ContentType="application/vnd.openxmlformats-officedocument.presentationml.slide+xml" PartName="/ppt/slides/slide3015.xml"/>
  <Override ContentType="application/vnd.openxmlformats-officedocument.presentationml.slide+xml" PartName="/ppt/slides/slide1413.xml"/>
  <Override ContentType="application/vnd.openxmlformats-officedocument.presentationml.slide+xml" PartName="/ppt/slides/slide3995.xml"/>
  <Override ContentType="application/vnd.openxmlformats-officedocument.presentationml.slide+xml" PartName="/ppt/slides/slide2133.xml"/>
  <Override ContentType="application/vnd.openxmlformats-officedocument.presentationml.slide+xml" PartName="/ppt/slides/slide1426.xml"/>
  <Override ContentType="application/vnd.openxmlformats-officedocument.presentationml.slide+xml" PartName="/ppt/slides/slide402.xml"/>
  <Override ContentType="application/vnd.openxmlformats-officedocument.presentationml.slide+xml" PartName="/ppt/slides/slide4102.xml"/>
  <Override ContentType="application/vnd.openxmlformats-officedocument.presentationml.slide+xml" PartName="/ppt/slides/slide3700.xml"/>
  <Override ContentType="application/vnd.openxmlformats-officedocument.presentationml.slide+xml" PartName="/ppt/slides/slide1620.xml"/>
  <Override ContentType="application/vnd.openxmlformats-officedocument.presentationml.slide+xml" PartName="/ppt/slides/slide481.xml"/>
  <Override ContentType="application/vnd.openxmlformats-officedocument.presentationml.slide+xml" PartName="/ppt/slides/slide5689.xml"/>
  <Override ContentType="application/vnd.openxmlformats-officedocument.presentationml.slide+xml" PartName="/ppt/slides/slide3107.xml"/>
  <Override ContentType="application/vnd.openxmlformats-officedocument.presentationml.slide+xml" PartName="/ppt/slides/slide5518.xml"/>
  <Override ContentType="application/vnd.openxmlformats-officedocument.presentationml.slide+xml" PartName="/ppt/slides/slide2349.xml"/>
  <Override ContentType="application/vnd.openxmlformats-officedocument.presentationml.slide+xml" PartName="/ppt/slides/slide3344.xml"/>
  <Override ContentType="application/vnd.openxmlformats-officedocument.presentationml.slide+xml" PartName="/ppt/slides/slide57.xml"/>
  <Override ContentType="application/vnd.openxmlformats-officedocument.presentationml.slide+xml" PartName="/ppt/slides/slide193.xml"/>
  <Override ContentType="application/vnd.openxmlformats-officedocument.presentationml.slide+xml" PartName="/ppt/slides/slide4330.xml"/>
  <Override ContentType="application/vnd.openxmlformats-officedocument.presentationml.slide+xml" PartName="/ppt/slides/slide961.xml"/>
  <Override ContentType="application/vnd.openxmlformats-officedocument.presentationml.slide+xml" PartName="/ppt/slides/slide4924.xml"/>
  <Override ContentType="application/vnd.openxmlformats-officedocument.presentationml.slide+xml" PartName="/ppt/slides/slide2959.xml"/>
  <Override ContentType="application/vnd.openxmlformats-officedocument.presentationml.slide+xml" PartName="/ppt/slides/slide2462.xml"/>
  <Override ContentType="application/vnd.openxmlformats-officedocument.presentationml.slide+xml" PartName="/ppt/slides/slide546.xml"/>
  <Override ContentType="application/vnd.openxmlformats-officedocument.presentationml.slide+xml" PartName="/ppt/slides/slide927.xml"/>
  <Override ContentType="application/vnd.openxmlformats-officedocument.presentationml.slide+xml" PartName="/ppt/slides/slide4789.xml"/>
  <Override ContentType="application/vnd.openxmlformats-officedocument.presentationml.slide+xml" PartName="/ppt/slides/slide3772.xml"/>
  <Override ContentType="application/vnd.openxmlformats-officedocument.presentationml.slide+xml" PartName="/ppt/slides/slide1683.xml"/>
  <Override ContentType="application/vnd.openxmlformats-officedocument.presentationml.slide+xml" PartName="/ppt/slides/slide2207.xml"/>
  <Override ContentType="application/vnd.openxmlformats-officedocument.presentationml.slide+xml" PartName="/ppt/slides/slide4487.xml"/>
  <Override ContentType="application/vnd.openxmlformats-officedocument.presentationml.slide+xml" PartName="/ppt/slides/slide5304.xml"/>
  <Override ContentType="application/vnd.openxmlformats-officedocument.presentationml.slide+xml" PartName="/ppt/slides/slide625.xml"/>
  <Override ContentType="application/vnd.openxmlformats-officedocument.presentationml.slide+xml" PartName="/ppt/slides/slide3479.xml"/>
  <Override ContentType="application/vnd.openxmlformats-officedocument.presentationml.slide+xml" PartName="/ppt/slides/slide4969.xml"/>
  <Override ContentType="application/vnd.openxmlformats-officedocument.presentationml.slide+xml" PartName="/ppt/slides/slide2241.xml"/>
  <Override ContentType="application/vnd.openxmlformats-officedocument.presentationml.slide+xml" PartName="/ppt/slides/slide4868.xml"/>
  <Override ContentType="application/vnd.openxmlformats-officedocument.presentationml.slide+xml" PartName="/ppt/slides/slide368.xml"/>
  <Override ContentType="application/vnd.openxmlformats-officedocument.presentationml.slide+xml" PartName="/ppt/slides/slide1762.xml"/>
  <Override ContentType="application/vnd.openxmlformats-officedocument.presentationml.slide+xml" PartName="/ppt/slides/slide3470.xml"/>
  <Override ContentType="application/vnd.openxmlformats-officedocument.presentationml.slide+xml" PartName="/ppt/slides/slide1507.xml"/>
  <Override ContentType="application/vnd.openxmlformats-officedocument.presentationml.slide+xml" PartName="/ppt/slides/slide1728.xml"/>
  <Override ContentType="application/vnd.openxmlformats-officedocument.presentationml.slide+xml" PartName="/ppt/slides/slide769.xml"/>
  <Override ContentType="application/vnd.openxmlformats-officedocument.presentationml.slide+xml" PartName="/ppt/slides/slide1010.xml"/>
  <Override ContentType="application/vnd.openxmlformats-officedocument.presentationml.slide+xml" PartName="/ppt/slides/slide4138.xml"/>
  <Override ContentType="application/vnd.openxmlformats-officedocument.presentationml.slide+xml" PartName="/ppt/slides/slide4316.xml"/>
  <Override ContentType="application/vnd.openxmlformats-officedocument.presentationml.slide+xml" PartName="/ppt/slides/slide2308.xml"/>
  <Override ContentType="application/vnd.openxmlformats-officedocument.presentationml.slide+xml" PartName="/ppt/slides/slide4981.xml"/>
  <Override ContentType="application/vnd.openxmlformats-officedocument.presentationml.slide+xml" PartName="/ppt/slides/slide2901.xml"/>
  <Override ContentType="application/vnd.openxmlformats-officedocument.presentationml.slide+xml" PartName="/ppt/slides/slide5876.xml"/>
  <Override ContentType="application/vnd.openxmlformats-officedocument.presentationml.slide+xml" PartName="/ppt/slides/slide4172.xml"/>
  <Override ContentType="application/vnd.openxmlformats-officedocument.presentationml.slide+xml" PartName="/ppt/slides/slide5705.xml"/>
  <Override ContentType="application/vnd.openxmlformats-officedocument.presentationml.slide+xml" PartName="/ppt/slides/slide2320.xml"/>
  <Override ContentType="application/vnd.openxmlformats-officedocument.presentationml.slide+xml" PartName="/ppt/slides/slide3592.xml"/>
  <Override ContentType="application/vnd.openxmlformats-officedocument.presentationml.slide+xml" PartName="/ppt/slides/slide882.xml"/>
  <Override ContentType="application/vnd.openxmlformats-officedocument.presentationml.slide+xml" PartName="/ppt/slides/slide4393.xml"/>
  <Override ContentType="application/vnd.openxmlformats-officedocument.presentationml.slide+xml" PartName="/ppt/slides/slide4566.xml"/>
  <Override ContentType="application/vnd.openxmlformats-officedocument.presentationml.slide+xml" PartName="/ppt/slides/slide5403.xml"/>
  <Override ContentType="application/vnd.openxmlformats-officedocument.presentationml.slide+xml" PartName="/ppt/slides/slide3078.xml"/>
  <Override ContentType="application/vnd.openxmlformats-officedocument.presentationml.slide+xml" PartName="/ppt/slides/slide4251.xml"/>
  <Override ContentType="application/vnd.openxmlformats-officedocument.presentationml.slide+xml" PartName="/ppt/slides/slide1649.xml"/>
  <Override ContentType="application/vnd.openxmlformats-officedocument.presentationml.slide+xml" PartName="/ppt/slides/slide1985.xml"/>
  <Override ContentType="application/vnd.openxmlformats-officedocument.presentationml.slide+xml" PartName="/ppt/slides/slide4645.xml"/>
  <Override ContentType="application/vnd.openxmlformats-officedocument.presentationml.slide+xml" PartName="/ppt/slides/slide5225.xml"/>
  <Override ContentType="application/vnd.openxmlformats-officedocument.presentationml.slide+xml" PartName="/ppt/slides/slide4388.xml"/>
  <Override ContentType="application/vnd.openxmlformats-officedocument.presentationml.slide+xml" PartName="/ppt/slides/slide4217.xml"/>
  <Override ContentType="application/vnd.openxmlformats-officedocument.presentationml.slide+xml" PartName="/ppt/slides/slide848.xml"/>
  <Override ContentType="application/vnd.openxmlformats-officedocument.presentationml.slide+xml" PartName="/ppt/slides/slide380.xml"/>
  <Override ContentType="application/vnd.openxmlformats-officedocument.presentationml.slide+xml" PartName="/ppt/slides/slide2971.xml"/>
  <Override ContentType="application/vnd.openxmlformats-officedocument.presentationml.slide+xml" PartName="/ppt/slides/slide3042.xml"/>
  <Override ContentType="application/vnd.openxmlformats-officedocument.presentationml.slide+xml" PartName="/ppt/slides/slide5203.xml"/>
  <Override ContentType="application/vnd.openxmlformats-officedocument.presentationml.slide+xml" PartName="/ppt/slides/slide3157.xml"/>
  <Override ContentType="application/vnd.openxmlformats-officedocument.presentationml.slide+xml" PartName="/ppt/slides/slide3945.xml"/>
  <Override ContentType="application/vnd.openxmlformats-officedocument.presentationml.slide+xml" PartName="/ppt/slides/slide2378.xml"/>
  <Override ContentType="application/vnd.openxmlformats-officedocument.presentationml.slide+xml" PartName="/ppt/slides/slide4724.xml"/>
  <Override ContentType="application/vnd.openxmlformats-officedocument.presentationml.slide+xml" PartName="/ppt/slides/slide1512.xml"/>
  <Override ContentType="application/vnd.openxmlformats-officedocument.presentationml.slide+xml" PartName="/ppt/slides/slide2709.xml"/>
  <Override ContentType="application/vnd.openxmlformats-officedocument.presentationml.slide+xml" PartName="/ppt/slides/slide2858.xml"/>
  <Override ContentType="application/vnd.openxmlformats-officedocument.presentationml.slide+xml" PartName="/ppt/slides/slide1735.xml"/>
  <Override ContentType="application/vnd.openxmlformats-officedocument.presentationml.slide+xml" PartName="/ppt/slides/slide3270.xml"/>
  <Override ContentType="application/vnd.openxmlformats-officedocument.presentationml.slide+xml" PartName="/ppt/slides/slide2491.xml"/>
  <Override ContentType="application/vnd.openxmlformats-officedocument.presentationml.slide+xml" PartName="/ppt/slides/slide4059.xml"/>
  <Override ContentType="application/vnd.openxmlformats-officedocument.presentationml.slide+xml" PartName="/ppt/slides/slide5732.xml"/>
  <Override ContentType="application/vnd.openxmlformats-officedocument.presentationml.slide+xml" PartName="/ppt/slides/slide1899.xml"/>
  <Override ContentType="application/vnd.openxmlformats-officedocument.presentationml.slide+xml" PartName="/ppt/slides/slide267.xml"/>
  <Override ContentType="application/vnd.openxmlformats-officedocument.presentationml.slide+xml" PartName="/ppt/slides/slide5626.xml"/>
  <Override ContentType="application/vnd.openxmlformats-officedocument.presentationml.slide+xml" PartName="/ppt/slides/slide373.xml"/>
  <Override ContentType="application/vnd.openxmlformats-officedocument.presentationml.slide+xml" PartName="/ppt/slides/slide21.xml"/>
  <Override ContentType="application/vnd.openxmlformats-officedocument.presentationml.slide+xml" PartName="/ppt/slides/slide346.xml"/>
  <Override ContentType="application/vnd.openxmlformats-officedocument.presentationml.slide+xml" PartName="/ppt/slides/slide3409.xml"/>
  <Override ContentType="application/vnd.openxmlformats-officedocument.presentationml.slide+xml" PartName="/ppt/slides/slide2457.xml"/>
  <Override ContentType="application/vnd.openxmlformats-officedocument.presentationml.slide+xml" PartName="/ppt/slides/slide4165.xml"/>
  <Override ContentType="application/vnd.openxmlformats-officedocument.presentationml.slide+xml" PartName="/ppt/slides/slide1483.xml"/>
  <Override ContentType="application/vnd.openxmlformats-officedocument.presentationml.slide+xml" PartName="/ppt/slides/slide3191.xml"/>
  <Override ContentType="application/vnd.openxmlformats-officedocument.presentationml.slide+xml" PartName="/ppt/slides/slide3443.xml"/>
  <Override ContentType="application/vnd.openxmlformats-officedocument.presentationml.slide+xml" PartName="/ppt/slides/slide5295.xml"/>
  <Override ContentType="application/vnd.openxmlformats-officedocument.presentationml.slide+xml" PartName="/ppt/slides/slide704.xml"/>
  <Override ContentType="application/vnd.openxmlformats-officedocument.presentationml.slide+xml" PartName="/ppt/slides/slide875.xml"/>
  <Override ContentType="application/vnd.openxmlformats-officedocument.presentationml.slide+xml" PartName="/ppt/slides/slide4417.xml"/>
  <Override ContentType="application/vnd.openxmlformats-officedocument.presentationml.slide+xml" PartName="/ppt/slides/slide1032.xml"/>
  <Override ContentType="application/vnd.openxmlformats-officedocument.presentationml.slide+xml" PartName="/ppt/slides/slide4287.xml"/>
  <Override ContentType="application/vnd.openxmlformats-officedocument.presentationml.slide+xml" PartName="/ppt/slides/slide5854.xml"/>
  <Override ContentType="application/vnd.openxmlformats-officedocument.presentationml.slide+xml" PartName="/ppt/slides/slide1841.xml"/>
  <Override ContentType="application/vnd.openxmlformats-officedocument.presentationml.slide+xml" PartName="/ppt/slides/slide5088.xml"/>
  <Override ContentType="application/vnd.openxmlformats-officedocument.presentationml.slide+xml" PartName="/ppt/slides/slide1111.xml"/>
  <Override ContentType="application/vnd.openxmlformats-officedocument.presentationml.slide+xml" PartName="/ppt/slides/slide3659.xml"/>
  <Override ContentType="application/vnd.openxmlformats-officedocument.presentationml.slide+xml" PartName="/ppt/slides/slide5374.xml"/>
  <Override ContentType="application/vnd.openxmlformats-officedocument.presentationml.slide+xml" PartName="/ppt/slides/slide997.xml"/>
  <Override ContentType="application/vnd.openxmlformats-officedocument.presentationml.slide+xml" PartName="/ppt/slides/slide4530.xml"/>
  <Override ContentType="application/vnd.openxmlformats-officedocument.presentationml.slide+xml" PartName="/ppt/slides/slide3693.xml"/>
  <Override ContentType="application/vnd.openxmlformats-officedocument.presentationml.slide+xml" PartName="/ppt/slides/slide2937.xml"/>
  <Override ContentType="application/vnd.openxmlformats-officedocument.presentationml.slide+xml" PartName="/ppt/slides/slide5124.xml"/>
  <Override ContentType="application/vnd.openxmlformats-officedocument.presentationml.slide+xml" PartName="/ppt/slides/slide3522.xml"/>
  <Override ContentType="application/vnd.openxmlformats-officedocument.presentationml.slide+xml" PartName="/ppt/slides/slide2128.xml"/>
  <Override ContentType="application/vnd.openxmlformats-officedocument.presentationml.slide+xml" PartName="/ppt/slides/slide2984.xml"/>
  <Override ContentType="application/vnd.openxmlformats-officedocument.presentationml.slide+xml" PartName="/ppt/slides/slide490.xml"/>
  <Override ContentType="application/vnd.openxmlformats-officedocument.presentationml.slide+xml" PartName="/ppt/slides/slide2968.xml"/>
  <Override ContentType="application/vnd.openxmlformats-officedocument.presentationml.slide+xml" PartName="/ppt/slides/slide105.xml"/>
  <Override ContentType="application/vnd.openxmlformats-officedocument.presentationml.slide+xml" PartName="/ppt/slides/slide5250.xml"/>
  <Override ContentType="application/vnd.openxmlformats-officedocument.presentationml.slide+xml" PartName="/ppt/slides/slide2356.xml"/>
  <Override ContentType="application/vnd.openxmlformats-officedocument.presentationml.slide+xml" PartName="/ppt/slides/slide3560.xml"/>
  <Override ContentType="application/vnd.openxmlformats-officedocument.presentationml.slide+xml" PartName="/ppt/slides/slide1242.xml"/>
  <Override ContentType="application/vnd.openxmlformats-officedocument.presentationml.slide+xml" PartName="/ppt/slides/slide5.xml"/>
  <Override ContentType="application/vnd.openxmlformats-officedocument.presentationml.slide+xml" PartName="/ppt/slides/slide5419.xml"/>
  <Override ContentType="application/vnd.openxmlformats-officedocument.presentationml.slide+xml" PartName="/ppt/slides/slide393.xml"/>
  <Override ContentType="application/vnd.openxmlformats-officedocument.presentationml.slide+xml" PartName="/ppt/slides/slide2090.xml"/>
  <Override ContentType="application/vnd.openxmlformats-officedocument.presentationml.slide+xml" PartName="/ppt/slides/slide3923.xml"/>
  <Override ContentType="application/vnd.openxmlformats-officedocument.presentationml.slide+xml" PartName="/ppt/slides/slide2178.xml"/>
  <Override ContentType="application/vnd.openxmlformats-officedocument.presentationml.slide+xml" PartName="/ppt/slides/slide4143.xml"/>
  <Override ContentType="application/vnd.openxmlformats-officedocument.presentationml.slide+xml" PartName="/ppt/slides/slide2453.xml"/>
  <Override ContentType="application/vnd.openxmlformats-officedocument.presentationml.slide+xml" PartName="/ppt/slides/slide1757.xml"/>
  <Override ContentType="application/vnd.openxmlformats-officedocument.presentationml.slide+xml" PartName="/ppt/slides/slide1877.xml"/>
  <Override ContentType="application/vnd.openxmlformats-officedocument.presentationml.slide+xml" PartName="/ppt/slides/slide4496.xml"/>
  <Override ContentType="application/vnd.openxmlformats-officedocument.presentationml.slide+xml" PartName="/ppt/slides/slide377.xml"/>
  <Override ContentType="application/vnd.openxmlformats-officedocument.presentationml.slide+xml" PartName="/ppt/slides/slide3745.xml"/>
  <Override ContentType="application/vnd.openxmlformats-officedocument.presentationml.slide+xml" PartName="/ppt/slides/slide4771.xml"/>
  <Override ContentType="application/vnd.openxmlformats-officedocument.presentationml.slide+xml" PartName="/ppt/slides/slide1613.xml"/>
  <Override ContentType="application/vnd.openxmlformats-officedocument.presentationml.slide+xml" PartName="/ppt/slides/slide5435.xml"/>
  <Override ContentType="application/vnd.openxmlformats-officedocument.presentationml.slide+xml" PartName="/ppt/slides/slide5710.xml"/>
  <Override ContentType="application/vnd.openxmlformats-officedocument.presentationml.slide+xml" PartName="/ppt/slides/slide3206.xml"/>
  <Override ContentType="application/vnd.openxmlformats-officedocument.presentationml.slide+xml" PartName="/ppt/slides/slide1935.xml"/>
  <Override ContentType="application/vnd.openxmlformats-officedocument.presentationml.slide+xml" PartName="/ppt/slides/slide853.xml"/>
  <Override ContentType="application/vnd.openxmlformats-officedocument.presentationml.slide+xml" PartName="/ppt/slides/slide5079.xml"/>
  <Override ContentType="application/vnd.openxmlformats-officedocument.presentationml.slide+xml" PartName="/ppt/slides/slide2155.xml"/>
  <Override ContentType="application/vnd.openxmlformats-officedocument.presentationml.slide+xml" PartName="/ppt/slides/slide578.xml"/>
  <Override ContentType="application/vnd.openxmlformats-officedocument.presentationml.slide+xml" PartName="/ppt/slides/slide1699.xml"/>
  <Override ContentType="application/vnd.openxmlformats-officedocument.presentationml.slide+xml" PartName="/ppt/slides/slide1919.xml"/>
  <Override ContentType="application/vnd.openxmlformats-officedocument.presentationml.slide+xml" PartName="/ppt/slides/slide1990.xml"/>
  <Override ContentType="application/vnd.openxmlformats-officedocument.presentationml.slide+xml" PartName="/ppt/slides/slide5838.xml"/>
  <Override ContentType="application/vnd.openxmlformats-officedocument.presentationml.slide+xml" PartName="/ppt/slides/slide2597.xml"/>
  <Override ContentType="application/vnd.openxmlformats-officedocument.presentationml.slide+xml" PartName="/ppt/slides/slide3722.xml"/>
  <Override ContentType="application/vnd.openxmlformats-officedocument.presentationml.slide+xml" PartName="/ppt/slides/slide5532.xml"/>
  <Override ContentType="application/vnd.openxmlformats-officedocument.presentationml.slide+xml" PartName="/ppt/slides/slide71.xml"/>
  <Override ContentType="application/vnd.openxmlformats-officedocument.presentationml.slide+xml" PartName="/ppt/slides/slide2694.xml"/>
  <Override ContentType="application/vnd.openxmlformats-officedocument.presentationml.slide+xml" PartName="/ppt/slides/slide3447.xml"/>
  <Override ContentType="application/vnd.openxmlformats-officedocument.presentationml.slide+xml" PartName="/ppt/slides/slide1404.xml"/>
  <Override ContentType="application/vnd.openxmlformats-officedocument.presentationml.slide+xml" PartName="/ppt/slides/slide5192.xml"/>
  <Override ContentType="application/vnd.openxmlformats-officedocument.presentationml.slide+xml" PartName="/ppt/slides/slide1129.xml"/>
  <Override ContentType="application/vnd.openxmlformats-officedocument.presentationml.slide+xml" PartName="/ppt/slides/slide136.xml"/>
  <Override ContentType="application/vnd.openxmlformats-officedocument.presentationml.slide+xml" PartName="/ppt/slides/slide3544.xml"/>
  <Override ContentType="application/vnd.openxmlformats-officedocument.presentationml.slide+xml" PartName="/ppt/slides/slide3907.xml"/>
  <Override ContentType="application/vnd.openxmlformats-officedocument.presentationml.slide+xml" PartName="/ppt/slides/slide675.xml"/>
  <Override ContentType="application/vnd.openxmlformats-officedocument.presentationml.slide+xml" PartName="/ppt/slides/slide2840.xml"/>
  <Override ContentType="application/vnd.openxmlformats-officedocument.presentationml.slide+xml" PartName="/ppt/slides/slide1273.xml"/>
  <Override ContentType="application/vnd.openxmlformats-officedocument.presentationml.slide+xml" PartName="/ppt/slides/slide2565.xml"/>
  <Override ContentType="application/vnd.openxmlformats-officedocument.presentationml.slide+xml" PartName="/ppt/slides/slide4658.xml"/>
  <Override ContentType="application/vnd.openxmlformats-officedocument.presentationml.slide+xml" PartName="/ppt/slides/slide3335.xml"/>
  <Override ContentType="application/vnd.openxmlformats-officedocument.presentationml.slide+xml" PartName="/ppt/slides/slide949.xml"/>
  <Override ContentType="application/vnd.openxmlformats-officedocument.presentationml.slide+xml" PartName="/ppt/slides/slide1548.xml"/>
  <Override ContentType="application/vnd.openxmlformats-officedocument.presentationml.slide+xml" PartName="/ppt/slides/slide5475.xml"/>
  <Override ContentType="application/vnd.openxmlformats-officedocument.presentationml.slide+xml" PartName="/ppt/slides/slide3504.xml"/>
  <Override ContentType="application/vnd.openxmlformats-officedocument.presentationml.slide+xml" PartName="/ppt/slides/slide3688.xml"/>
  <Override ContentType="application/vnd.openxmlformats-officedocument.presentationml.slide+xml" PartName="/ppt/slides/slide3679.xml"/>
  <Override ContentType="application/vnd.openxmlformats-officedocument.presentationml.slide+xml" PartName="/ppt/slides/slide2212.xml"/>
  <Override ContentType="application/vnd.openxmlformats-officedocument.presentationml.slide+xml" PartName="/ppt/slides/slide1661.xml"/>
  <Override ContentType="application/vnd.openxmlformats-officedocument.presentationml.slide+xml" PartName="/ppt/slides/slide4902.xml"/>
  <Override ContentType="application/vnd.openxmlformats-officedocument.presentationml.slide+xml" PartName="/ppt/slides/slide4627.xml"/>
  <Override ContentType="application/vnd.openxmlformats-officedocument.presentationml.slide+xml" PartName="/ppt/slides/slide5806.xml"/>
  <Override ContentType="application/vnd.openxmlformats-officedocument.presentationml.slide+xml" PartName="/ppt/slides/slide1458.xml"/>
  <Override ContentType="application/vnd.openxmlformats-officedocument.presentationml.slide+xml" PartName="/ppt/slides/slide4352.xml"/>
  <Override ContentType="application/vnd.openxmlformats-officedocument.presentationml.slide+xml" PartName="/ppt/slides/slide3792.xml"/>
  <Override ContentType="application/vnd.openxmlformats-officedocument.presentationml.slide+xml" PartName="/ppt/slides/slide4899.xml"/>
  <Override ContentType="application/vnd.openxmlformats-officedocument.presentationml.slide+xml" PartName="/ppt/slides/slide4715.xml"/>
  <Override ContentType="application/vnd.openxmlformats-officedocument.presentationml.slide+xml" PartName="/ppt/slides/slide4740.xml"/>
  <Override ContentType="application/vnd.openxmlformats-officedocument.presentationml.slide+xml" PartName="/ppt/slides/slide3148.xml"/>
  <Override ContentType="application/vnd.openxmlformats-officedocument.presentationml.slide+xml" PartName="/ppt/slides/slide3173.xml"/>
  <Override ContentType="application/vnd.openxmlformats-officedocument.presentationml.slide+xml" PartName="/ppt/slides/slide161.xml"/>
  <Override ContentType="application/vnd.openxmlformats-officedocument.presentationml.slide+xml" PartName="/ppt/slides/slide2050.xml"/>
  <Override ContentType="application/vnd.openxmlformats-officedocument.presentationml.slide+xml" PartName="/ppt/slides/slide2511.xml"/>
  <Override ContentType="application/vnd.openxmlformats-officedocument.presentationml.slide+xml" PartName="/ppt/slides/slide2727.xml"/>
  <Override ContentType="application/vnd.openxmlformats-officedocument.presentationml.slide+xml" PartName="/ppt/slides/slide524.xml"/>
  <Override ContentType="application/vnd.openxmlformats-officedocument.presentationml.slide+xml" PartName="/ppt/slides/slide3609.xml"/>
  <Override ContentType="application/vnd.openxmlformats-officedocument.presentationml.slide+xml" PartName="/ppt/slides/slide4023.xml"/>
  <Override ContentType="application/vnd.openxmlformats-officedocument.presentationml.slide+xml" PartName="/ppt/slides/slide1460.xml"/>
  <Override ContentType="application/vnd.openxmlformats-officedocument.presentationml.slide+xml" PartName="/ppt/slides/slide3389.xml"/>
  <Override ContentType="application/vnd.openxmlformats-officedocument.presentationml.slide+xml" PartName="/ppt/slides/slide3303.xml"/>
  <Override ContentType="application/vnd.openxmlformats-officedocument.presentationml.slide+xml" PartName="/ppt/slides/slide323.xml"/>
  <Override ContentType="application/vnd.openxmlformats-officedocument.presentationml.slide+xml" PartName="/ppt/slides/slide1185.xml"/>
  <Override ContentType="application/vnd.openxmlformats-officedocument.presentationml.slide+xml" PartName="/ppt/slides/slide4384.xml"/>
  <Override ContentType="application/vnd.openxmlformats-officedocument.presentationml.slide+xml" PartName="/ppt/slides/slide4956.xml"/>
  <Override ContentType="application/vnd.openxmlformats-officedocument.presentationml.slide+xml" PartName="/ppt/slides/slide2291.xml"/>
  <Override ContentType="application/vnd.openxmlformats-officedocument.presentationml.slide+xml" PartName="/ppt/slides/slide5676.xml"/>
  <Override ContentType="application/vnd.openxmlformats-officedocument.presentationml.slide+xml" PartName="/ppt/slides/slide1516.xml"/>
  <Override ContentType="application/vnd.openxmlformats-officedocument.presentationml.slide+xml" PartName="/ppt/slides/slide1571.xml"/>
  <Override ContentType="application/vnd.openxmlformats-officedocument.presentationml.slide+xml" PartName="/ppt/slides/slide2421.xml"/>
  <Override ContentType="application/vnd.openxmlformats-officedocument.presentationml.slide+xml" PartName="/ppt/slides/slide2752.xml"/>
  <Override ContentType="application/vnd.openxmlformats-officedocument.presentationml.slide+xml" PartName="/ppt/slides/slide434.xml"/>
  <Override ContentType="application/vnd.openxmlformats-officedocument.presentationml.slide+xml" PartName="/ppt/slides/slide765.xml"/>
  <Override ContentType="application/vnd.openxmlformats-officedocument.presentationml.slide+xml" PartName="/ppt/slides/slide733.xml"/>
  <Override ContentType="application/vnd.openxmlformats-officedocument.presentationml.slide+xml" PartName="/ppt/slides/slide4239.xml"/>
  <Override ContentType="application/vnd.openxmlformats-officedocument.presentationml.slide+xml" PartName="/ppt/slides/slide2396.xml"/>
  <Override ContentType="application/vnd.openxmlformats-officedocument.presentationml.slide+xml" PartName="/ppt/slides/slide1001.xml"/>
  <Override ContentType="application/vnd.openxmlformats-officedocument.presentationml.slide+xml" PartName="/ppt/slides/slide3963.xml"/>
  <Override ContentType="application/vnd.openxmlformats-officedocument.presentationml.slide+xml" PartName="/ppt/slides/slide1217.xml"/>
  <Override ContentType="application/vnd.openxmlformats-officedocument.presentationml.slide+xml" PartName="/ppt/slides/slide1870.xml"/>
  <Override ContentType="application/vnd.openxmlformats-officedocument.presentationml.slide+xml" PartName="/ppt/slides/slide5234.xml"/>
  <Override ContentType="application/vnd.openxmlformats-officedocument.presentationml.slide+xml" PartName="/ppt/slides/slide4827.xml"/>
  <Override ContentType="application/vnd.openxmlformats-officedocument.presentationml.slide+xml" PartName="/ppt/slides/slide5606.xml"/>
  <Override ContentType="application/vnd.openxmlformats-officedocument.presentationml.slide+xml" PartName="/ppt/slides/slide2640.xml"/>
  <Override ContentType="application/vnd.openxmlformats-officedocument.presentationml.slide+xml" PartName="/ppt/slides/slide3373.xml"/>
  <Override ContentType="application/vnd.openxmlformats-officedocument.presentationml.slide+xml" PartName="/ppt/slides/slide5780.xml"/>
  <Override ContentType="application/vnd.openxmlformats-officedocument.presentationml.slide+xml" PartName="/ppt/slides/slide1330.xml"/>
  <Override ContentType="application/vnd.openxmlformats-officedocument.presentationml.slide+xml" PartName="/ppt/slides/slide5160.xml"/>
  <Override ContentType="application/vnd.openxmlformats-officedocument.presentationml.slide+xml" PartName="/ppt/slides/slide1861.xml"/>
  <Override ContentType="application/vnd.openxmlformats-officedocument.presentationml.slide+xml" PartName="/ppt/slides/slide3932.xml"/>
  <Override ContentType="application/vnd.openxmlformats-officedocument.presentationml.slide+xml" PartName="/ppt/slides/slide724.xml"/>
  <Override ContentType="application/vnd.openxmlformats-officedocument.presentationml.slide+xml" PartName="/ppt/slides/slide2527.xml"/>
  <Override ContentType="application/vnd.openxmlformats-officedocument.presentationml.slide+xml" PartName="/ppt/slides/slide5047.xml"/>
  <Override ContentType="application/vnd.openxmlformats-officedocument.presentationml.slide+xml" PartName="/ppt/slides/slide1748.xml"/>
  <Override ContentType="application/vnd.openxmlformats-officedocument.presentationml.slide+xml" PartName="/ppt/slides/slide1800.xml"/>
  <Override ContentType="application/vnd.openxmlformats-officedocument.presentationml.slide+xml" PartName="/ppt/slides/slide3819.xml"/>
  <Override ContentType="application/vnd.openxmlformats-officedocument.presentationml.slide+xml" PartName="/ppt/slides/slide1073.xml"/>
  <Override ContentType="application/vnd.openxmlformats-officedocument.presentationml.slide+xml" PartName="/ppt/slides/slide2365.xml"/>
  <Override ContentType="application/vnd.openxmlformats-officedocument.presentationml.slide+xml" PartName="/ppt/slides/slide1886.xml"/>
  <Override ContentType="application/vnd.openxmlformats-officedocument.presentationml.slide+xml" PartName="/ppt/slides/slide2622.xml"/>
  <Override ContentType="application/vnd.openxmlformats-officedocument.presentationml.slide+xml" PartName="/ppt/slides/slide749.xml"/>
  <Override ContentType="application/vnd.openxmlformats-officedocument.presentationml.slide+xml" PartName="/ppt/slides/slide1347.xml"/>
  <Override ContentType="application/vnd.openxmlformats-officedocument.presentationml.slide+xml" PartName="/ppt/slides/slide4940.xml"/>
  <Override ContentType="application/vnd.openxmlformats-officedocument.presentationml.slide+xml" PartName="/ppt/slides/slide5266.xml"/>
  <Override ContentType="application/vnd.openxmlformats-officedocument.presentationml.slide+xml" PartName="/ppt/slides/slide1055.xml"/>
  <Override ContentType="application/vnd.openxmlformats-officedocument.presentationml.slide+xml" PartName="/ppt/slides/slide2081.xml"/>
  <Override ContentType="application/vnd.openxmlformats-officedocument.presentationml.slide+xml" PartName="/ppt/slides/slide2169.xml"/>
  <Override ContentType="application/vnd.openxmlformats-officedocument.presentationml.slide+xml" PartName="/ppt/slides/slide4152.xml"/>
  <Override ContentType="application/vnd.openxmlformats-officedocument.presentationml.slide+xml" PartName="/ppt/slides/slide5894.xml"/>
  <Override ContentType="application/vnd.openxmlformats-officedocument.presentationml.slide+xml" PartName="/ppt/slides/slide2894.xml"/>
  <Override ContentType="application/vnd.openxmlformats-officedocument.presentationml.slide+xml" PartName="/ppt/slides/slide3736.xml"/>
  <Override ContentType="application/vnd.openxmlformats-officedocument.presentationml.slide+xml" PartName="/ppt/slides/slide4329.xml"/>
  <Override ContentType="application/vnd.openxmlformats-officedocument.presentationml.slide+xml" PartName="/ppt/slides/slide2282.xml"/>
  <Override ContentType="application/vnd.openxmlformats-officedocument.presentationml.slide+xml" PartName="/ppt/slides/slide4553.xml"/>
  <Override ContentType="application/vnd.openxmlformats-officedocument.presentationml.slide+xml" PartName="/ppt/slides/slide920.xml"/>
  <Override ContentType="application/vnd.openxmlformats-officedocument.presentationml.slide+xml" PartName="/ppt/slides/slide2914.xml"/>
  <Override ContentType="application/vnd.openxmlformats-officedocument.presentationml.slide+xml" PartName="/ppt/slides/slide2639.xml"/>
  <Override ContentType="application/vnd.openxmlformats-officedocument.presentationml.slide+xml" PartName="/ppt/slides/slide4426.xml"/>
  <Override ContentType="application/vnd.openxmlformats-officedocument.presentationml.slide+xml" PartName="/ppt/slides/slide5863.xml"/>
  <Override ContentType="application/vnd.openxmlformats-officedocument.presentationml.slide+xml" PartName="/ppt/slides/slide2108.xml"/>
  <Override ContentType="application/vnd.openxmlformats-officedocument.presentationml.slide+xml" PartName="/ppt/slides/slide4014.xml"/>
  <Override ContentType="application/vnd.openxmlformats-officedocument.presentationml.slide+xml" PartName="/ppt/slides/slide3261.xml"/>
  <Override ContentType="application/vnd.openxmlformats-officedocument.presentationml.slide+xml" PartName="/ppt/slides/slide3116.xml"/>
  <Override ContentType="application/vnd.openxmlformats-officedocument.presentationml.slide+xml" PartName="/ppt/slides/slide3006.xml"/>
  <Override ContentType="application/vnd.openxmlformats-officedocument.presentationml.slide+xml" PartName="/ppt/slides/slide3618.xml"/>
  <Override ContentType="application/vnd.openxmlformats-officedocument.presentationml.slide+xml" PartName="/ppt/slides/slide2221.xml"/>
  <Override ContentType="application/vnd.openxmlformats-officedocument.presentationml.slide+xml" PartName="/ppt/slides/slide5667.xml"/>
  <Override ContentType="application/vnd.openxmlformats-officedocument.presentationml.slide+xml" PartName="/ppt/slides/slide4769.xml"/>
  <Override ContentType="application/vnd.openxmlformats-officedocument.presentationml.slide+xml" PartName="/ppt/slides/slide2928.xml"/>
  <Override ContentType="application/vnd.openxmlformats-officedocument.presentationml.slide+xml" PartName="/ppt/slides/slide4442.xml"/>
  <Override ContentType="application/vnd.openxmlformats-officedocument.presentationml.slide+xml" PartName="/ppt/slides/slide4039.xml"/>
  <Override ContentType="application/vnd.openxmlformats-officedocument.presentationml.slide+xml" PartName="/ppt/slides/slide1670.xml"/>
  <Override ContentType="application/vnd.openxmlformats-officedocument.presentationml.slide+xml" PartName="/ppt/slides/slide30.xml"/>
  <Override ContentType="application/vnd.openxmlformats-officedocument.presentationml.slide+xml" PartName="/ppt/slides/slide533.xml"/>
  <Override ContentType="application/vnd.openxmlformats-officedocument.presentationml.slide+xml" PartName="/ppt/slides/slide2025.xml"/>
  <Override ContentType="application/vnd.openxmlformats-officedocument.presentationml.slide+xml" PartName="/ppt/slides/slide4458.xml"/>
  <Override ContentType="application/vnd.openxmlformats-officedocument.presentationml.slide+xml" PartName="/ppt/slides/slide4882.xml"/>
  <Override ContentType="application/vnd.openxmlformats-officedocument.presentationml.slide+xml" PartName="/ppt/slides/slide4210.xml"/>
  <Override ContentType="application/vnd.openxmlformats-officedocument.presentationml.slide+xml" PartName="/ppt/slides/slide337.xml"/>
  <Override ContentType="application/vnd.openxmlformats-officedocument.presentationml.slide+xml" PartName="/ppt/slides/slide4571.xml"/>
  <Override ContentType="application/vnd.openxmlformats-officedocument.presentationml.slide+xml" PartName="/ppt/slides/slide3317.xml"/>
  <Override ContentType="application/vnd.openxmlformats-officedocument.presentationml.slide+xml" PartName="/ppt/slides/slide4296.xml"/>
  <Override ContentType="application/vnd.openxmlformats-officedocument.presentationml.slide+xml" PartName="/ppt/slides/slide1041.xml"/>
  <Override ContentType="application/vnd.openxmlformats-officedocument.presentationml.slide+xml" PartName="/ppt/slides/slide5466.xml"/>
  <Override ContentType="application/vnd.openxmlformats-officedocument.presentationml.slide+xml" PartName="/ppt/slides/slide807.xml"/>
  <Override ContentType="application/vnd.openxmlformats-officedocument.presentationml.slide+xml" PartName="/ppt/slides/slide1329.xml"/>
  <Override ContentType="application/vnd.openxmlformats-officedocument.presentationml.slide+xml" PartName="/ppt/slides/slide1474.xml"/>
  <Override ContentType="application/vnd.openxmlformats-officedocument.presentationml.slide+xml" PartName="/ppt/slides/slide1604.xml"/>
  <Override ContentType="application/vnd.openxmlformats-officedocument.presentationml.slide+xml" PartName="/ppt/slides/slide3589.xml"/>
  <Override ContentType="application/vnd.openxmlformats-officedocument.presentationml.slide+xml" PartName="/ppt/slides/slide4859.xml"/>
  <Override ContentType="application/vnd.openxmlformats-officedocument.presentationml.slide+xml" PartName="/ppt/slides/slide3731.xml"/>
  <Override ContentType="application/vnd.openxmlformats-officedocument.presentationml.slide+xml" PartName="/ppt/slides/slide450.xml"/>
  <Override ContentType="application/vnd.openxmlformats-officedocument.presentationml.slide+xml" PartName="/ppt/slides/slide1944.xml"/>
  <Override ContentType="application/vnd.openxmlformats-officedocument.presentationml.slide+xml" PartName="/ppt/slides/slide62.xml"/>
  <Override ContentType="application/vnd.openxmlformats-officedocument.presentationml.slide+xml" PartName="/ppt/slides/slide2164.xml"/>
  <Override ContentType="application/vnd.openxmlformats-officedocument.presentationml.slide+xml" PartName="/ppt/slides/slide862.xml"/>
  <Override ContentType="application/vnd.openxmlformats-officedocument.presentationml.slide+xml" PartName="/ppt/slides/slide5549.xml"/>
  <Override ContentType="application/vnd.openxmlformats-officedocument.presentationml.slide+xml" PartName="/ppt/slides/slide5248.xml"/>
  <Override ContentType="application/vnd.openxmlformats-officedocument.presentationml.slide+xml" PartName="/ppt/slides/slide5523.xml"/>
  <Override ContentType="application/vnd.openxmlformats-officedocument.presentationml.slide+xml" PartName="/ppt/slides/slide2311.xml"/>
  <Override ContentType="application/vnd.openxmlformats-officedocument.presentationml.slide+xml" PartName="/ppt/slides/slide3430.xml"/>
  <Override ContentType="application/vnd.openxmlformats-officedocument.presentationml.slide+xml" PartName="/ppt/slides/slide1442.xml"/>
  <Override ContentType="application/vnd.openxmlformats-officedocument.presentationml.slide+xml" PartName="/ppt/slides/slide4972.xml"/>
  <Override ContentType="application/vnd.openxmlformats-officedocument.presentationml.slide+xml" PartName="/ppt/slides/slide305.xml"/>
  <Override ContentType="application/vnd.openxmlformats-officedocument.presentationml.slide+xml" PartName="/ppt/slides/slide5361.xml"/>
  <Override ContentType="application/vnd.openxmlformats-officedocument.presentationml.slide+xml" PartName="/ppt/slides/slide5137.xml"/>
  <Override ContentType="application/vnd.openxmlformats-officedocument.presentationml.slide+xml" PartName="/ppt/slides/slide4095.xml"/>
  <Override ContentType="application/vnd.openxmlformats-officedocument.presentationml.slide+xml" PartName="/ppt/slides/slide5662.xml"/>
  <Override ContentType="application/vnd.openxmlformats-officedocument.presentationml.slide+xml" PartName="/ppt/slides/slide666.xml"/>
  <Override ContentType="application/vnd.openxmlformats-officedocument.presentationml.slide+xml" PartName="/ppt/slides/slide3535.xml"/>
  <Override ContentType="application/vnd.openxmlformats-officedocument.presentationml.slide+xml" PartName="/ppt/slides/slide1805.xml"/>
  <Override ContentType="application/vnd.openxmlformats-officedocument.presentationml.slide+xml" PartName="/ppt/slides/slide5577.xml"/>
  <Override ContentType="application/vnd.openxmlformats-officedocument.presentationml.slide+xml" PartName="/ppt/slides/slide936.xml"/>
  <Override ContentType="application/vnd.openxmlformats-officedocument.presentationml.slide+xml" PartName="/ppt/slides/slide2196.xml"/>
  <Override ContentType="application/vnd.openxmlformats-officedocument.presentationml.slide+xml" PartName="/ppt/slides/slide2250.xml"/>
  <Override ContentType="application/vnd.openxmlformats-officedocument.presentationml.slide+xml" PartName="/ppt/slides/slide3348.xml"/>
  <Override ContentType="application/vnd.openxmlformats-officedocument.presentationml.slide+xml" PartName="/ppt/slides/slide3704.xml"/>
  <Override ContentType="application/vnd.openxmlformats-officedocument.presentationml.slide+xml" PartName="/ppt/slides/slide2110.xml"/>
  <Override ContentType="application/vnd.openxmlformats-officedocument.presentationml.slide+xml" PartName="/ppt/slides/slide3763.xml"/>
  <Override ContentType="application/vnd.openxmlformats-officedocument.presentationml.slide+xml" PartName="/ppt/slides/slide1259.xml"/>
  <Override ContentType="application/vnd.openxmlformats-officedocument.presentationml.slide+xml" PartName="/ppt/slides/slide3461.xml"/>
  <Override ContentType="application/vnd.openxmlformats-officedocument.presentationml.slide+xml" PartName="/ppt/slides/slide1143.xml"/>
  <Override ContentType="application/vnd.openxmlformats-officedocument.presentationml.slide+xml" PartName="/ppt/slides/slide1771.xml"/>
  <Override ContentType="application/vnd.openxmlformats-officedocument.presentationml.slide+xml" PartName="/ppt/slides/slide4613.xml"/>
  <Override ContentType="application/vnd.openxmlformats-officedocument.presentationml.slide+xml" PartName="/ppt/slides/slide1372.xml"/>
  <Override ContentType="application/vnd.openxmlformats-officedocument.presentationml.slide+xml" PartName="/ppt/slides/slide1674.xml"/>
  <Override ContentType="application/vnd.openxmlformats-officedocument.presentationml.slide+xml" PartName="/ppt/slides/slide5690.xml"/>
  <Override ContentType="application/vnd.openxmlformats-officedocument.presentationml.slide+xml" PartName="/ppt/slides/slide2439.xml"/>
  <Override ContentType="application/vnd.openxmlformats-officedocument.presentationml.slide+xml" PartName="/ppt/slides/slide5178.xml"/>
  <Override ContentType="application/vnd.openxmlformats-officedocument.presentationml.slide+xml" PartName="/ppt/slides/slide634.xml"/>
  <Override ContentType="application/vnd.openxmlformats-officedocument.presentationml.slide+xml" PartName="/ppt/slides/slide4699.xml"/>
  <Override ContentType="application/vnd.openxmlformats-officedocument.presentationml.slide+xml" PartName="/ppt/slides/slide537.xml"/>
  <Override ContentType="application/vnd.openxmlformats-officedocument.presentationml.slide+xml" PartName="/ppt/slides/slide5593.xml"/>
  <Override ContentType="application/vnd.openxmlformats-officedocument.presentationml.slide+xml" PartName="/ppt/slides/slide2710.xml"/>
  <Override ContentType="application/vnd.openxmlformats-officedocument.presentationml.slide+xml" PartName="/ppt/slides/slide3046.xml"/>
  <Override ContentType="application/vnd.openxmlformats-officedocument.presentationml.slide+xml" PartName="/ppt/slides/slide1201.xml"/>
  <Override ContentType="application/vnd.openxmlformats-officedocument.presentationml.slide+xml" PartName="/ppt/slides/slide4125.xml"/>
  <Override ContentType="application/vnd.openxmlformats-officedocument.presentationml.slide+xml" PartName="/ppt/slides/slide5120.xml"/>
  <Override ContentType="application/vnd.openxmlformats-officedocument.presentationml.slide+xml" PartName="/ppt/slides/slide4757.xml"/>
  <Override ContentType="application/vnd.openxmlformats-officedocument.presentationml.slide+xml" PartName="/ppt/slides/slide263.xml"/>
  <Override ContentType="application/vnd.openxmlformats-officedocument.presentationml.slide+xml" PartName="/ppt/slides/slide1287.xml"/>
  <Override ContentType="application/vnd.openxmlformats-officedocument.presentationml.slide+xml" PartName="/ppt/slides/slide2854.xml"/>
  <Override ContentType="application/vnd.openxmlformats-officedocument.presentationml.slide+xml" PartName="/ppt/slides/slide235.xml"/>
  <Override ContentType="application/vnd.openxmlformats-officedocument.presentationml.slide+xml" PartName="/ppt/slides/slide650.xml"/>
  <Override ContentType="application/vnd.openxmlformats-officedocument.presentationml.slide+xml" PartName="/ppt/slides/slide1832.xml"/>
  <Override ContentType="application/vnd.openxmlformats-officedocument.presentationml.slide+xml" PartName="/ppt/slides/slide4870.xml"/>
  <Override ContentType="application/vnd.openxmlformats-officedocument.presentationml.slide+xml" PartName="/ppt/slides/slide835.xml"/>
  <Override ContentType="application/vnd.openxmlformats-officedocument.presentationml.slide+xml" PartName="/ppt/slides/slide2137.xml"/>
  <Override ContentType="application/vnd.openxmlformats-officedocument.presentationml.slide+xml" PartName="/ppt/slides/slide5336.xml"/>
  <Override ContentType="application/vnd.openxmlformats-officedocument.presentationml.slide+xml" PartName="/ppt/slides/slide4915.xml"/>
  <Override ContentType="application/vnd.openxmlformats-officedocument.presentationml.slide+xml" PartName="/ppt/slides/slide5291.xml"/>
  <Override ContentType="application/vnd.openxmlformats-officedocument.presentationml.slide+xml" PartName="/ppt/slides/slide3875.xml"/>
  <Override ContentType="application/vnd.openxmlformats-officedocument.presentationml.slide+xml" PartName="/ppt/slides/slide2552.xml"/>
  <Override ContentType="application/vnd.openxmlformats-officedocument.presentationml.slide+xml" PartName="/ppt/slides/slide1115.xml"/>
  <Override ContentType="application/vnd.openxmlformats-officedocument.presentationml.slide+xml" PartName="/ppt/slides/slide1972.xml"/>
  <Override ContentType="application/vnd.openxmlformats-officedocument.presentationml.slide+xml" PartName="/ppt/slides/slide48.xml"/>
  <Override ContentType="application/vnd.openxmlformats-officedocument.presentationml.slide+xml" PartName="/ppt/slides/slide2238.xml"/>
  <Override ContentType="application/vnd.openxmlformats-officedocument.presentationml.slide+xml" PartName="/ppt/slides/slide1530.xml"/>
  <Override ContentType="application/vnd.openxmlformats-officedocument.presentationml.slide+xml" PartName="/ppt/slides/slide4785.xml"/>
  <Override ContentType="application/vnd.openxmlformats-officedocument.presentationml.slide+xml" PartName="/ppt/slides/slide4068.xml"/>
  <Override ContentType="application/vnd.openxmlformats-officedocument.presentationml.slide+xml" PartName="/ppt/slides/slide4512.xml"/>
  <Override ContentType="application/vnd.openxmlformats-officedocument.presentationml.slide+xml" PartName="/ppt/slides/slide479.xml"/>
  <Override ContentType="application/vnd.openxmlformats-officedocument.presentationml.slide+xml" PartName="/ppt/slides/slide592.xml"/>
  <Override ContentType="application/vnd.openxmlformats-officedocument.presentationml.slide+xml" PartName="/ppt/slides/slide4156.xml"/>
  <Override ContentType="application/vnd.openxmlformats-officedocument.presentationml.slide+xml" PartName="/ppt/slides/slide2466.xml"/>
  <Override ContentType="application/vnd.openxmlformats-officedocument.presentationml.slide+xml" PartName="/ppt/slides/slide5635.xml"/>
  <Override ContentType="application/vnd.openxmlformats-officedocument.presentationml.slide+xml" PartName="/ppt/slides/slide5279.xml"/>
  <Override ContentType="application/vnd.openxmlformats-officedocument.presentationml.slide+xml" PartName="/ppt/slides/slide1503.xml"/>
  <Override ContentType="application/vnd.openxmlformats-officedocument.presentationml.slide+xml" PartName="/ppt/slides/slide2067.xml"/>
  <Override ContentType="application/vnd.openxmlformats-officedocument.presentationml.slide+xml" PartName="/ppt/slides/slide4598.xml"/>
  <Override ContentType="application/vnd.openxmlformats-officedocument.presentationml.slide+xml" PartName="/ppt/slides/slide1719.xml"/>
  <Override ContentType="application/vnd.openxmlformats-officedocument.presentationml.slide+xml" PartName="/ppt/slides/slide364.xml"/>
  <Override ContentType="application/vnd.openxmlformats-officedocument.presentationml.slide+xml" PartName="/ppt/slides/slide2351.xml"/>
  <Override ContentType="application/vnd.openxmlformats-officedocument.presentationml.slide+xml" PartName="/ppt/slides/slide5723.xml"/>
  <Override ContentType="application/vnd.openxmlformats-officedocument.presentationml.slide+xml" PartName="/ppt/slides/slide5392.xml"/>
  <Override ContentType="application/vnd.openxmlformats-officedocument.presentationml.slide+xml" PartName="/ppt/slides/slide2180.xml"/>
  <Override ContentType="application/vnd.openxmlformats-officedocument.presentationml.slide+xml" PartName="/ppt/slides/slide4397.xml"/>
  <Override ContentType="application/vnd.openxmlformats-officedocument.presentationml.slide+xml" PartName="/ppt/slides/slide3634.xml"/>
  <Override ContentType="application/vnd.openxmlformats-officedocument.presentationml.slide+xml" PartName="/ppt/slides/slide1731.xml"/>
  <Override ContentType="application/vnd.openxmlformats-officedocument.presentationml.slide+xml" PartName="/ppt/slides/slide891.xml"/>
  <Override ContentType="application/vnd.openxmlformats-officedocument.presentationml.slide+xml" PartName="/ppt/slides/slide5108.xml"/>
  <Override ContentType="application/vnd.openxmlformats-officedocument.presentationml.slide+xml" PartName="/ppt/slides/slide778.xml"/>
  <Override ContentType="application/vnd.openxmlformats-officedocument.presentationml.slide+xml" PartName="/ppt/slides/slide1744.xml"/>
  <Override ContentType="application/vnd.openxmlformats-officedocument.presentationml.slide+xml" PartName="/ppt/slides/slide4010.xml"/>
  <Override ContentType="application/vnd.openxmlformats-officedocument.presentationml.slide+xml" PartName="/ppt/slides/slide3549.xml"/>
  <Override ContentType="application/vnd.openxmlformats-officedocument.presentationml.slide+xml" PartName="/ppt/slides/slide607.xml"/>
  <Override ContentType="application/vnd.openxmlformats-officedocument.presentationml.slide+xml" PartName="/ppt/slides/slide1388.xml"/>
  <Override ContentType="application/vnd.openxmlformats-officedocument.presentationml.slide+xml" PartName="/ppt/slides/slide4181.xml"/>
  <Override ContentType="application/vnd.openxmlformats-officedocument.presentationml.slide+xml" PartName="/ppt/slides/slide5565.xml"/>
  <Override ContentType="application/vnd.openxmlformats-officedocument.presentationml.slide+xml" PartName="/ppt/slides/slide2095.xml"/>
  <Override ContentType="application/vnd.openxmlformats-officedocument.presentationml.slide+xml" PartName="/ppt/slides/slide720.xml"/>
  <Override ContentType="application/vnd.openxmlformats-officedocument.presentationml.slide+xml" PartName="/ppt/slides/slide1302.xml"/>
  <Override ContentType="application/vnd.openxmlformats-officedocument.presentationml.slide+xml" PartName="/ppt/slides/slide4226.xml"/>
  <Override ContentType="application/vnd.openxmlformats-officedocument.presentationml.slide+xml" PartName="/ppt/slides/slide1902.xml"/>
  <Override ContentType="application/vnd.openxmlformats-officedocument.presentationml.slide+xml" PartName="/ppt/slides/slide3662.xml"/>
  <Override ContentType="application/vnd.openxmlformats-officedocument.presentationml.slide+xml" PartName="/ppt/slides/slide1014.xml"/>
  <Override ContentType="application/vnd.openxmlformats-officedocument.presentationml.slide+xml" PartName="/ppt/slides/slide2955.xml"/>
  <Override ContentType="application/vnd.openxmlformats-officedocument.presentationml.slide+xml" PartName="/ppt/slides/slide3805.xml"/>
  <Override ContentType="application/vnd.openxmlformats-officedocument.presentationml.slide+xml" PartName="/ppt/slides/slide2667.xml"/>
  <Override ContentType="application/vnd.openxmlformats-officedocument.presentationml.slide+xml" PartName="/ppt/slides/slide5221.xml"/>
  <Override ContentType="application/vnd.openxmlformats-officedocument.presentationml.slide+xml" PartName="/ppt/slides/slide5509.xml"/>
  <Override ContentType="application/vnd.openxmlformats-officedocument.presentationml.slide+xml" PartName="/ppt/slides/slide2780.xml"/>
  <Override ContentType="application/vnd.openxmlformats-officedocument.presentationml.slide+xml" PartName="/ppt/slides/slide4055.xml"/>
  <Override ContentType="application/vnd.openxmlformats-officedocument.presentationml.slide+xml" PartName="/ppt/slides/slide5622.xml"/>
  <Override ContentType="application/vnd.openxmlformats-officedocument.presentationml.slide+xml" PartName="/ppt/slides/slide821.xml"/>
  <Override ContentType="application/vnd.openxmlformats-officedocument.presentationml.slide+xml" PartName="/ppt/slides/slide1845.xml"/>
  <Override ContentType="application/vnd.openxmlformats-officedocument.presentationml.slide+xml" PartName="/ppt/slides/slide1789.xml"/>
  <Override ContentType="application/vnd.openxmlformats-officedocument.presentationml.slide+xml" PartName="/ppt/slides/slide4683.xml"/>
  <Override ContentType="application/vnd.openxmlformats-officedocument.presentationml.slide+xml" PartName="/ppt/slides/slide5207.xml"/>
  <Override ContentType="application/vnd.openxmlformats-officedocument.presentationml.slide+xml" PartName="/ppt/slides/slide2797.xml"/>
  <Override ContentType="application/vnd.openxmlformats-officedocument.presentationml.slide+xml" PartName="/ppt/slides/slide3576.xml"/>
  <Override ContentType="application/vnd.openxmlformats-officedocument.presentationml.slide+xml" PartName="/ppt/slides/slide4584.xml"/>
  <Override ContentType="application/vnd.openxmlformats-officedocument.presentationml.slide+xml" PartName="/ppt/slides/slide5320.xml"/>
  <Override ContentType="application/vnd.openxmlformats-officedocument.presentationml.slide+xml" PartName="/ppt/slides/slide1487.xml"/>
  <Override ContentType="application/vnd.openxmlformats-officedocument.presentationml.slide+xml" PartName="/ppt/slides/slide909.xml"/>
  <Override ContentType="application/vnd.openxmlformats-officedocument.presentationml.slide+xml" PartName="/ppt/slides/slide5063.xml"/>
  <Override ContentType="application/vnd.openxmlformats-officedocument.presentationml.slide+xml" PartName="/ppt/slides/slide4169.xml"/>
  <Override ContentType="application/vnd.openxmlformats-officedocument.presentationml.slide+xml" PartName="/ppt/slides/slide5736.xml"/>
  <Override ContentType="application/vnd.openxmlformats-officedocument.presentationml.slide+xml" PartName="/ppt/slides/slide4312.xml"/>
  <Override ContentType="application/vnd.openxmlformats-officedocument.presentationml.slide+xml" PartName="/ppt/slides/slide3833.xml"/>
  <Override ContentType="application/vnd.openxmlformats-officedocument.presentationml.slide+xml" PartName="/ppt/slides/slide4413.xml"/>
  <Override ContentType="application/vnd.openxmlformats-officedocument.presentationml.slide+xml" PartName="/ppt/slides/slide4282.xml"/>
  <Override ContentType="application/vnd.openxmlformats-officedocument.presentationml.slide+xml" PartName="/ppt/slides/slide5421.xml"/>
  <Override ContentType="application/vnd.openxmlformats-officedocument.presentationml.slide+xml" PartName="/ppt/slides/slide2626.xml"/>
  <Override ContentType="application/vnd.openxmlformats-officedocument.presentationml.slide+xml" PartName="/ppt/slides/slide879.xml"/>
  <Override ContentType="application/vnd.openxmlformats-officedocument.presentationml.slide+xml" PartName="/ppt/slides/slide2266.xml"/>
  <Override ContentType="application/vnd.openxmlformats-officedocument.presentationml.slide+xml" PartName="/ppt/slides/slide1588.xml"/>
  <Override ContentType="application/vnd.openxmlformats-officedocument.presentationml.slide+xml" PartName="/ppt/slides/slide3103.xml"/>
  <Override ContentType="application/vnd.openxmlformats-officedocument.presentationml.slide+xml" PartName="/ppt/slides/slide3019.xml"/>
  <Override ContentType="application/vnd.openxmlformats-officedocument.presentationml.slide+xml" PartName="/ppt/slides/slide564.xml"/>
  <Override ContentType="application/vnd.openxmlformats-officedocument.presentationml.slide+xml" PartName="/ppt/slides/slide3274.xml"/>
  <Override ContentType="application/vnd.openxmlformats-officedocument.presentationml.slide+xml" PartName="/ppt/slides/slide4841.xml"/>
  <Override ContentType="application/vnd.openxmlformats-officedocument.presentationml.slide+xml" PartName="/ppt/slides/slide1618.xml"/>
  <Override ContentType="application/vnd.openxmlformats-officedocument.presentationml.slide+xml" PartName="/ppt/slides/slide3949.xml"/>
  <Override ContentType="application/vnd.openxmlformats-officedocument.presentationml.slide+xml" PartName="/ppt/slides/slide2124.xml"/>
  <Override ContentType="application/vnd.openxmlformats-officedocument.presentationml.slide+xml" PartName="/ppt/slides/slide708.xml"/>
  <Override ContentType="application/vnd.openxmlformats-officedocument.presentationml.slide+xml" PartName="/ppt/slides/slide663.xml"/>
  <Override ContentType="application/vnd.openxmlformats-officedocument.presentationml.slide+xml" PartName="/ppt/slides/slide3132.xml"/>
  <Override ContentType="application/vnd.openxmlformats-officedocument.presentationml.slide+xml" PartName="/ppt/slides/slide1703.xml"/>
  <Override ContentType="application/vnd.openxmlformats-officedocument.presentationml.slide+xml" PartName="/ppt/slides/slide4111.xml"/>
  <Override ContentType="application/vnd.openxmlformats-officedocument.presentationml.slide+xml" PartName="/ppt/slides/slide4197.xml"/>
  <Override ContentType="application/vnd.openxmlformats-officedocument.presentationml.slide+xml" PartName="/ppt/slides/slide5764.xml"/>
  <Override ContentType="application/vnd.openxmlformats-officedocument.presentationml.slide+xml" PartName="/ppt/slides/slide3360.xml"/>
  <Override ContentType="application/vnd.openxmlformats-officedocument.presentationml.slide+xml" PartName="/ppt/slides/slide1645.xml"/>
  <Override ContentType="application/vnd.openxmlformats-officedocument.presentationml.slide+xml" PartName="/ppt/slides/slide2653.xml"/>
  <Override ContentType="application/vnd.openxmlformats-officedocument.presentationml.slide+xml" PartName="/ppt/slides/slide177.xml"/>
  <Override ContentType="application/vnd.openxmlformats-officedocument.presentationml.slide+xml" PartName="/ppt/slides/slide3475.xml"/>
  <Override ContentType="application/vnd.openxmlformats-officedocument.presentationml.slide+xml" PartName="/ppt/slides/slide2768.xml"/>
  <Override ContentType="application/vnd.openxmlformats-officedocument.presentationml.slide+xml" PartName="/ppt/slides/slide508.xml"/>
  <Override ContentType="application/vnd.openxmlformats-officedocument.presentationml.slide+xml" PartName="/ppt/slides/slide5822.xml"/>
  <Override ContentType="application/vnd.openxmlformats-officedocument.presentationml.slide+xml" PartName="/ppt/slides/slide4255.xml"/>
  <Override ContentType="application/vnd.openxmlformats-officedocument.presentationml.slide+xml" PartName="/ppt/slides/slide5491.xml"/>
  <Override ContentType="application/vnd.openxmlformats-officedocument.presentationml.slide+xml" PartName="/ppt/slides/slide5709.xml"/>
  <Override ContentType="application/vnd.openxmlformats-officedocument.presentationml.slide+xml" PartName="/ppt/slides/slide5378.xml"/>
  <Override ContentType="application/vnd.openxmlformats-officedocument.presentationml.slide+xml" PartName="/ppt/slides/slide1086.xml"/>
  <Override ContentType="application/vnd.openxmlformats-officedocument.presentationml.slide+xml" PartName="/ppt/slides/slide3776.xml"/>
  <Override ContentType="application/vnd.openxmlformats-officedocument.presentationml.slide+xml" PartName="/ppt/slides/slide5034.xml"/>
  <Override ContentType="application/vnd.openxmlformats-officedocument.presentationml.slide+xml" PartName="/ppt/slides/slide992.xml"/>
  <Override ContentType="application/vnd.openxmlformats-officedocument.presentationml.slide+xml" PartName="/ppt/slides/slide1417.xml"/>
  <Override ContentType="application/vnd.openxmlformats-officedocument.presentationml.slide+xml" PartName="/ppt/slides/slide5308.xml"/>
  <Override ContentType="application/vnd.openxmlformats-officedocument.presentationml.slide+xml" PartName="/ppt/slides/slide691.xml"/>
  <Override ContentType="application/vnd.openxmlformats-officedocument.presentationml.slide+xml" PartName="/ppt/slides/slide621.xml"/>
  <Override ContentType="application/vnd.openxmlformats-officedocument.presentationml.slide+xml" PartName="/ppt/slides/slide5007.xml"/>
  <Override ContentType="application/vnd.openxmlformats-officedocument.presentationml.slide+xml" PartName="/ppt/slides/slide965.xml"/>
  <Override ContentType="application/vnd.openxmlformats-officedocument.presentationml.slide+xml" PartName="/ppt/slides/slide4483.xml"/>
  <Override ContentType="application/vnd.openxmlformats-officedocument.presentationml.slide+xml" PartName="/ppt/slides/slide2881.xml"/>
  <Override ContentType="application/vnd.openxmlformats-officedocument.presentationml.slide+xml" PartName="/ppt/slides/slide3405.xml"/>
  <Override ContentType="application/vnd.openxmlformats-officedocument.presentationml.slide+xml" PartName="/ppt/slides/slide3749.xml"/>
  <Override ContentType="application/vnd.openxmlformats-officedocument.presentationml.slide+xml" PartName="/ppt/slides/slide4528.xml"/>
  <Override ContentType="application/vnd.openxmlformats-officedocument.presentationml.slide+xml" PartName="/ppt/slides/slide463.xml"/>
  <Override ContentType="application/vnd.openxmlformats-officedocument.presentationml.slide+xml" PartName="/ppt/slides/slide1316.xml"/>
  <Override ContentType="application/vnd.openxmlformats-officedocument.presentationml.slide+xml" PartName="/ppt/slides/slide75.xml"/>
  <Override ContentType="application/vnd.openxmlformats-officedocument.presentationml.slide+xml" PartName="/ppt/slides/slide4082.xml"/>
  <Override ContentType="application/vnd.openxmlformats-officedocument.presentationml.slide+xml" PartName="/ppt/slides/slide2495.xml"/>
  <Override ContentType="application/vnd.openxmlformats-officedocument.presentationml.slide+xml" PartName="/ppt/slides/slide5090.xml"/>
  <Override ContentType="application/vnd.openxmlformats-officedocument.presentationml.slide+xml" PartName="/ppt/slides/slide5536.xml"/>
  <Override ContentType="application/vnd.openxmlformats-officedocument.presentationml.slide+xml" PartName="/ppt/slides/slide2324.xml"/>
  <Override ContentType="application/vnd.openxmlformats-officedocument.presentationml.slide+xml" PartName="/ppt/slides/slide2151.xml"/>
  <Override ContentType="application/vnd.openxmlformats-officedocument.presentationml.slide+xml" PartName="/ppt/slides/slide679.xml"/>
  <Override ContentType="application/vnd.openxmlformats-officedocument.presentationml.slide+xml" PartName="/ppt/slides/slide1818.xml"/>
  <Override ContentType="application/vnd.openxmlformats-officedocument.presentationml.slide+xml" PartName="/ppt/slides/slide3977.xml"/>
  <Override ContentType="application/vnd.openxmlformats-officedocument.presentationml.slide+xml" PartName="/ppt/slides/slide290.xml"/>
  <Override ContentType="application/vnd.openxmlformats-officedocument.presentationml.slide+xml" PartName="/ppt/slides/slide2826.xml"/>
  <Override ContentType="application/vnd.openxmlformats-officedocument.presentationml.slide+xml" PartName="/ppt/slides/slide4985.xml"/>
  <Override ContentType="application/vnd.openxmlformats-officedocument.presentationml.slide+xml" PartName="/ppt/slides/slide1989.xml"/>
  <Override ContentType="application/vnd.openxmlformats-officedocument.presentationml.slide+xml" PartName="/ppt/slides/slide4641.xml"/>
  <Override ContentType="application/vnd.openxmlformats-officedocument.presentationml.slide+xml" PartName="/ppt/slides/slide4814.xml"/>
  <Override ContentType="application/vnd.openxmlformats-officedocument.presentationml.slide+xml" PartName="/ppt/slides/slide3074.xml"/>
  <Override ContentType="application/vnd.openxmlformats-officedocument.presentationml.slide+xml" PartName="/ppt/slides/slide3247.xml"/>
  <Override ContentType="application/vnd.openxmlformats-officedocument.presentationml.slide+xml" PartName="/ppt/slides/slide2844.xml"/>
  <Override ContentType="application/vnd.openxmlformats-officedocument.presentationml.slide+xml" PartName="/ppt/slides/slide164.xml"/>
  <Override ContentType="application/vnd.openxmlformats-officedocument.presentationml.slide+xml" PartName="/ppt/slides/slide253.xml"/>
  <Override ContentType="application/vnd.openxmlformats-officedocument.presentationml.slide+xml" PartName="/ppt/slides/slide4534.xml"/>
  <Override ContentType="application/vnd.openxmlformats-officedocument.presentationml.slide+xml" PartName="/ppt/slides/slide3080.xml"/>
  <Override ContentType="application/vnd.openxmlformats-officedocument.presentationml.slide+xml" PartName="/ppt/slides/slide1188.xml"/>
  <Override ContentType="application/vnd.openxmlformats-officedocument.presentationml.slide+xml" PartName="/ppt/slides/slide2755.xml"/>
  <Override ContentType="application/vnd.openxmlformats-officedocument.presentationml.slide+xml" PartName="/ppt/slides/slide4623.xml"/>
  <Override ContentType="application/vnd.openxmlformats-officedocument.presentationml.slide+xml" PartName="/ppt/slides/slide3056.xml"/>
  <Override ContentType="application/vnd.openxmlformats-officedocument.presentationml.slide+xml" PartName="/ppt/slides/slide4356.xml"/>
  <Override ContentType="application/vnd.openxmlformats-officedocument.presentationml.slide+xml" PartName="/ppt/slides/slide5110.xml"/>
  <Override ContentType="application/vnd.openxmlformats-officedocument.presentationml.slide+xml" PartName="/ppt/slides/slide5021.xml"/>
  <Override ContentType="application/vnd.openxmlformats-officedocument.presentationml.slide+xml" PartName="/ppt/slides/slide4445.xml"/>
  <Override ContentType="application/vnd.openxmlformats-officedocument.presentationml.slide+xml" PartName="/ppt/slides/slide2909.xml"/>
  <Override ContentType="application/vnd.openxmlformats-officedocument.presentationml.slide+xml" PartName="/ppt/slides/slide2593.xml"/>
  <Override ContentType="application/vnd.openxmlformats-officedocument.presentationml.slide+xml" PartName="/ppt/slides/slide5648.xml"/>
  <Override ContentType="application/vnd.openxmlformats-officedocument.presentationml.slide+xml" PartName="/ppt/slides/slide5559.xml"/>
  <Override ContentType="application/vnd.openxmlformats-officedocument.presentationml.slide+xml" PartName="/ppt/slides/slide520.xml"/>
  <Override ContentType="application/vnd.openxmlformats-officedocument.presentationml.slide+xml" PartName="/ppt/slides/slide342.xml"/>
  <Override ContentType="application/vnd.openxmlformats-officedocument.presentationml.slide+xml" PartName="/ppt/slides/slide431.xml"/>
  <Override ContentType="application/vnd.openxmlformats-officedocument.presentationml.slide+xml" PartName="/ppt/slides/slide1390.xml"/>
  <Override ContentType="application/vnd.openxmlformats-officedocument.presentationml.slide+xml" PartName="/ppt/slides/slide5889.xml"/>
  <Override ContentType="application/vnd.openxmlformats-officedocument.presentationml.slide+xml" PartName="/ppt/slides/slide5494.xml"/>
  <Override ContentType="application/vnd.openxmlformats-officedocument.presentationml.slide+xml" PartName="/ppt/slides/slide1214.xml"/>
  <Override ContentType="application/vnd.openxmlformats-officedocument.presentationml.slide+xml" PartName="/ppt/slides/slide3307.xml"/>
  <Override ContentType="application/vnd.openxmlformats-officedocument.presentationml.slide+xml" PartName="/ppt/slides/slide1036.xml"/>
  <Override ContentType="application/vnd.openxmlformats-officedocument.presentationml.slide+xml" PartName="/ppt/slides/slide5672.xml"/>
  <Override ContentType="application/vnd.openxmlformats-officedocument.presentationml.slide+xml" PartName="/ppt/slides/slide3893.xml"/>
  <Override ContentType="application/vnd.openxmlformats-officedocument.presentationml.slide+xml" PartName="/ppt/slides/slide2603.xml"/>
  <Override ContentType="application/vnd.openxmlformats-officedocument.presentationml.slide+xml" PartName="/ppt/slides/slide3869.xml"/>
  <Override ContentType="application/vnd.openxmlformats-officedocument.presentationml.slide+xml" PartName="/ppt/slides/slide583.xml"/>
  <Override ContentType="application/vnd.openxmlformats-officedocument.presentationml.slide+xml" PartName="/ppt/slides/slide3420.xml"/>
  <Override ContentType="application/vnd.openxmlformats-officedocument.presentationml.slide+xml" PartName="/ppt/slides/slide4204.xml"/>
  <Override ContentType="application/vnd.openxmlformats-officedocument.presentationml.slide+xml" PartName="/ppt/slides/slide3145.xml"/>
  <Override ContentType="application/vnd.openxmlformats-officedocument.presentationml.slide+xml" PartName="/ppt/slides/slide229.xml"/>
  <Override ContentType="application/vnd.openxmlformats-officedocument.presentationml.slide+xml" PartName="/ppt/slides/slide1544.xml"/>
  <Override ContentType="application/vnd.openxmlformats-officedocument.presentationml.slide+xml" PartName="/ppt/slides/slide2425.xml"/>
  <Override ContentType="application/vnd.openxmlformats-officedocument.presentationml.slide+xml" PartName="/ppt/slides/slide2031.xml"/>
  <Override ContentType="application/vnd.openxmlformats-officedocument.presentationml.slide+xml" PartName="/ppt/slides/slide4712.xml"/>
  <Override ContentType="application/vnd.openxmlformats-officedocument.presentationml.slide+xml" PartName="/ppt/slides/slide2933.xml"/>
  <Override ContentType="application/vnd.openxmlformats-officedocument.presentationml.slide+xml" PartName="/ppt/slides/slide407.xml"/>
  <Override ContentType="application/vnd.openxmlformats-officedocument.presentationml.slide+xml" PartName="/ppt/slides/slide1366.xml"/>
  <Override ContentType="application/vnd.openxmlformats-officedocument.presentationml.slide+xml" PartName="/ppt/slides/slide1849.xml"/>
  <Override ContentType="application/vnd.openxmlformats-officedocument.presentationml.slide+xml" PartName="/ppt/slides/slide2263.xml"/>
  <Override ContentType="application/vnd.openxmlformats-officedocument.presentationml.slide+xml" PartName="/ppt/slides/slide4929.xml"/>
  <Override ContentType="application/vnd.openxmlformats-officedocument.presentationml.slide+xml" PartName="/ppt/slides/slide648.xml"/>
  <Override ContentType="application/vnd.openxmlformats-officedocument.presentationml.slide+xml" PartName="/ppt/slides/slide1785.xml"/>
  <Override ContentType="application/vnd.openxmlformats-officedocument.presentationml.slide+xml" PartName="/ppt/slides/slide3628.xml"/>
  <Override ContentType="application/vnd.openxmlformats-officedocument.presentationml.slide+xml" PartName="/ppt/slides/slide2174.xml"/>
  <Override ContentType="application/vnd.openxmlformats-officedocument.presentationml.slide+xml" PartName="/ppt/slides/slide825.xml"/>
  <Override ContentType="application/vnd.openxmlformats-officedocument.presentationml.slide+xml" PartName="/ppt/slides/slide2272.xml"/>
  <Override ContentType="application/vnd.openxmlformats-officedocument.presentationml.slide+xml" PartName="/ppt/slides/slide3830.xml"/>
  <Override ContentType="application/vnd.openxmlformats-officedocument.presentationml.slide+xml" PartName="/ppt/slides/slide4051.xml"/>
  <Override ContentType="application/vnd.openxmlformats-officedocument.presentationml.slide+xml" PartName="/ppt/slides/slide761.xml"/>
  <Override ContentType="application/vnd.openxmlformats-officedocument.presentationml.slide+xml" PartName="/ppt/slides/slide914.xml"/>
  <Override ContentType="application/vnd.openxmlformats-officedocument.presentationml.slide+xml" PartName="/ppt/slides/slide2361.xml"/>
  <Override ContentType="application/vnd.openxmlformats-officedocument.presentationml.slide+xml" PartName="/ppt/slides/slide923.xml"/>
  <Override ContentType="application/vnd.openxmlformats-officedocument.presentationml.slide+xml" PartName="/ppt/slides/slide3726.xml"/>
  <Override ContentType="application/vnd.openxmlformats-officedocument.presentationml.slide+xml" PartName="/ppt/slides/slide1947.xml"/>
  <Override ContentType="application/vnd.openxmlformats-officedocument.presentationml.slide+xml" PartName="/ppt/slides/slide1962.xml"/>
  <Override ContentType="application/vnd.openxmlformats-officedocument.presentationml.slide+xml" PartName="/ppt/slides/slide4864.xml"/>
  <Override ContentType="application/vnd.openxmlformats-officedocument.presentationml.slide+xml" PartName="/ppt/slides/slide5253.xml"/>
  <Override ContentType="application/vnd.openxmlformats-officedocument.presentationml.slide+xml" PartName="/ppt/slides/slide1687.xml"/>
  <Override ContentType="application/vnd.openxmlformats-officedocument.presentationml.slide+xml" PartName="/ppt/slides/slide5164.xml"/>
  <Override ContentType="application/vnd.openxmlformats-officedocument.presentationml.slide+xml" PartName="/ppt/slides/slide98.xml"/>
  <Override ContentType="application/vnd.openxmlformats-officedocument.presentationml.slide+xml" PartName="/ppt/slides/slide3199.xml"/>
  <Override ContentType="application/vnd.openxmlformats-officedocument.presentationml.slide+xml" PartName="/ppt/slides/slide3741.xml"/>
  <Override ContentType="application/vnd.openxmlformats-officedocument.presentationml.slide+xml" PartName="/ppt/slides/slide3297.xml"/>
  <Override ContentType="application/vnd.openxmlformats-officedocument.presentationml.slide+xml" PartName="/ppt/slides/slide5076.xml"/>
  <Override ContentType="application/vnd.openxmlformats-officedocument.presentationml.slide+xml" PartName="/ppt/slides/slide4766.xml"/>
  <Override ContentType="application/vnd.openxmlformats-officedocument.presentationml.slide+xml" PartName="/ppt/slides/slide5520.xml"/>
  <Override ContentType="application/vnd.openxmlformats-officedocument.presentationml.slide+xml" PartName="/ppt/slides/slide2987.xml"/>
  <Override ContentType="application/vnd.openxmlformats-officedocument.presentationml.slide+xml" PartName="/ppt/slides/slide2007.xml"/>
  <Override ContentType="application/vnd.openxmlformats-officedocument.presentationml.slide+xml" PartName="/ppt/slides/slide4775.xml"/>
  <Override ContentType="application/vnd.openxmlformats-officedocument.presentationml.slide+xml" PartName="/ppt/slides/slide5351.xml"/>
  <Override ContentType="application/vnd.openxmlformats-officedocument.presentationml.slide+xml" PartName="/ppt/slides/slide89.xml"/>
  <Override ContentType="application/vnd.openxmlformats-officedocument.presentationml.slide+xml" PartName="/ppt/slides/slide1706.xml"/>
  <Override ContentType="application/vnd.openxmlformats-officedocument.presentationml.slide+xml" PartName="/ppt/slides/slide2120.xml"/>
  <Override ContentType="application/vnd.openxmlformats-officedocument.presentationml.slide+xml" PartName="/ppt/slides/slide3982.xml"/>
  <Override ContentType="application/vnd.openxmlformats-officedocument.presentationml.slide+xml" PartName="/ppt/slides/slide3002.xml"/>
  <Override ContentType="application/vnd.openxmlformats-officedocument.presentationml.slide+xml" PartName="/ppt/slides/slide101.xml"/>
  <Override ContentType="application/vnd.openxmlformats-officedocument.presentationml.slide+xml" PartName="/ppt/slides/slide1125.xml"/>
  <Override ContentType="application/vnd.openxmlformats-officedocument.presentationml.slide+xml" PartName="/ppt/slides/slide4194.xml"/>
  <Override ContentType="application/vnd.openxmlformats-officedocument.presentationml.slide+xml" PartName="/ppt/slides/slide5761.xml"/>
  <Override ContentType="application/vnd.openxmlformats-officedocument.presentationml.slide+xml" PartName="/ppt/slides/slide494.xml"/>
  <Override ContentType="application/vnd.openxmlformats-officedocument.presentationml.slide+xml" PartName="/ppt/slides/slide2022.xml"/>
  <Override ContentType="application/vnd.openxmlformats-officedocument.presentationml.slide+xml" PartName="/ppt/slides/slide2159.xml"/>
  <Override ContentType="application/vnd.openxmlformats-officedocument.presentationml.slide+xml" PartName="/ppt/slides/slide4213.xml"/>
  <Override ContentType="application/vnd.openxmlformats-officedocument.presentationml.slide+xml" PartName="/ppt/slides/slide5505.xml"/>
  <Override ContentType="application/vnd.openxmlformats-officedocument.presentationml.slide+xml" PartName="/ppt/slides/slide1277.xml"/>
  <Override ContentType="application/vnd.openxmlformats-officedocument.presentationml.slide+xml" PartName="/ppt/slides/slide1810.xml"/>
  <Override ContentType="application/vnd.openxmlformats-officedocument.presentationml.slide+xml" PartName="/ppt/slides/slide4115.xml"/>
  <Override ContentType="application/vnd.openxmlformats-officedocument.presentationml.slide+xml" PartName="/ppt/slides/slide396.xml"/>
  <Override ContentType="application/vnd.openxmlformats-officedocument.presentationml.slide+xml" PartName="/ppt/slides/slide5407.xml"/>
  <Override ContentType="application/vnd.openxmlformats-officedocument.presentationml.slide+xml" PartName="/ppt/slides/slide3233.xml"/>
  <Override ContentType="application/vnd.openxmlformats-officedocument.presentationml.slide+xml" PartName="/ppt/slides/slide1268.xml"/>
  <Override ContentType="application/vnd.openxmlformats-officedocument.presentationml.slide+xml" PartName="/ppt/slides/slide1357.xml"/>
  <Override ContentType="application/vnd.openxmlformats-officedocument.presentationml.slide+xml" PartName="/ppt/slides/slide5746.xml"/>
  <Override ContentType="application/vnd.openxmlformats-officedocument.presentationml.slide+xml" PartName="/ppt/slides/slide4268.xml"/>
  <Override ContentType="application/vnd.openxmlformats-officedocument.presentationml.slide+xml" PartName="/ppt/slides/slide333.xml"/>
  <Override ContentType="application/vnd.openxmlformats-officedocument.presentationml.slide+xml" PartName="/ppt/slides/slide5835.xml"/>
  <Override ContentType="application/vnd.openxmlformats-officedocument.presentationml.slide+xml" PartName="/ppt/slides/slide244.xml"/>
  <Override ContentType="application/vnd.openxmlformats-officedocument.presentationml.slide+xml" PartName="/ppt/slides/slide4292.xml"/>
  <Override ContentType="application/vnd.openxmlformats-officedocument.presentationml.slide+xml" PartName="/ppt/slides/slide3878.xml"/>
  <Override ContentType="application/vnd.openxmlformats-officedocument.presentationml.slide+xml" PartName="/ppt/slides/slide4800.xml"/>
  <Override ContentType="application/vnd.openxmlformats-officedocument.presentationml.slide+xml" PartName="/ppt/slides/slide5101.xml"/>
  <Override ContentType="application/vnd.openxmlformats-officedocument.presentationml.slide+xml" PartName="/ppt/slides/slide3071.xml"/>
  <Override ContentType="application/vnd.openxmlformats-officedocument.presentationml.slide+xml" PartName="/ppt/slides/slide4179.xml"/>
  <Override ContentType="application/vnd.openxmlformats-officedocument.presentationml.slide+xml" PartName="/ppt/slides/slide4525.xml"/>
  <Override ContentType="application/vnd.openxmlformats-officedocument.presentationml.slide+xml" PartName="/ppt/slides/slide889.xml"/>
  <Override ContentType="application/vnd.openxmlformats-officedocument.presentationml.slide+xml" PartName="/ppt/slides/slide4258.xml"/>
  <Override ContentType="application/vnd.openxmlformats-officedocument.presentationml.slide+xml" PartName="/ppt/slides/slide3991.xml"/>
  <Override ContentType="application/vnd.openxmlformats-officedocument.presentationml.slide+xml" PartName="/ppt/slides/slide1608.xml"/>
  <Override ContentType="application/vnd.openxmlformats-officedocument.presentationml.slide+xml" PartName="/ppt/slides/slide1381.xml"/>
  <Override ContentType="application/vnd.openxmlformats-officedocument.presentationml.slide+xml" PartName="/ppt/slides/slide4436.xml"/>
  <Override ContentType="application/vnd.openxmlformats-officedocument.presentationml.slide+xml" PartName="/ppt/slides/slide5914.xml"/>
  <Override ContentType="application/vnd.openxmlformats-officedocument.presentationml.slide+xml" PartName="/ppt/slides/slide34.xml"/>
  <Override ContentType="application/vnd.openxmlformats-officedocument.presentationml.slide+xml" PartName="/ppt/slides/slide440.xml"/>
  <Override ContentType="application/vnd.openxmlformats-officedocument.presentationml.slide+xml" PartName="/ppt/slides/slide1519.xml"/>
  <Override ContentType="application/vnd.openxmlformats-officedocument.presentationml.slide+xml" PartName="/ppt/slides/slide4347.xml"/>
  <Override ContentType="application/vnd.openxmlformats-officedocument.presentationml.slide+xml" PartName="/ppt/slides/slide4519.xml"/>
  <Override ContentType="application/vnd.openxmlformats-officedocument.presentationml.slide+xml" PartName="/ppt/slides/slide5825.xml"/>
  <Override ContentType="application/vnd.openxmlformats-officedocument.presentationml.slide+xml" PartName="/ppt/slides/slide2918.xml"/>
  <Override ContentType="application/vnd.openxmlformats-officedocument.presentationml.slide+xml" PartName="/ppt/slides/slide4381.xml"/>
  <Override ContentType="application/vnd.openxmlformats-officedocument.presentationml.slide+xml" PartName="/ppt/slides/slide2829.xml"/>
  <Override ContentType="application/vnd.openxmlformats-officedocument.presentationml.slide+xml" PartName="/ppt/slides/slide978.xml"/>
  <Override ContentType="application/vnd.openxmlformats-officedocument.presentationml.slide+xml" PartName="/ppt/slides/slide1470.xml"/>
  <Override ContentType="application/vnd.openxmlformats-officedocument.presentationml.slide+xml" PartName="/ppt/slides/slide505.xml"/>
  <Override ContentType="application/vnd.openxmlformats-officedocument.presentationml.slide+xml" PartName="/ppt/slides/slide2898.xml"/>
  <Override ContentType="application/vnd.openxmlformats-officedocument.presentationml.slide+xml" PartName="/ppt/slides/slide1134.xml"/>
  <Override ContentType="application/vnd.openxmlformats-officedocument.presentationml.slide+xml" PartName="/ppt/slides/slide110.xml"/>
  <Override ContentType="application/vnd.openxmlformats-officedocument.presentationml.slide+xml" PartName="/ppt/slides/slide2701.xml"/>
  <Override ContentType="application/vnd.openxmlformats-officedocument.presentationml.slide+xml" PartName="/ppt/slides/slide3795.xml"/>
  <Override ContentType="application/vnd.openxmlformats-officedocument.presentationml.slide+xml" PartName="/ppt/slides/slide4460.xml"/>
  <Override ContentType="application/vnd.openxmlformats-officedocument.presentationml.slide+xml" PartName="/ppt/slides/slide2248.xml"/>
  <Override ContentType="application/vnd.openxmlformats-officedocument.presentationml.slide+xml" PartName="/ppt/slides/slide1642.xml"/>
  <Override ContentType="application/vnd.openxmlformats-officedocument.presentationml.slide+xml" PartName="/ppt/slides/slide3065.xml"/>
  <Override ContentType="application/vnd.openxmlformats-officedocument.presentationml.slide+xml" PartName="/ppt/slides/slide1464.xml"/>
  <Override ContentType="application/vnd.openxmlformats-officedocument.presentationml.slide+xml" PartName="/ppt/slides/slide2835.xml"/>
  <Override ContentType="application/vnd.openxmlformats-officedocument.presentationml.slide+xml" PartName="/ppt/slides/slide327.xml"/>
  <Override ContentType="application/vnd.openxmlformats-officedocument.presentationml.slide+xml" PartName="/ppt/slides/slide4632.xml"/>
  <Override ContentType="application/vnd.openxmlformats-officedocument.presentationml.slide+xml" PartName="/ppt/slides/slide5238.xml"/>
  <Override ContentType="application/vnd.openxmlformats-officedocument.presentationml.slide+xml" PartName="/ppt/slides/slide5416.xml"/>
  <Override ContentType="application/vnd.openxmlformats-officedocument.presentationml.slide+xml" PartName="/ppt/slides/slide1721.xml"/>
  <Override ContentType="application/vnd.openxmlformats-officedocument.presentationml.slide+xml" PartName="/ppt/slides/slide2327.xml"/>
  <Override ContentType="application/vnd.openxmlformats-officedocument.presentationml.slide+xml" PartName="/ppt/slides/slide3539.xml"/>
  <Override ContentType="application/vnd.openxmlformats-officedocument.presentationml.slide+xml" PartName="/ppt/slides/slide559.xml"/>
  <Override ContentType="application/vnd.openxmlformats-officedocument.presentationml.slide+xml" PartName="/ppt/slides/slide1938.xml"/>
  <Override ContentType="application/vnd.openxmlformats-officedocument.presentationml.slide+xml" PartName="/ppt/slides/slide5440.xml"/>
  <Override ContentType="application/vnd.openxmlformats-officedocument.presentationml.slide+xml" PartName="/ppt/slides/slide1051.xml"/>
  <Override ContentType="application/vnd.openxmlformats-officedocument.presentationml.slide+xml" PartName="/ppt/slides/slide4849.xml"/>
  <Override ContentType="application/vnd.openxmlformats-officedocument.presentationml.slide+xml" PartName="/ppt/slides/slide4938.xml"/>
  <Override ContentType="application/vnd.openxmlformats-officedocument.presentationml.slide+xml" PartName="/ppt/slides/slide3573.xml"/>
  <Override ContentType="application/vnd.openxmlformats-officedocument.presentationml.slide+xml" PartName="/ppt/slides/slide672.xml"/>
  <Override ContentType="application/vnd.openxmlformats-officedocument.presentationml.slide+xml" PartName="/ppt/slides/slide3815.xml"/>
  <Override ContentType="application/vnd.openxmlformats-officedocument.presentationml.slide+xml" PartName="/ppt/slides/slide1696.xml"/>
  <Override ContentType="application/vnd.openxmlformats-officedocument.presentationml.slide+xml" PartName="/ppt/slides/slide3484.xml"/>
  <Override ContentType="application/vnd.openxmlformats-officedocument.presentationml.slide+xml" PartName="/ppt/slides/slide3904.xml"/>
  <Override ContentType="application/vnd.openxmlformats-officedocument.presentationml.slide+xml" PartName="/ppt/slides/slide3288.xml"/>
  <Override ContentType="application/vnd.openxmlformats-officedocument.presentationml.slide+xml" PartName="/ppt/slides/slide638.xml"/>
  <Override ContentType="application/vnd.openxmlformats-officedocument.presentationml.slide+xml" PartName="/ppt/slides/slide3652.xml"/>
  <Override ContentType="application/vnd.openxmlformats-officedocument.presentationml.slide+xml" PartName="/ppt/slides/slide4041.xml"/>
  <Override ContentType="application/vnd.openxmlformats-officedocument.presentationml.slide+xml" PartName="/ppt/slides/slide5333.xml"/>
  <Override ContentType="application/vnd.openxmlformats-officedocument.presentationml.slide+xml" PartName="/ppt/slides/slide1775.xml"/>
  <Override ContentType="application/vnd.openxmlformats-officedocument.presentationml.slide+xml" PartName="/ppt/slides/slide4855.xml"/>
  <Override ContentType="application/vnd.openxmlformats-officedocument.presentationml.slide+xml" PartName="/ppt/slides/slide1859.xml"/>
  <Override ContentType="application/vnd.openxmlformats-officedocument.presentationml.slide+xml" PartName="/ppt/slides/slide4686.xml"/>
  <Override ContentType="application/vnd.openxmlformats-officedocument.presentationml.slide+xml" PartName="/ppt/slides/slide2085.xml"/>
  <Override ContentType="application/vnd.openxmlformats-officedocument.presentationml.slide+xml" PartName="/ppt/slides/slide3563.xml"/>
  <Override ContentType="application/vnd.openxmlformats-officedocument.presentationml.slide+xml" PartName="/ppt/slides/slide476.xml"/>
  <Override ContentType="application/vnd.openxmlformats-officedocument.presentationml.slide+xml" PartName="/ppt/slides/slide1045.xml"/>
  <Override ContentType="application/vnd.openxmlformats-officedocument.presentationml.slide+xml" PartName="/ppt/slides/slide416.xml"/>
  <Override ContentType="application/vnd.openxmlformats-officedocument.presentationml.slide+xml" PartName="/ppt/slides/slide5583.xml"/>
  <Override ContentType="application/vnd.openxmlformats-officedocument.presentationml.slide+xml" PartName="/ppt/slides/slide2337.xml"/>
  <Override ContentType="application/vnd.openxmlformats-officedocument.presentationml.slide+xml" PartName="/ppt/slides/slide1.xml"/>
  <Override ContentType="application/vnd.openxmlformats-officedocument.presentationml.slide+xml" PartName="/ppt/slides/slide2612.xml"/>
  <Override ContentType="application/vnd.openxmlformats-officedocument.presentationml.slide+xml" PartName="/ppt/slides/slide1553.xml"/>
  <Override ContentType="application/vnd.openxmlformats-officedocument.presentationml.slide+xml" PartName="/ppt/slides/slide3958.xml"/>
  <Override ContentType="application/vnd.openxmlformats-officedocument.presentationml.slide+xml" PartName="/ppt/slides/slide4998.xml"/>
  <Override ContentType="application/vnd.openxmlformats-officedocument.presentationml.slide+xml" PartName="/ppt/slides/slide2450.xml"/>
  <Override ContentType="application/vnd.openxmlformats-officedocument.presentationml.slide+xml" PartName="/ppt/slides/slide4543.xml"/>
  <Override ContentType="application/vnd.openxmlformats-officedocument.presentationml.slide+xml" PartName="/ppt/slides/slide5327.xml"/>
  <Override ContentType="application/vnd.openxmlformats-officedocument.presentationml.slide+xml" PartName="/ppt/slides/slide2924.xml"/>
  <Override ContentType="application/vnd.openxmlformats-officedocument.presentationml.slide+xml" PartName="/ppt/slides/slide1632.xml"/>
  <Override ContentType="application/vnd.openxmlformats-officedocument.presentationml.slide+xml" PartName="/ppt/slides/slide2416.xml"/>
  <Override ContentType="application/vnd.openxmlformats-officedocument.presentationml.slide+xml" PartName="/ppt/slides/slide751.xml"/>
  <Override ContentType="application/vnd.openxmlformats-officedocument.presentationml.slide+xml" PartName="/ppt/slides/slide1712.xml"/>
  <Override ContentType="application/vnd.openxmlformats-officedocument.presentationml.slide+xml" PartName="/ppt/slides/slide5755.xml"/>
  <Override ContentType="application/vnd.openxmlformats-officedocument.presentationml.slide+xml" PartName="/ppt/slides/slide1534.xml"/>
  <Override ContentType="application/vnd.openxmlformats-officedocument.presentationml.slide+xml" PartName="/ppt/slides/slide3402.xml"/>
  <Override ContentType="application/vnd.openxmlformats-officedocument.presentationml.slide+xml" PartName="/ppt/slides/slide3313.xml"/>
  <Override ContentType="application/vnd.openxmlformats-officedocument.presentationml.slide+xml" PartName="/ppt/slides/slide510.xml"/>
  <Override ContentType="application/vnd.openxmlformats-officedocument.presentationml.slide+xml" PartName="/ppt/slides/slide174.xml"/>
  <Override ContentType="application/vnd.openxmlformats-officedocument.presentationml.slide+xml" PartName="/ppt/slides/slide3135.xml"/>
  <Override ContentType="application/vnd.openxmlformats-officedocument.presentationml.slide+xml" PartName="/ppt/slides/slide4702.xml"/>
  <Override ContentType="application/vnd.openxmlformats-officedocument.presentationml.slide+xml" PartName="/ppt/slides/slide1410.xml"/>
  <Override ContentType="application/vnd.openxmlformats-officedocument.presentationml.slide+xml" PartName="/ppt/slides/slide2559.xml"/>
  <Override ContentType="application/vnd.openxmlformats-officedocument.presentationml.slide+xml" PartName="/ppt/slides/slide4338.xml"/>
  <Override ContentType="application/vnd.openxmlformats-officedocument.presentationml.slide+xml" PartName="/ppt/slides/slide5003.xml"/>
  <Override ContentType="application/vnd.openxmlformats-officedocument.presentationml.slide+xml" PartName="/ppt/slides/slide2978.xml"/>
  <Override ContentType="application/vnd.openxmlformats-officedocument.presentationml.slide+xml" PartName="/ppt/slides/slide3100.xml"/>
  <Override ContentType="application/vnd.openxmlformats-officedocument.presentationml.slide+xml" PartName="/ppt/slides/slide898.xml"/>
  <Override ContentType="application/vnd.openxmlformats-officedocument.presentationml.slide+xml" PartName="/ppt/slides/slide1232.xml"/>
  <Override ContentType="application/vnd.openxmlformats-officedocument.presentationml.slide+xml" PartName="/ppt/slides/slide1562.xml"/>
  <Override ContentType="application/vnd.openxmlformats-officedocument.presentationml.slide+xml" PartName="/ppt/slides/slide5905.xml"/>
  <Override ContentType="application/vnd.openxmlformats-officedocument.presentationml.slide+xml" PartName="/ppt/slides/slide840.xml"/>
  <Override ContentType="application/vnd.openxmlformats-officedocument.presentationml.slide+xml" PartName="/ppt/slides/slide3163.xml"/>
  <Override ContentType="application/vnd.openxmlformats-officedocument.presentationml.slide+xml" PartName="/ppt/slides/slide3341.xml"/>
  <Override ContentType="application/vnd.openxmlformats-officedocument.presentationml.slide+xml" PartName="/ppt/slides/slide387.xml"/>
  <Override ContentType="application/vnd.openxmlformats-officedocument.presentationml.slide+xml" PartName="/ppt/slides/slide425.xml"/>
  <Override ContentType="application/vnd.openxmlformats-officedocument.presentationml.slide+xml" PartName="/ppt/slides/slide4400.xml"/>
  <Override ContentType="application/vnd.openxmlformats-officedocument.presentationml.slide+xml" PartName="/ppt/slides/slide1740.xml"/>
  <Override ContentType="application/vnd.openxmlformats-officedocument.presentationml.slide+xml" PartName="/ppt/slides/slide5066.xml"/>
  <Override ContentType="application/vnd.openxmlformats-officedocument.presentationml.slide+xml" PartName="/ppt/slides/slide3465.xml"/>
  <Override ContentType="application/vnd.openxmlformats-officedocument.presentationml.slide+xml" PartName="/ppt/slides/slide2583.xml"/>
  <Override ContentType="application/vnd.openxmlformats-officedocument.presentationml.slide+xml" PartName="/ppt/slides/slide5244.xml"/>
  <Override ContentType="application/vnd.openxmlformats-officedocument.presentationml.slide+xml" PartName="/ppt/slides/slide603.xml"/>
  <Override ContentType="application/vnd.openxmlformats-officedocument.presentationml.slide+xml" PartName="/ppt/slides/slide2737.xml"/>
  <Override ContentType="application/vnd.openxmlformats-officedocument.presentationml.slide+xml" PartName="/ppt/slides/slide5476.xml"/>
  <Override ContentType="application/vnd.openxmlformats-officedocument.presentationml.slide+xml" PartName="/ppt/slides/slide4730.xml"/>
  <Override ContentType="application/vnd.openxmlformats-officedocument.presentationml.slide+xml" PartName="/ppt/slides/slide2498.xml"/>
  <Override ContentType="application/vnd.openxmlformats-officedocument.presentationml.slide+xml" PartName="/ppt/slides/slide4017.xml"/>
  <Override ContentType="application/vnd.openxmlformats-officedocument.presentationml.slide+xml" PartName="/ppt/slides/slide5174.xml"/>
  <Override ContentType="application/vnd.openxmlformats-officedocument.presentationml.slide+xml" PartName="/ppt/slides/slide983.xml"/>
  <Override ContentType="application/vnd.openxmlformats-officedocument.presentationml.slide+xml" PartName="/ppt/slides/slide4008.xml"/>
  <Override ContentType="application/vnd.openxmlformats-officedocument.presentationml.slide+xml" PartName="/ppt/slides/slide2229.xml"/>
  <Override ContentType="application/vnd.openxmlformats-officedocument.presentationml.slide+xml" PartName="/ppt/slides/slide4873.xml"/>
  <Override ContentType="application/vnd.openxmlformats-officedocument.presentationml.slide+xml" PartName="/ppt/slides/slide1140.xml"/>
  <Override ContentType="application/vnd.openxmlformats-officedocument.presentationml.slide+xml" PartName="/ppt/slides/slide2114.xml"/>
  <Override ContentType="application/vnd.openxmlformats-officedocument.presentationml.slide+xml" PartName="/ppt/slides/slide4696.xml"/>
  <Override ContentType="application/vnd.openxmlformats-officedocument.presentationml.slide+xml" PartName="/ppt/slides/slide5272.xml"/>
  <Override ContentType="application/vnd.openxmlformats-officedocument.presentationml.slide+xml" PartName="/ppt/slides/slide2076.xml"/>
  <Override ContentType="application/vnd.openxmlformats-officedocument.presentationml.slide+xml" PartName="/ppt/slides/slide2105.xml"/>
  <Override ContentType="application/vnd.openxmlformats-officedocument.presentationml.slide+xml" PartName="/ppt/slides/slide2342.xml"/>
  <Override ContentType="application/vnd.openxmlformats-officedocument.presentationml.slide+xml" PartName="/ppt/slides/slide4121.xml"/>
  <Override ContentType="application/vnd.openxmlformats-officedocument.presentationml.slide+xml" PartName="/ppt/slides/slide5898.xml"/>
  <Override ContentType="application/vnd.openxmlformats-officedocument.presentationml.slide+xml" PartName="/ppt/slides/slide1864.xml"/>
  <Override ContentType="application/vnd.openxmlformats-officedocument.presentationml.slide+xml" PartName="/ppt/slides/slide4130.xml"/>
  <Override ContentType="application/vnd.openxmlformats-officedocument.presentationml.slide+xml" PartName="/ppt/slides/slide2440.xml"/>
  <Override ContentType="application/vnd.openxmlformats-officedocument.presentationml.slide+xml" PartName="/ppt/slides/slide1779.xml"/>
  <Override ContentType="application/vnd.openxmlformats-officedocument.presentationml.slide+xml" PartName="/ppt/slides/slide727.xml"/>
  <Override ContentType="application/vnd.openxmlformats-officedocument.presentationml.slide+xml" PartName="/ppt/slides/slide29.xml"/>
  <Override ContentType="application/vnd.openxmlformats-officedocument.presentationml.slide+xml" PartName="/ppt/slides/slide1855.xml"/>
  <Override ContentType="application/vnd.openxmlformats-officedocument.presentationml.slide+xml" PartName="/ppt/slides/slide3643.xml"/>
  <Override ContentType="application/vnd.openxmlformats-officedocument.presentationml.slide+xml" PartName="/ppt/slides/slide4617.xml"/>
  <Override ContentType="application/vnd.openxmlformats-officedocument.presentationml.slide+xml" PartName="/ppt/slides/slide5031.xml"/>
  <Override ContentType="application/vnd.openxmlformats-officedocument.presentationml.slide+xml" PartName="/ppt/slides/slide4036.xml"/>
  <Override ContentType="application/vnd.openxmlformats-officedocument.presentationml.slide+xml" PartName="/ppt/slides/slide2257.xml"/>
  <Override ContentType="application/vnd.openxmlformats-officedocument.presentationml.slide+xml" PartName="/ppt/slides/slide2850.xml"/>
  <Override ContentType="application/vnd.openxmlformats-officedocument.presentationml.slide+xml" PartName="/ppt/slides/slide968.xml"/>
  <Override ContentType="application/vnd.openxmlformats-officedocument.presentationml.slide+xml" PartName="/ppt/slides/slide5727.xml"/>
  <Override ContentType="application/vnd.openxmlformats-officedocument.presentationml.slide+xml" PartName="/ppt/slides/slide1529.xml"/>
  <Override ContentType="application/vnd.openxmlformats-officedocument.presentationml.slide+xml" PartName="/ppt/slides/slide718.xml"/>
  <Override ContentType="application/vnd.openxmlformats-officedocument.presentationml.slide+xml" PartName="/ppt/slides/slide1198.xml"/>
  <Override ContentType="application/vnd.openxmlformats-officedocument.presentationml.slide+xml" PartName="/ppt/slides/slide4371.xml"/>
  <Override ContentType="application/vnd.openxmlformats-officedocument.presentationml.slide+xml" PartName="/ppt/slides/slide5603.xml"/>
  <Override ContentType="application/vnd.openxmlformats-officedocument.presentationml.slide+xml" PartName="/ppt/slides/slide1283.xml"/>
  <Override ContentType="application/vnd.openxmlformats-officedocument.presentationml.slide+xml" PartName="/ppt/slides/slide3278.xml"/>
  <Override ContentType="application/vnd.openxmlformats-officedocument.presentationml.slide+xml" PartName="/ppt/slides/slide3824.xml"/>
  <Override ContentType="application/vnd.openxmlformats-officedocument.presentationml.slide+xml" PartName="/ppt/slides/slide4668.xml"/>
  <Override ContentType="application/vnd.openxmlformats-officedocument.presentationml.slide+xml" PartName="/ppt/slides/slide2765.xml"/>
  <Override ContentType="application/vnd.openxmlformats-officedocument.presentationml.slide+xml" PartName="/ppt/slides/slide1027.xml"/>
  <Override ContentType="application/vnd.openxmlformats-officedocument.presentationml.slide+xml" PartName="/ppt/slides/slide4781.xml"/>
  <Override ContentType="application/vnd.openxmlformats-officedocument.presentationml.slide+xml" PartName="/ppt/slides/slide4845.xml"/>
  <Override ContentType="application/vnd.openxmlformats-officedocument.presentationml.slide+xml" PartName="/ppt/slides/slide146.xml"/>
  <Override ContentType="application/vnd.openxmlformats-officedocument.presentationml.slide+xml" PartName="/ppt/slides/slide1375.xml"/>
  <Override ContentType="application/vnd.openxmlformats-officedocument.presentationml.slide+xml" PartName="/ppt/slides/slide1627.xml"/>
  <Override ContentType="application/vnd.openxmlformats-officedocument.presentationml.slide+xml" PartName="/ppt/slides/slide3786.xml"/>
  <Override ContentType="application/vnd.openxmlformats-officedocument.presentationml.slide+xml" PartName="/ppt/slides/slide746.xml"/>
  <Override ContentType="application/vnd.openxmlformats-officedocument.presentationml.slide+xml" PartName="/ppt/slides/slide4188.xml"/>
  <Override ContentType="application/vnd.openxmlformats-officedocument.presentationml.slide+xml" PartName="/ppt/slides/slide2942.xml"/>
  <Override ContentType="application/vnd.openxmlformats-officedocument.presentationml.slide+xml" PartName="/ppt/slides/slide2370.xml"/>
  <Override ContentType="application/vnd.openxmlformats-officedocument.presentationml.slide+xml" PartName="/ppt/slides/slide238.xml"/>
  <Override ContentType="application/vnd.openxmlformats-officedocument.presentationml.slide+xml" PartName="/ppt/slides/slide1204.xml"/>
  <Override ContentType="application/vnd.openxmlformats-officedocument.presentationml.slide+xml" PartName="/ppt/slides/slide1883.xml"/>
  <Override ContentType="application/vnd.openxmlformats-officedocument.presentationml.slide+xml" PartName="/ppt/slides/slide1119.xml"/>
  <Override ContentType="application/vnd.openxmlformats-officedocument.presentationml.slide+xml" PartName="/ppt/slides/slide44.xml"/>
  <Override ContentType="application/vnd.openxmlformats-officedocument.presentationml.slide+xml" PartName="/ppt/slides/slide2509.xml"/>
  <Override ContentType="application/vnd.openxmlformats-officedocument.presentationml.slide+xml" PartName="/ppt/slides/slide5840.xml"/>
  <Override ContentType="application/vnd.openxmlformats-officedocument.presentationml.slide+xml" PartName="/ppt/slides/slide831.xml"/>
  <Override ContentType="application/vnd.openxmlformats-officedocument.presentationml.slide+xml" PartName="/ppt/slides/slide4273.xml"/>
  <Override ContentType="application/vnd.openxmlformats-officedocument.presentationml.slide+xml" PartName="/ppt/slides/slide4594.xml"/>
  <Override ContentType="application/vnd.openxmlformats-officedocument.presentationml.slide+xml" PartName="/ppt/slides/slide3322.xml"/>
  <Override ContentType="application/vnd.openxmlformats-officedocument.presentationml.slide+xml" PartName="/ppt/slides/slide996.xml"/>
  <Override ContentType="application/vnd.openxmlformats-officedocument.presentationml.slide+xml" PartName="/ppt/slides/slide2691.xml"/>
  <Override ContentType="application/vnd.openxmlformats-officedocument.presentationml.slide+xml" PartName="/ppt/slides/slide2012.xml"/>
  <Override ContentType="application/vnd.openxmlformats-officedocument.presentationml.slide+xml" PartName="/ppt/slides/slide3967.xml"/>
  <Override ContentType="application/vnd.openxmlformats-officedocument.presentationml.slide+xml" PartName="/ppt/slides/slide2993.xml"/>
  <Override ContentType="application/vnd.openxmlformats-officedocument.presentationml.slide+xml" PartName="/ppt/slides/slide1306.xml"/>
  <Override ContentType="application/vnd.openxmlformats-officedocument.presentationml.slide+xml" PartName="/ppt/slides/slide5568.xml"/>
  <Override ContentType="application/vnd.openxmlformats-officedocument.presentationml.slide+xml" PartName="/ppt/slides/slide3209.xml"/>
  <Override ContentType="application/vnd.openxmlformats-officedocument.presentationml.slide+xml" PartName="/ppt/slides/slide3391.xml"/>
  <Override ContentType="application/vnd.openxmlformats-officedocument.presentationml.slide+xml" PartName="/ppt/slides/slide2657.xml"/>
  <Override ContentType="application/vnd.openxmlformats-officedocument.presentationml.slide+xml" PartName="/ppt/slides/slide3215.xml"/>
  <Override ContentType="application/vnd.openxmlformats-officedocument.presentationml.slide+xml" PartName="/ppt/slides/slide4223.xml"/>
  <Override ContentType="application/vnd.openxmlformats-officedocument.presentationml.slide+xml" PartName="/ppt/slides/slide1312.xml"/>
  <Override ContentType="application/vnd.openxmlformats-officedocument.presentationml.slide+xml" PartName="/ppt/slides/slide16.xml"/>
  <Override ContentType="application/vnd.openxmlformats-officedocument.presentationml.slide+xml" PartName="/ppt/slides/slide351.xml"/>
  <Override ContentType="application/vnd.openxmlformats-officedocument.presentationml.slide+xml" PartName="/ppt/slides/slide3020.xml"/>
  <Override ContentType="application/vnd.openxmlformats-officedocument.presentationml.slide+xml" PartName="/ppt/slides/slide1096.xml"/>
  <Override ContentType="application/vnd.openxmlformats-officedocument.presentationml.slide+xml" PartName="/ppt/slides/slide5146.xml"/>
  <Override ContentType="application/vnd.openxmlformats-officedocument.presentationml.slide+xml" PartName="/ppt/slides/slide3558.xml"/>
  <Override ContentType="application/vnd.openxmlformats-officedocument.presentationml.slide+xml" PartName="/ppt/slides/slide4302.xml"/>
  <Override ContentType="application/vnd.openxmlformats-officedocument.presentationml.slide+xml" PartName="/ppt/slides/slide3973.xml"/>
  <Override ContentType="application/vnd.openxmlformats-officedocument.presentationml.slide+xml" PartName="/ppt/slides/slide4804.xml"/>
  <Override ContentType="application/vnd.openxmlformats-officedocument.presentationml.slide+xml" PartName="/ppt/slides/slide289.xml"/>
  <Override ContentType="application/vnd.openxmlformats-officedocument.presentationml.slide+xml" PartName="/ppt/slides/slide2485.xml"/>
  <Override ContentType="application/vnd.openxmlformats-officedocument.presentationml.slide+xml" PartName="/ppt/slides/slide4810.xml"/>
  <Override ContentType="application/vnd.openxmlformats-officedocument.presentationml.slide+xml" PartName="/ppt/slides/slide79.xml"/>
  <Override ContentType="application/vnd.openxmlformats-officedocument.presentationml.slide+xml" PartName="/ppt/slides/slide3493.xml"/>
  <Override ContentType="application/vnd.openxmlformats-officedocument.presentationml.slide+xml" PartName="/ppt/slides/slide3671.xml"/>
  <Override ContentType="application/vnd.openxmlformats-officedocument.presentationml.slide+xml" PartName="/ppt/slides/slide5396.xml"/>
  <Override ContentType="application/vnd.openxmlformats-officedocument.presentationml.slide+xml" PartName="/ppt/slides/slide3637.xml"/>
  <Override ContentType="application/vnd.openxmlformats-officedocument.presentationml.slide+xml" PartName="/ppt/slides/slide3888.xml"/>
  <Override ContentType="application/vnd.openxmlformats-officedocument.presentationml.slide+xml" PartName="/ppt/slides/slide2663.xml"/>
  <Override ContentType="application/vnd.openxmlformats-officedocument.presentationml.slide+xml" PartName="/ppt/slides/slide933.xml"/>
  <Override ContentType="application/vnd.openxmlformats-officedocument.presentationml.slide+xml" PartName="/ppt/slides/slide3243.xml"/>
  <Override ContentType="application/vnd.openxmlformats-officedocument.presentationml.slide+xml" PartName="/ppt/slides/slide3500.xml"/>
  <Override ContentType="application/vnd.openxmlformats-officedocument.presentationml.slide+xml" PartName="/ppt/slides/slide5489.xml"/>
  <Override ContentType="application/vnd.openxmlformats-officedocument.presentationml.slide+xml" PartName="/ppt/slides/slide5574.xml"/>
  <Override ContentType="application/vnd.openxmlformats-officedocument.presentationml.slide+xml" PartName="/ppt/slides/slide1814.xml"/>
  <Override ContentType="application/vnd.openxmlformats-officedocument.presentationml.slide+xml" PartName="/ppt/slides/slide2407.xml"/>
  <Override ContentType="application/vnd.openxmlformats-officedocument.presentationml.slide+xml" PartName="/ppt/slides/slide2578.xml"/>
  <Override ContentType="application/vnd.openxmlformats-officedocument.presentationml.slide+xml" PartName="/ppt/slides/slide5289.xml"/>
  <Override ContentType="application/vnd.openxmlformats-officedocument.presentationml.slide+xml" PartName="/ppt/slides/slide5318.xml"/>
  <Override ContentType="application/vnd.openxmlformats-officedocument.presentationml.slide+xml" PartName="/ppt/slides/slide3750.xml"/>
  <Override ContentType="application/vnd.openxmlformats-officedocument.presentationml.slide+xml" PartName="/ppt/slides/slide681.xml"/>
  <Override ContentType="application/vnd.openxmlformats-officedocument.presentationml.slide+xml" PartName="/ppt/slides/slide3386.xml"/>
  <Override ContentType="application/vnd.openxmlformats-officedocument.presentationml.slide+xml" PartName="/ppt/slides/slide1929.xml"/>
  <Override ContentType="application/vnd.openxmlformats-officedocument.presentationml.slide+xml" PartName="/ppt/slides/slide3717.xml"/>
  <Override ContentType="application/vnd.openxmlformats-officedocument.presentationml.slide+xml" PartName="/ppt/slides/slide568.xml"/>
  <Override ContentType="application/vnd.openxmlformats-officedocument.presentationml.slide+xml" PartName="/ppt/slides/slide2183.xml"/>
  <Override ContentType="application/vnd.openxmlformats-officedocument.presentationml.slide+xml" PartName="/ppt/slides/slide3415.xml"/>
  <Override ContentType="application/vnd.openxmlformats-officedocument.presentationml.slide+xml" PartName="/ppt/slides/slide5653.xml"/>
  <Override ContentType="application/vnd.openxmlformats-officedocument.presentationml.slide+xml" PartName="/ppt/slides/slide1060.xml"/>
  <Override ContentType="application/vnd.openxmlformats-officedocument.presentationml.slide+xml" PartName="/ppt/slides/slide4086.xml"/>
  <Override ContentType="application/vnd.openxmlformats-officedocument.presentationml.slide+xml" PartName="/ppt/slides/slide1598.xml"/>
  <Override ContentType="application/vnd.openxmlformats-officedocument.presentationml.slide+xml" PartName="/ppt/slides/slide4947.xml"/>
  <Override ContentType="application/vnd.openxmlformats-officedocument.presentationml.slide+xml" PartName="/ppt/slides/slide2520.xml"/>
  <Override ContentType="application/vnd.openxmlformats-officedocument.presentationml.slide+xml" PartName="/ppt/slides/slide3939.xml"/>
  <Override ContentType="application/vnd.openxmlformats-officedocument.presentationml.slide+xml" PartName="/ppt/slides/slide4953.xml"/>
  <Override ContentType="application/vnd.openxmlformats-officedocument.presentationml.slide+xml" PartName="/ppt/slides/slide905.xml"/>
  <Override ContentType="application/vnd.openxmlformats-officedocument.presentationml.slide+xml" PartName="/ppt/slides/slide5094.xml"/>
  <Override ContentType="application/vnd.openxmlformats-officedocument.presentationml.slide+xml" PartName="/ppt/slides/slide796.xml"/>
  <Override ContentType="application/vnd.openxmlformats-officedocument.presentationml.slide+xml" PartName="/ppt/slides/slide5431.xml"/>
  <Override ContentType="application/vnd.openxmlformats-officedocument.presentationml.slide+xml" PartName="/ppt/slides/slide1957.xml"/>
  <Override ContentType="application/vnd.openxmlformats-officedocument.presentationml.slide+xml" PartName="/ppt/slides/slide2435.xml"/>
  <Override ContentType="application/vnd.openxmlformats-officedocument.presentationml.slide+xml" PartName="/ppt/slides/slide4588.xml"/>
  <Override ContentType="application/vnd.openxmlformats-officedocument.presentationml.slide+xml" PartName="/ppt/slides/slide2040.xml"/>
  <Override ContentType="application/vnd.openxmlformats-officedocument.presentationml.slide+xml" PartName="/ppt/slides/slide4451.xml"/>
  <Override ContentType="application/vnd.openxmlformats-officedocument.presentationml.slide+xml" PartName="/ppt/slides/slide1677.xml"/>
  <Override ContentType="application/vnd.openxmlformats-officedocument.presentationml.slide+xml" PartName="/ppt/slides/slide5346.xml"/>
  <Override ContentType="application/vnd.openxmlformats-officedocument.presentationml.slide+xml" PartName="/ppt/slides/slide2770.xml"/>
  <Override ContentType="application/vnd.openxmlformats-officedocument.presentationml.slide+xml" PartName="/ppt/slides/slide2685.xml"/>
  <Override ContentType="application/vnd.openxmlformats-officedocument.presentationml.slide+xml" PartName="/ppt/slides/slide4919.xml"/>
  <Override ContentType="application/vnd.openxmlformats-officedocument.presentationml.slide+xml" PartName="/ppt/slides/slide1449.xml"/>
  <Override ContentType="application/vnd.openxmlformats-officedocument.presentationml.slide+xml" PartName="/ppt/slides/slide5681.xml"/>
  <Override ContentType="application/vnd.openxmlformats-officedocument.presentationml.slide+xml" PartName="/ppt/slides/slide5510.xml"/>
  <Override ContentType="application/vnd.openxmlformats-officedocument.presentationml.slide+xml" PartName="/ppt/slides/slide318.xml"/>
  <Override ContentType="application/vnd.openxmlformats-officedocument.presentationml.slide+xml" PartName="/ppt/slides/slide1790.xml"/>
  <Override ContentType="application/vnd.openxmlformats-officedocument.presentationml.slide+xml" PartName="/ppt/slides/slide2514.xml"/>
  <Override ContentType="application/vnd.openxmlformats-officedocument.presentationml.slide+xml" PartName="/ppt/slides/slide3358.xml"/>
  <Override ContentType="application/vnd.openxmlformats-officedocument.presentationml.slide+xml" PartName="/ppt/slides/slide653.xml"/>
  <Override ContentType="application/vnd.openxmlformats-officedocument.presentationml.slide+xml" PartName="/ppt/slides/slide5425.xml"/>
  <Override ContentType="application/vnd.openxmlformats-officedocument.presentationml.slide+xml" PartName="/ppt/slides/slide574.xml"/>
  <Override ContentType="application/vnd.openxmlformats-officedocument.presentationml.slide+xml" PartName="/ppt/slides/slide1455.xml"/>
  <Override ContentType="application/vnd.openxmlformats-officedocument.presentationml.slide+xml" PartName="/ppt/slides/slide489.xml"/>
  <Override ContentType="application/vnd.openxmlformats-officedocument.presentationml.slide+xml" PartName="/ppt/slides/slide4366.xml"/>
  <Override ContentType="application/vnd.openxmlformats-officedocument.presentationml.slide+xml" PartName="/ppt/slides/slide1064.xml"/>
  <Override ContentType="application/vnd.openxmlformats-officedocument.presentationml.slide+xml" PartName="/ppt/slides/slide4119.xml"/>
  <Override ContentType="application/vnd.openxmlformats-officedocument.presentationml.slide+xml" PartName="/ppt/slides/slide2518.xml"/>
  <Override ContentType="application/vnd.openxmlformats-officedocument.presentationml.slide+xml" PartName="/ppt/slides/slide4860.xml"/>
  <Override ContentType="application/vnd.openxmlformats-officedocument.presentationml.slide+xml" PartName="/ppt/slides/slide3293.xml"/>
  <Override ContentType="application/vnd.openxmlformats-officedocument.presentationml.slide+xml" PartName="/ppt/slides/slide2542.xml"/>
  <Override ContentType="application/vnd.openxmlformats-officedocument.presentationml.slide+xml" PartName="/ppt/slides/slide2631.xml"/>
  <Override ContentType="application/vnd.openxmlformats-officedocument.presentationml.slide+xml" PartName="/ppt/slides/slide2607.xml"/>
  <Override ContentType="application/vnd.openxmlformats-officedocument.presentationml.slide+xml" PartName="/ppt/slides/slide3382.xml"/>
  <Override ContentType="application/vnd.openxmlformats-officedocument.presentationml.slide+xml" PartName="/ppt/slides/slide1692.xml"/>
  <Override ContentType="application/vnd.openxmlformats-officedocument.presentationml.slide+xml" PartName="/ppt/slides/slide4925.xml"/>
  <Override ContentType="application/vnd.openxmlformats-officedocument.presentationml.slide+xml" PartName="/ppt/slides/slide555.xml"/>
  <Override ContentType="application/vnd.openxmlformats-officedocument.presentationml.slide+xml" PartName="/ppt/slides/slide644.xml"/>
  <Override ContentType="application/vnd.openxmlformats-officedocument.presentationml.slide+xml" PartName="/ppt/slides/slide2720.xml"/>
  <Override ContentType="application/vnd.openxmlformats-officedocument.presentationml.slide+xml" PartName="/ppt/slides/slide1153.xml"/>
  <Override ContentType="application/vnd.openxmlformats-officedocument.presentationml.slide+xml" PartName="/ppt/slides/slide918.xml"/>
  <Override ContentType="application/vnd.openxmlformats-officedocument.presentationml.slide+xml" PartName="/ppt/slides/slide2089.xml"/>
  <Override ContentType="application/vnd.openxmlformats-officedocument.presentationml.slide+xml" PartName="/ppt/slides/slide2003.xml"/>
  <Override ContentType="application/vnd.openxmlformats-officedocument.presentationml.slide+xml" PartName="/ppt/slides/slide829.xml"/>
  <Override ContentType="application/vnd.openxmlformats-officedocument.presentationml.slide+xml" PartName="/ppt/slides/slide3656.xml"/>
  <Override ContentType="application/vnd.openxmlformats-officedocument.presentationml.slide+xml" PartName="/ppt/slides/slide4321.xml"/>
  <Override ContentType="application/vnd.openxmlformats-officedocument.presentationml.slide+xml" PartName="/ppt/slides/slide3567.xml"/>
  <Override ContentType="application/vnd.openxmlformats-officedocument.presentationml.slide+xml" PartName="/ppt/slides/slide5885.xml"/>
  <Override ContentType="application/vnd.openxmlformats-officedocument.presentationml.slide+xml" PartName="/ppt/slides/slide5072.xml"/>
  <Override ContentType="application/vnd.openxmlformats-officedocument.presentationml.slide+xml" PartName="/ppt/slides/slide1338.xml"/>
  <Override ContentType="application/vnd.openxmlformats-officedocument.presentationml.slide+xml" PartName="/ppt/slides/slide94.xml"/>
  <Override ContentType="application/vnd.openxmlformats-officedocument.presentationml.slide+xml" PartName="/ppt/slides/slide4232.xml"/>
  <Override ContentType="application/vnd.openxmlformats-officedocument.presentationml.slide+xml" PartName="/ppt/slides/slide3900.xml"/>
  <Override ContentType="application/vnd.openxmlformats-officedocument.presentationml.slide+xml" PartName="/ppt/slides/slide1427.xml"/>
  <Override ContentType="application/vnd.openxmlformats-officedocument.presentationml.slide+xml" PartName="/ppt/slides/slide2333.xml"/>
  <Override ContentType="application/vnd.openxmlformats-officedocument.presentationml.slide+xml" PartName="/ppt/slides/slide5370.xml"/>
  <Override ContentType="application/vnd.openxmlformats-officedocument.presentationml.slide+xml" PartName="/ppt/slides/slide281.xml"/>
  <Override ContentType="application/vnd.openxmlformats-officedocument.presentationml.slide+xml" PartName="/ppt/slides/slide4506.xml"/>
  <Override ContentType="application/vnd.openxmlformats-officedocument.presentationml.slide+xml" PartName="/ppt/slides/slide1966.xml"/>
  <Override ContentType="application/vnd.openxmlformats-officedocument.presentationml.slide+xml" PartName="/ppt/slides/slide3986.xml"/>
  <Override ContentType="application/vnd.openxmlformats-officedocument.presentationml.slide+xml" PartName="/ppt/slides/slide4651.xml"/>
  <Override ContentType="application/vnd.openxmlformats-officedocument.presentationml.slide+xml" PartName="/ppt/slides/slide5257.xml"/>
  <Override ContentType="application/vnd.openxmlformats-officedocument.presentationml.slide+xml" PartName="/ppt/slides/slide5501.xml"/>
  <Override ContentType="application/vnd.openxmlformats-officedocument.presentationml.slide+xml" PartName="/ppt/slides/slide1668.xml"/>
  <Override ContentType="application/vnd.openxmlformats-officedocument.presentationml.slide+xml" PartName="/ppt/slides/slide4473.xml"/>
  <Override ContentType="application/vnd.openxmlformats-officedocument.presentationml.slide+xml" PartName="/ppt/slides/slide3269.xml"/>
  <Override ContentType="application/vnd.openxmlformats-officedocument.presentationml.slide+xml" PartName="/ppt/slides/slide3052.xml"/>
  <Override ContentType="application/vnd.openxmlformats-officedocument.presentationml.slide+xml" PartName="/ppt/slides/slide2848.xml"/>
  <Override ContentType="application/vnd.openxmlformats-officedocument.presentationml.slide+xml" PartName="/ppt/slides/slide1781.xml"/>
  <Override ContentType="application/vnd.openxmlformats-officedocument.presentationml.slide+xml" PartName="/ppt/slides/slide4836.xml"/>
  <Override ContentType="application/vnd.openxmlformats-officedocument.presentationml.slide+xml" PartName="/ppt/slides/slide1451.xml"/>
  <Override ContentType="application/vnd.openxmlformats-officedocument.presentationml.slide+xml" PartName="/ppt/slides/slide2301.xml"/>
  <Override ContentType="application/vnd.openxmlformats-officedocument.presentationml.slide+xml" PartName="/ppt/slides/slide5587.xml"/>
  <Override ContentType="application/vnd.openxmlformats-officedocument.presentationml.slide+xml" PartName="/ppt/slides/slide314.xml"/>
  <Override ContentType="application/vnd.openxmlformats-officedocument.presentationml.slide+xml" PartName="/ppt/slides/slide974.xml"/>
  <Override ContentType="application/vnd.openxmlformats-officedocument.presentationml.slide+xml" PartName="/ppt/slides/slide5025.xml"/>
  <Override ContentType="application/vnd.openxmlformats-officedocument.presentationml.slide+xml" PartName="/ppt/slides/slide1106.xml"/>
  <Override ContentType="application/vnd.openxmlformats-officedocument.presentationml.slide+xml" PartName="/ppt/slides/slide1823.xml"/>
  <Override ContentType="application/vnd.openxmlformats-officedocument.presentationml.slide+xml" PartName="/ppt/slides/slide2387.xml"/>
  <Override ContentType="application/vnd.openxmlformats-officedocument.presentationml.slide+xml" PartName="/ppt/slides/slide3954.xml"/>
  <Override ContentType="application/vnd.openxmlformats-officedocument.presentationml.slide+xml" PartName="/ppt/slides/slide4190.xml"/>
  <Override ContentType="application/vnd.openxmlformats-officedocument.presentationml.slide+xml" PartName="/ppt/slides/slide3237.xml"/>
  <Override ContentType="application/vnd.openxmlformats-officedocument.presentationml.slide+xml" PartName="/ppt/slides/slide4077.xml"/>
  <Override ContentType="application/vnd.openxmlformats-officedocument.presentationml.slide+xml" PartName="/ppt/slides/slide4538.xml"/>
  <Override ContentType="application/vnd.openxmlformats-officedocument.presentationml.slide+xml" PartName="/ppt/slides/slide168.xml"/>
  <Override ContentType="application/vnd.openxmlformats-officedocument.presentationml.slide+xml" PartName="/ppt/slides/slide1008.xml"/>
  <Override ContentType="application/vnd.openxmlformats-officedocument.presentationml.slide+xml" PartName="/ppt/slides/slide5114.xml"/>
  <Override ContentType="application/vnd.openxmlformats-officedocument.presentationml.slide+xml" PartName="/ppt/slides/slide5644.xml"/>
  <Override ContentType="application/vnd.openxmlformats-officedocument.presentationml.slide+xml" PartName="/ppt/slides/slide3084.xml"/>
  <Override ContentType="application/vnd.openxmlformats-officedocument.presentationml.slide+xml" PartName="/ppt/slides/slide787.xml"/>
  <Override ContentType="application/vnd.openxmlformats-officedocument.presentationml.slide+xml" PartName="/ppt/slides/slide5629.xml"/>
  <Override ContentType="application/vnd.openxmlformats-officedocument.presentationml.slide+xml" PartName="/ppt/slides/slide1394.xml"/>
  <Override ContentType="application/vnd.openxmlformats-officedocument.presentationml.slide+xml" PartName="/ppt/slides/slide257.xml"/>
  <Override ContentType="application/vnd.openxmlformats-officedocument.presentationml.slide+xml" PartName="/ppt/slides/slide5016.xml"/>
  <Override ContentType="application/vnd.openxmlformats-officedocument.presentationml.slide+xml" PartName="/ppt/slides/slide2872.xml"/>
  <Override ContentType="application/vnd.openxmlformats-officedocument.presentationml.slide+xml" PartName="/ppt/slides/slide1210.xml"/>
  <Override ContentType="application/vnd.openxmlformats-officedocument.presentationml.slide+xml" PartName="/ppt/slides/slide38.xml"/>
  <Override ContentType="application/vnd.openxmlformats-officedocument.presentationml.slide+xml" PartName="/ppt/slides/slide701.xml"/>
  <Override ContentType="application/vnd.openxmlformats-officedocument.presentationml.slide+xml" PartName="/ppt/slides/slide885.xml"/>
  <Override ContentType="application/vnd.openxmlformats-officedocument.presentationml.slide+xml" PartName="/ppt/slides/slide2961.xml"/>
  <Override ContentType="application/vnd.openxmlformats-officedocument.presentationml.slide+xml" PartName="/ppt/slides/slide2816.xml"/>
  <Override ContentType="application/vnd.openxmlformats-officedocument.presentationml.slide+xml" PartName="/ppt/slides/slide1249.xml"/>
  <Override ContentType="application/vnd.openxmlformats-officedocument.presentationml.slide+xml" PartName="/ppt/slides/slide272.xml"/>
  <Override ContentType="application/vnd.openxmlformats-officedocument.presentationml.slide+xml" PartName="/ppt/slides/slide2244.xml"/>
  <Override ContentType="application/vnd.openxmlformats-officedocument.presentationml.slide+xml" PartName="/ppt/slides/slide2863.xml"/>
  <Override ContentType="application/vnd.openxmlformats-officedocument.presentationml.slide+xml" PartName="/ppt/slides/slide942.xml"/>
  <Override ContentType="application/vnd.openxmlformats-officedocument.presentationml.slide+xml" PartName="/ppt/slides/slide3028.xml"/>
  <Override ContentType="application/vnd.openxmlformats-officedocument.presentationml.slide+xml" PartName="/ppt/slides/slide5281.xml"/>
  <Override ContentType="application/vnd.openxmlformats-officedocument.presentationml.slide+xml" PartName="/ppt/slides/slide3897.xml"/>
  <Override ContentType="application/vnd.openxmlformats-officedocument.presentationml.slide+xml" PartName="/ppt/slides/slide159.xml"/>
  <Override ContentType="application/vnd.openxmlformats-officedocument.presentationml.slide+xml" PartName="/ppt/slides/slide1296.xml"/>
  <Override ContentType="application/vnd.openxmlformats-officedocument.presentationml.slide+xml" PartName="/ppt/slides/slide3811.xml"/>
  <Override ContentType="application/vnd.openxmlformats-officedocument.presentationml.slide+xml" PartName="/ppt/slides/slide3350.xml"/>
  <Override ContentType="application/vnd.openxmlformats-officedocument.presentationml.slide+xml" PartName="/ppt/slides/slide5168.xml"/>
  <Override ContentType="application/vnd.openxmlformats-officedocument.presentationml.slide+xml" PartName="/ppt/slides/slide4175.xml"/>
  <Override ContentType="application/vnd.openxmlformats-officedocument.presentationml.slide+xml" PartName="/ppt/slides/slide3713.xml"/>
  <Override ContentType="application/vnd.openxmlformats-officedocument.presentationml.slide+xml" PartName="/ppt/slides/slide3799.xml"/>
  <Override ContentType="application/vnd.openxmlformats-officedocument.presentationml.slide+xml" PartName="/ppt/slides/slide2759.xml"/>
  <Override ContentType="application/vnd.openxmlformats-officedocument.presentationml.slide+xml" PartName="/ppt/slides/slide4794.xml"/>
  <Override ContentType="application/vnd.openxmlformats-officedocument.presentationml.slide+xml" PartName="/ppt/slides/slide2146.xml"/>
  <Override ContentType="application/vnd.openxmlformats-officedocument.presentationml.slide+xml" PartName="/ppt/slides/slide4892.xml"/>
  <Override ContentType="application/vnd.openxmlformats-officedocument.presentationml.slide+xml" PartName="/ppt/slides/slide5742.xml"/>
  <Override ContentType="application/vnd.openxmlformats-officedocument.presentationml.slide+xml" PartName="/ppt/slides/slide3141.xml"/>
  <Override ContentType="application/vnd.openxmlformats-officedocument.presentationml.slide+xml" PartName="/ppt/slides/slide1362.xml"/>
  <Override ContentType="application/vnd.openxmlformats-officedocument.presentationml.slide+xml" PartName="/ppt/slides/slide1725.xml"/>
  <Override ContentType="application/vnd.openxmlformats-officedocument.presentationml.slide+xml" PartName="/ppt/slides/slide225.xml"/>
  <Override ContentType="application/vnd.openxmlformats-officedocument.presentationml.slide+xml" PartName="/ppt/slides/slide370.xml"/>
  <Override ContentType="application/vnd.openxmlformats-officedocument.presentationml.slide+xml" PartName="/ppt/slides/slide4747.xml"/>
  <Override ContentType="application/vnd.openxmlformats-officedocument.presentationml.slide+xml" PartName="/ppt/slides/slide2276.xml"/>
  <Override ContentType="application/vnd.openxmlformats-officedocument.presentationml.slide+xml" PartName="/ppt/slides/slide2170.xml"/>
  <Override ContentType="application/vnd.openxmlformats-officedocument.presentationml.slide+xml" PartName="/ppt/slides/slide1162.xml"/>
  <Override ContentType="application/vnd.openxmlformats-officedocument.presentationml.slide+xml" PartName="/ppt/slides/slide3843.xml"/>
  <Override ContentType="application/vnd.openxmlformats-officedocument.presentationml.slide+xml" PartName="/ppt/slides/slide1525.xml"/>
  <Override ContentType="application/vnd.openxmlformats-officedocument.presentationml.slide+xml" PartName="/ppt/slides/slide5170.xml"/>
  <Override ContentType="application/vnd.openxmlformats-officedocument.presentationml.slide+xml" PartName="/ppt/slides/slide5355.xml"/>
  <Override ContentType="application/vnd.openxmlformats-officedocument.presentationml.slide+xml" PartName="/ppt/slides/slide2616.xml"/>
  <Override ContentType="application/vnd.openxmlformats-officedocument.presentationml.slide+xml" PartName="/ppt/slides/slide1436.xml"/>
  <Override ContentType="application/vnd.openxmlformats-officedocument.presentationml.slide+xml" PartName="/ppt/slides/slide2533.xml"/>
  <Override ContentType="application/vnd.openxmlformats-officedocument.presentationml.slide+xml" PartName="/ppt/slides/slide4851.xml"/>
  <Override ContentType="application/vnd.openxmlformats-officedocument.presentationml.slide+xml" PartName="/ppt/slides/slide5081.xml"/>
  <Override ContentType="application/vnd.openxmlformats-officedocument.presentationml.slide+xml" PartName="/ppt/slides/slide3037.xml"/>
  <Override ContentType="application/vnd.openxmlformats-officedocument.presentationml.slide+xml" PartName="/ppt/slides/slide2444.xml"/>
  <Override ContentType="application/vnd.openxmlformats-officedocument.presentationml.slide+xml" PartName="/ppt/slides/slide3284.xml"/>
  <Override ContentType="application/vnd.openxmlformats-officedocument.presentationml.slide+xml" PartName="/ppt/slides/slide5829.xml"/>
  <Override ContentType="application/vnd.openxmlformats-officedocument.presentationml.slide+xml" PartName="/ppt/slides/slide5444.xml"/>
  <Override ContentType="application/vnd.openxmlformats-officedocument.presentationml.slide+xml" PartName="/ppt/slides/slide4604.xml"/>
  <Override ContentType="application/vnd.openxmlformats-officedocument.presentationml.slide+xml" PartName="/ppt/slides/slide3150.xml"/>
  <Override ContentType="application/vnd.openxmlformats-officedocument.presentationml.slide+xml" PartName="/ppt/slides/slide5612.xml"/>
  <Override ContentType="application/vnd.openxmlformats-officedocument.presentationml.slide+xml" PartName="/ppt/slides/slide5918.xml"/>
  <Override ContentType="application/vnd.openxmlformats-officedocument.presentationml.slide+xml" PartName="/ppt/slides/slide4045.xml"/>
  <Override ContentType="application/vnd.openxmlformats-officedocument.presentationml.slide+xml" PartName="/ppt/slides/slide412.xml"/>
  <Override ContentType="application/vnd.openxmlformats-officedocument.presentationml.slide+xml" PartName="/ppt/slides/slide5159.xml"/>
  <Override ContentType="application/vnd.openxmlformats-officedocument.presentationml.slide+xml" PartName="/ppt/slides/slide4934.xml"/>
  <Override ContentType="application/vnd.openxmlformats-officedocument.presentationml.slide+xml" PartName="/ppt/slides/slide3367.xml"/>
  <Override ContentType="application/vnd.openxmlformats-officedocument.presentationml.slide+xml" PartName="/ppt/slides/slide1049.xml"/>
  <Override ContentType="application/vnd.openxmlformats-officedocument.presentationml.slide+xml" PartName="/ppt/slides/slide5698.xml"/>
  <Override ContentType="application/vnd.openxmlformats-officedocument.presentationml.slide+xml" PartName="/ppt/slides/slide1892.xml"/>
  <Override ContentType="application/vnd.openxmlformats-officedocument.presentationml.slide+xml" PartName="/ppt/slides/slide4264.xml"/>
  <Override ContentType="application/vnd.openxmlformats-officedocument.presentationml.slide+xml" PartName="/ppt/slides/slide3480.xml"/>
  <Override ContentType="application/vnd.openxmlformats-officedocument.presentationml.slide+xml" PartName="/ppt/slides/slide2057.xml"/>
  <Override ContentType="application/vnd.openxmlformats-officedocument.presentationml.slide+xml" PartName="/ppt/slides/slide3624.xml"/>
  <Override ContentType="application/vnd.openxmlformats-officedocument.presentationml.slide+xml" PartName="/ppt/slides/slide216.xml"/>
  <Override ContentType="application/vnd.openxmlformats-officedocument.presentationml.slide+xml" PartName="/ppt/slides/slide1636.xml"/>
  <Override ContentType="application/vnd.openxmlformats-officedocument.presentationml.slide+xml" PartName="/ppt/slides/slide5831.xml"/>
  <Override ContentType="application/vnd.openxmlformats-officedocument.presentationml.slide+xml" PartName="/ppt/slides/slide755.xml"/>
  <Override ContentType="application/vnd.openxmlformats-officedocument.presentationml.slide+xml" PartName="/ppt/slides/slide1998.xml"/>
  <Override ContentType="application/vnd.openxmlformats-officedocument.presentationml.slide+xml" PartName="/ppt/slides/slide4375.xml"/>
  <Override ContentType="application/vnd.openxmlformats-officedocument.presentationml.slide+xml" PartName="/ppt/slides/slide498.xml"/>
  <Override ContentType="application/vnd.openxmlformats-officedocument.presentationml.slide+xml" PartName="/ppt/slides/slide3513.xml"/>
  <Override ContentType="application/vnd.openxmlformats-officedocument.presentationml.slide+xml" PartName="/ppt/slides/slide1353.xml"/>
  <Override ContentType="application/vnd.openxmlformats-officedocument.presentationml.slide+xml" PartName="/ppt/slides/slide2920.xml"/>
  <Override ContentType="application/vnd.openxmlformats-officedocument.presentationml.slide+xml" PartName="/ppt/slides/slide4738.xml"/>
  <Override ContentType="application/vnd.openxmlformats-officedocument.presentationml.slide+xml" PartName="/ppt/slides/slide40.xml"/>
  <Override ContentType="application/vnd.openxmlformats-officedocument.presentationml.slide+xml" PartName="/ppt/slides/slide2946.xml"/>
  <Override ContentType="application/vnd.openxmlformats-officedocument.presentationml.slide+xml" PartName="/ppt/slides/slide4432.xml"/>
  <Override ContentType="application/vnd.openxmlformats-officedocument.presentationml.slide+xml" PartName="/ppt/slides/slide1581.xml"/>
  <Override ContentType="application/vnd.openxmlformats-officedocument.presentationml.slide+xml" PartName="/ppt/slides/slide4521.xml"/>
  <Override ContentType="application/vnd.openxmlformats-officedocument.presentationml.slide+xml" PartName="/ppt/slides/slide444.xml"/>
  <Override ContentType="application/vnd.openxmlformats-officedocument.presentationml.slide+xml" PartName="/ppt/slides/slide4547.xml"/>
  <Override ContentType="application/vnd.openxmlformats-officedocument.presentationml.slide+xml" PartName="/ppt/slides/slide3424.xml"/>
  <Override ContentType="application/vnd.openxmlformats-officedocument.presentationml.slide+xml" PartName="/ppt/slides/slide3599.xml"/>
  <Override ContentType="application/vnd.openxmlformats-officedocument.presentationml.slide+xml" PartName="/ppt/slides/slide3093.xml"/>
  <Override ContentType="application/vnd.openxmlformats-officedocument.presentationml.slide+xml" PartName="/ppt/slides/slide1912.xml"/>
  <Override ContentType="application/vnd.openxmlformats-officedocument.presentationml.slide+xml" PartName="/ppt/slides/slide5555.xml"/>
  <Override ContentType="application/vnd.openxmlformats-officedocument.presentationml.slide+xml" PartName="/ppt/slides/slide2807.xml"/>
  <Override ContentType="application/vnd.openxmlformats-officedocument.presentationml.slide+xml" PartName="/ppt/slides/slide698.xml"/>
  <Override ContentType="application/vnd.openxmlformats-officedocument.presentationml.slide+xml" PartName="/ppt/slides/slide4660.xml"/>
  <Override ContentType="application/vnd.openxmlformats-officedocument.presentationml.slide+xml" PartName="/ppt/slides/slide3228.xml"/>
  <Override ContentType="application/vnd.openxmlformats-officedocument.presentationml.slide+xml" PartName="/ppt/slides/slide612.xml"/>
  <Override ContentType="application/vnd.openxmlformats-officedocument.presentationml.slide+xml" PartName="/ppt/slides/slide5718.xml"/>
  <Override ContentType="application/vnd.openxmlformats-officedocument.presentationml.slide+xml" PartName="/ppt/slides/slide3456.xml"/>
  <Override ContentType="application/vnd.openxmlformats-officedocument.presentationml.slide+xml" PartName="/ppt/slides/slide2672.xml"/>
  <Override ContentType="application/vnd.openxmlformats-officedocument.presentationml.slide+xml" PartName="/ppt/slides/slide4464.xml"/>
  <Override ContentType="application/vnd.openxmlformats-officedocument.presentationml.slide+xml" PartName="/ppt/slides/slide587.xml"/>
  <Override ContentType="application/vnd.openxmlformats-officedocument.presentationml.slide+xml" PartName="/ppt/slides/slide501.xml"/>
  <Override ContentType="application/vnd.openxmlformats-officedocument.presentationml.slide+xml" PartName="/ppt/slides/slide1579.xml"/>
  <Override ContentType="application/vnd.openxmlformats-officedocument.presentationml.slide+xml" PartName="/ppt/slides/slide2501.xml"/>
  <Override ContentType="application/vnd.openxmlformats-officedocument.presentationml.slide+xml" PartName="/ppt/slides/slide5301.xml"/>
  <Override ContentType="application/vnd.openxmlformats-officedocument.presentationml.slide+xml" PartName="/ppt/slides/slide2587.xml"/>
  <Override ContentType="application/vnd.openxmlformats-officedocument.presentationml.slide+xml" PartName="/ppt/slides/slide4319.xml"/>
  <Override ContentType="application/vnd.openxmlformats-officedocument.presentationml.slide+xml" PartName="/ppt/slides/slide5387.xml"/>
  <Override ContentType="application/vnd.openxmlformats-officedocument.presentationml.slide+xml" PartName="/ppt/slides/slide5412.xml"/>
  <Override ContentType="application/vnd.openxmlformats-officedocument.presentationml.slide+xml" PartName="/ppt/slides/slide2476.xml"/>
  <Override ContentType="application/vnd.openxmlformats-officedocument.presentationml.slide+xml" PartName="/ppt/slides/slide1468.xml"/>
  <Override ContentType="application/vnd.openxmlformats-officedocument.presentationml.slide+xml" PartName="/ppt/slides/slide5498.xml"/>
  <Override ContentType="application/vnd.openxmlformats-officedocument.presentationml.slide+xml" PartName="/ppt/slides/slide3680.xml"/>
  <Override ContentType="application/vnd.openxmlformats-officedocument.presentationml.slide+xml" PartName="/ppt/slides/slide4208.xml"/>
  <Override ContentType="application/vnd.openxmlformats-officedocument.presentationml.slide+xml" PartName="/ppt/slides/slide3526.xml"/>
  <Override ContentType="application/vnd.openxmlformats-officedocument.presentationml.slide+xml" PartName="/ppt/slides/slide901.xml"/>
  <Override ContentType="application/vnd.openxmlformats-officedocument.presentationml.slide+xml" PartName="/ppt/slides/slide5542.xml"/>
  <Override ContentType="application/vnd.openxmlformats-officedocument.presentationml.slide+xml" PartName="/ppt/slides/slide1623.xml"/>
  <Override ContentType="application/vnd.openxmlformats-officedocument.presentationml.slide+xml" PartName="/ppt/slides/slide3941.xml"/>
  <Override ContentType="application/vnd.openxmlformats-officedocument.presentationml.slide+xml" PartName="/ppt/slides/slide2374.xml"/>
  <Override ContentType="application/vnd.openxmlformats-officedocument.presentationml.slide+xml" PartName="/ppt/slides/slide3224.xml"/>
  <Override ContentType="application/vnd.openxmlformats-officedocument.presentationml.slide+xml" PartName="/ppt/slides/slide1925.xml"/>
  <Override ContentType="application/vnd.openxmlformats-officedocument.presentationml.slide+xml" PartName="/ppt/slides/slide3828.xml"/>
  <Override ContentType="application/vnd.openxmlformats-officedocument.presentationml.slide+xml" PartName="/ppt/slides/slide685.xml"/>
  <Override ContentType="application/vnd.openxmlformats-officedocument.presentationml.slide+xml" PartName="/ppt/slides/slide5127.xml"/>
  <Override ContentType="application/vnd.openxmlformats-officedocument.presentationml.slide+xml" PartName="/ppt/slides/slide3011.xml"/>
  <Override ContentType="application/vnd.openxmlformats-officedocument.presentationml.slide+xml" PartName="/ppt/slides/slide25.xml"/>
  <Override ContentType="application/vnd.openxmlformats-officedocument.presentationml.slide+xml" PartName="/ppt/slides/slide1321.xml"/>
  <Override ContentType="application/vnd.openxmlformats-officedocument.presentationml.slide+xml" PartName="/ppt/slides/slide3097.xml"/>
  <Override ContentType="application/vnd.openxmlformats-officedocument.presentationml.slide+xml" PartName="/ppt/slides/slide5240.xml"/>
  <Override ContentType="application/vnd.openxmlformats-officedocument.presentationml.slide+xml" PartName="/ppt/slides/slide4877.xml"/>
  <Override ContentType="application/vnd.openxmlformats-officedocument.presentationml.slide+xml" PartName="/ppt/slides/slide4249.xml"/>
  <Override ContentType="application/vnd.openxmlformats-officedocument.presentationml.slide+xml" PartName="/ppt/slides/slide987.xml"/>
  <Override ContentType="application/vnd.openxmlformats-officedocument.presentationml.slide+xml" PartName="/ppt/slides/slide2803.xml"/>
  <Override ContentType="application/vnd.openxmlformats-officedocument.presentationml.slide+xml" PartName="/ppt/slides/slide4390.xml"/>
  <Override ContentType="application/vnd.openxmlformats-officedocument.presentationml.slide+xml" PartName="/ppt/slides/slide2072.xml"/>
  <Override ContentType="application/vnd.openxmlformats-officedocument.presentationml.slide+xml" PartName="/ppt/slides/slide2974.xml"/>
  <Override ContentType="application/vnd.openxmlformats-officedocument.presentationml.slide+xml" PartName="/ppt/slides/slide170.xml"/>
  <Override ContentType="application/vnd.openxmlformats-officedocument.presentationml.slide+xml" PartName="/ppt/slides/slide2346.xml"/>
  <Override ContentType="application/vnd.openxmlformats-officedocument.presentationml.slide+xml" PartName="/ppt/slides/slide2761.xml"/>
  <Override ContentType="application/vnd.openxmlformats-officedocument.presentationml.slide+xml" PartName="/ppt/slides/slide4706.xml"/>
  <Override ContentType="application/vnd.openxmlformats-officedocument.presentationml.slide+xml" PartName="/ppt/slides/slide4664.xml"/>
  <Override ContentType="application/vnd.openxmlformats-officedocument.presentationml.slide+xml" PartName="/ppt/slides/slide4579.xml"/>
  <Override ContentType="application/vnd.openxmlformats-officedocument.presentationml.slide+xml" PartName="/ppt/slides/slide1194.xml"/>
  <Override ContentType="application/vnd.openxmlformats-officedocument.presentationml.slide+xml" PartName="/ppt/slides/slide5514.xml"/>
  <Override ContentType="application/vnd.openxmlformats-officedocument.presentationml.slide+xml" PartName="/ppt/slides/slide3999.xml"/>
  <Override ContentType="application/vnd.openxmlformats-officedocument.presentationml.slide+xml" PartName="/ppt/slides/slide1023.xml"/>
  <Override ContentType="application/vnd.openxmlformats-officedocument.presentationml.slide+xml" PartName="/ppt/slides/slide4060.xml"/>
  <Override ContentType="application/vnd.openxmlformats-officedocument.presentationml.slide+xml" PartName="/ppt/slides/slide1538.xml"/>
  <Override ContentType="application/vnd.openxmlformats-officedocument.presentationml.slide+xml" PartName="/ppt/slides/slide3611.xml"/>
  <Override ContentType="application/vnd.openxmlformats-officedocument.presentationml.slide+xml" PartName="/ppt/slides/slide4277.xml"/>
  <Override ContentType="application/vnd.openxmlformats-officedocument.presentationml.slide+xml" PartName="/ppt/slides/slide4692.xml"/>
  <Override ContentType="application/vnd.openxmlformats-officedocument.presentationml.slide+xml" PartName="/ppt/slides/slide959.xml"/>
  <Override ContentType="application/vnd.openxmlformats-officedocument.presentationml.slide+xml" PartName="/ppt/slides/slide5212.xml"/>
  <Override ContentType="application/vnd.openxmlformats-officedocument.presentationml.slide+xml" PartName="/ppt/slides/slide2676.xml"/>
  <Override ContentType="application/vnd.openxmlformats-officedocument.presentationml.slide+xml" PartName="/ppt/slides/slide5429.xml"/>
  <Override ContentType="application/vnd.openxmlformats-officedocument.presentationml.slide+xml" PartName="/ppt/slides/slide5844.xml"/>
  <Override ContentType="application/vnd.openxmlformats-officedocument.presentationml.slide+xml" PartName="/ppt/slides/slide2044.xml"/>
  <Override ContentType="application/vnd.openxmlformats-officedocument.presentationml.slide+xml" PartName="/ppt/slides/slide53.xml"/>
  <Override ContentType="application/vnd.openxmlformats-officedocument.presentationml.slide+xml" PartName="/ppt/slides/slide1208.xml"/>
  <Override ContentType="application/vnd.openxmlformats-officedocument.presentationml.slide+xml" PartName="/ppt/slides/slide4362.xml"/>
  <Override ContentType="application/vnd.openxmlformats-officedocument.presentationml.slide+xml" PartName="/ppt/slides/slide1379.xml"/>
  <Override ContentType="application/vnd.openxmlformats-officedocument.presentationml.slide+xml" PartName="/ppt/slides/slide3697.xml"/>
  <Override ContentType="application/vnd.openxmlformats-officedocument.presentationml.slide+xml" PartName="/ppt/slides/slide355.xml"/>
  <Override ContentType="application/vnd.openxmlformats-officedocument.presentationml.slide+xml" PartName="/ppt/slides/slide1166.xml"/>
  <Override ContentType="application/vnd.openxmlformats-officedocument.presentationml.slide+xml" PartName="/ppt/slides/slide4636.xml"/>
  <Override ContentType="application/vnd.openxmlformats-officedocument.presentationml.slide+xml" PartName="/ppt/slides/slide5085.xml"/>
  <Override ContentType="application/vnd.openxmlformats-officedocument.presentationml.slide+xml" PartName="/ppt/slides/slide2203.xml"/>
  <Override ContentType="application/vnd.openxmlformats-officedocument.presentationml.slide+xml" PartName="/ppt/slides/slide2831.xml"/>
  <Override ContentType="application/vnd.openxmlformats-officedocument.presentationml.slide+xml" PartName="/ppt/slides/slide3395.xml"/>
  <Override ContentType="application/vnd.openxmlformats-officedocument.presentationml.slide+xml" PartName="/ppt/slides/slide240.xml"/>
  <Override ContentType="application/vnd.openxmlformats-officedocument.presentationml.slide+xml" PartName="/ppt/slides/slide1492.xml"/>
  <Override ContentType="application/vnd.openxmlformats-officedocument.presentationml.slide+xml" PartName="/ppt/slides/slide4106.xml"/>
  <Override ContentType="application/vnd.openxmlformats-officedocument.presentationml.slide+xml" PartName="/ppt/slides/slide2505.xml"/>
  <Override ContentType="application/vnd.openxmlformats-officedocument.presentationml.slide+xml" PartName="/ppt/slides/slide3069.xml"/>
  <Override ContentType="application/vnd.openxmlformats-officedocument.presentationml.slide+xml" PartName="/ppt/slides/slide2733.xml"/>
  <Override ContentType="application/vnd.openxmlformats-officedocument.presentationml.slide+xml" PartName="/ppt/slides/slide5298.xml"/>
  <Override ContentType="application/vnd.openxmlformats-officedocument.presentationml.slide+xml" PartName="/ppt/slides/slide5759.xml"/>
  <Override ContentType="application/vnd.openxmlformats-officedocument.presentationml.slide+xml" PartName="/ppt/slides/slide2289.xml"/>
  <Override ContentType="application/vnd.openxmlformats-officedocument.presentationml.slide+xml" PartName="/ppt/slides/slide4962.xml"/>
  <Override ContentType="application/vnd.openxmlformats-officedocument.presentationml.slide+xml" PartName="/ppt/slides/slide4408.xml"/>
  <Override ContentType="application/vnd.openxmlformats-officedocument.presentationml.slide+xml" PartName="/ppt/slides/slide142.xml"/>
  <Override ContentType="application/vnd.openxmlformats-officedocument.presentationml.slide+xml" PartName="/ppt/slides/slide3856.xml"/>
  <Override ContentType="application/vnd.openxmlformats-officedocument.presentationml.slide+xml" PartName="/ppt/slides/slide816.xml"/>
  <Override ContentType="application/vnd.openxmlformats-officedocument.presentationml.slide+xml" PartName="/ppt/slides/slide2016.xml"/>
  <Override ContentType="application/vnd.openxmlformats-officedocument.presentationml.slide+xml" PartName="/ppt/slides/slide5872.xml"/>
  <Override ContentType="application/vnd.openxmlformats-officedocument.presentationml.slide+xml" PartName="/ppt/slides/slide5183.xml"/>
  <Override ContentType="application/vnd.openxmlformats-officedocument.presentationml.slide+xml" PartName="/ppt/slides/slide1953.xml"/>
  <Override ContentType="application/vnd.openxmlformats-officedocument.presentationml.slide+xml" PartName="/ppt/slides/slide2718.xml"/>
  <Override ContentType="application/vnd.openxmlformats-officedocument.presentationml.slide+xml" PartName="/ppt/slides/slide3139.xml"/>
  <Override ContentType="application/vnd.openxmlformats-officedocument.presentationml.slide+xml" PartName="/ppt/slides/slide3280.xml"/>
  <Override ContentType="application/vnd.openxmlformats-officedocument.presentationml.slide+xml" PartName="/ppt/slides/slide3182.xml"/>
  <Override ContentType="application/vnd.openxmlformats-officedocument.presentationml.slide+xml" PartName="/ppt/slides/slide3669.xml"/>
  <Override ContentType="application/vnd.openxmlformats-officedocument.presentationml.slide+xml" PartName="/ppt/slides/slide1868.xml"/>
  <Override ContentType="application/vnd.openxmlformats-officedocument.presentationml.slide+xml" PartName="/ppt/slides/slide5787.xml"/>
  <Override ContentType="application/vnd.openxmlformats-officedocument.presentationml.slide+xml" PartName="/ppt/slides/slide1236.xml"/>
  <Override ContentType="application/vnd.openxmlformats-officedocument.presentationml.slide+xml" PartName="/ppt/slides/slide4990.xml"/>
  <Override ContentType="application/vnd.openxmlformats-officedocument.presentationml.slide+xml" PartName="/ppt/slides/slide212.xml"/>
  <Override ContentType="application/vnd.openxmlformats-officedocument.presentationml.slide+xml" PartName="/ppt/slides/slide5701.xml"/>
  <Override ContentType="application/vnd.openxmlformats-officedocument.presentationml.slide+xml" PartName="/ppt/slides/slide2889.xml"/>
  <Override ContentType="application/vnd.openxmlformats-officedocument.presentationml.slide+xml" PartName="/ppt/slides/slide3252.xml"/>
  <Override ContentType="application/vnd.openxmlformats-officedocument.presentationml.slide+xml" PartName="/ppt/slides/slide1138.xml"/>
  <Override ContentType="application/vnd.openxmlformats-officedocument.presentationml.slide+xml" PartName="/ppt/slides/slide298.xml"/>
  <Override ContentType="application/vnd.openxmlformats-officedocument.presentationml.slide+xml" PartName="/ppt/slides/slide2648.xml"/>
  <Override ContentType="application/vnd.openxmlformats-officedocument.presentationml.slide+xml" PartName="/ppt/slides/slide3884.xml"/>
  <Override ContentType="application/vnd.openxmlformats-officedocument.presentationml.slide+xml" PartName="/ppt/slides/slide2231.xml"/>
  <Override ContentType="application/vnd.openxmlformats-officedocument.presentationml.slide+xml" PartName="/ppt/slides/slide5155.xml"/>
  <Override ContentType="application/vnd.openxmlformats-officedocument.presentationml.slide+xml" PartName="/ppt/slides/slide114.xml"/>
  <Override ContentType="application/vnd.openxmlformats-officedocument.presentationml.slide+xml" PartName="/ppt/slides/slide127.xml"/>
  <Override ContentType="application/vnd.openxmlformats-officedocument.presentationml.slide+xml" PartName="/ppt/slides/slide1981.xml"/>
  <Override ContentType="application/vnd.openxmlformats-officedocument.presentationml.slide+xml" PartName="/ppt/slides/slide1264.xml"/>
  <Override ContentType="application/vnd.openxmlformats-officedocument.presentationml.slide+xml" PartName="/ppt/slides/slide1251.xml"/>
  <Override ContentType="application/vnd.openxmlformats-officedocument.presentationml.slide+xml" PartName="/ppt/slides/slide383.xml"/>
  <Override ContentType="application/vnd.openxmlformats-officedocument.presentationml.slide+xml" PartName="/ppt/slides/slide4734.xml"/>
  <Override ContentType="application/vnd.openxmlformats-officedocument.presentationml.slide+xml" PartName="/ppt/slides/slide5057.xml"/>
  <Override ContentType="application/vnd.openxmlformats-officedocument.presentationml.slide+xml" PartName="/ppt/slides/slide3154.xml"/>
  <Override ContentType="application/vnd.openxmlformats-officedocument.presentationml.slide+xml" PartName="/ppt/slides/slide4721.xml"/>
  <Override ContentType="application/vnd.openxmlformats-officedocument.presentationml.slide+xml" PartName="/ppt/slides/slide844.xml"/>
  <Override ContentType="application/vnd.openxmlformats-officedocument.presentationml.slide+xml" PartName="/ppt/slides/slide3167.xml"/>
  <Override ContentType="application/vnd.openxmlformats-officedocument.presentationml.slide+xml" PartName="/ppt/slides/slide457.xml"/>
  <Override ContentType="application/vnd.openxmlformats-officedocument.presentationml.slide+xml" PartName="/ppt/slides/slide5012.xml"/>
  <Override ContentType="application/vnd.openxmlformats-officedocument.presentationml.slide+xml" PartName="/ppt/slides/slide5098.xml"/>
  <Override ContentType="application/vnd.openxmlformats-officedocument.presentationml.slide+xml" PartName="/ppt/slides/slide1594.xml"/>
  <Override ContentType="application/vnd.openxmlformats-officedocument.presentationml.slide+xml" PartName="/ppt/slides/slide2489.xml"/>
  <Override ContentType="application/vnd.openxmlformats-officedocument.presentationml.slide+xml" PartName="/ppt/slides/slide4004.xml"/>
  <Override ContentType="application/vnd.openxmlformats-officedocument.presentationml.slide+xml" PartName="/ppt/slides/slide4649.xml"/>
  <Override ContentType="application/vnd.openxmlformats-officedocument.presentationml.slide+xml" PartName="/ppt/slides/slide2187.xml"/>
  <Override ContentType="application/vnd.openxmlformats-officedocument.presentationml.slide+xml" PartName="/ppt/slides/slide3411.xml"/>
  <Override ContentType="application/vnd.openxmlformats-officedocument.presentationml.slide+xml" PartName="/ppt/slides/slide2746.xml"/>
  <Override ContentType="application/vnd.openxmlformats-officedocument.presentationml.slide+xml" PartName="/ppt/slides/slide1179.xml"/>
  <Override ContentType="application/vnd.openxmlformats-officedocument.presentationml.slide+xml" PartName="/ppt/slides/slide2101.xml"/>
  <Override ContentType="application/vnd.openxmlformats-officedocument.presentationml.slide+xml" PartName="/ppt/slides/slide155.xml"/>
  <Override ContentType="application/vnd.openxmlformats-officedocument.presentationml.slide+xml" PartName="/ppt/slides/slide3497.xml"/>
  <Override ContentType="application/vnd.openxmlformats-officedocument.presentationml.slide+xml" PartName="/ppt/slides/slide5657.xml"/>
  <Override ContentType="application/vnd.openxmlformats-officedocument.presentationml.slide+xml" PartName="/ppt/slides/slide714.xml"/>
  <Override ContentType="application/vnd.openxmlformats-officedocument.presentationml.slide+xml" PartName="/ppt/slides/slide2705.xml"/>
  <Override ContentType="application/vnd.openxmlformats-officedocument.presentationml.slide+xml" PartName="/ppt/slides/slide5770.xml"/>
  <Override ContentType="application/vnd.openxmlformats-officedocument.presentationml.slide+xml" PartName="/ppt/slides/slide1851.xml"/>
  <Override ContentType="application/vnd.openxmlformats-officedocument.presentationml.slide+xml" PartName="/ppt/slides/slide2118.xml"/>
  <Override ContentType="application/vnd.openxmlformats-officedocument.presentationml.slide+xml" PartName="/ppt/slides/slide3754.xml"/>
  <Override ContentType="application/vnd.openxmlformats-officedocument.presentationml.slide+xml" PartName="/ppt/slides/slide1292.xml"/>
  <Override ContentType="application/vnd.openxmlformats-officedocument.presentationml.slide+xml" PartName="/ppt/slides/slide4134.xml"/>
  <Override ContentType="application/vnd.openxmlformats-officedocument.presentationml.slide+xml" PartName="/ppt/slides/slide5029.xml"/>
  <Override ContentType="application/vnd.openxmlformats-officedocument.presentationml.slide+xml" PartName="/ppt/slides/slide3195.xml"/>
  <Override ContentType="application/vnd.openxmlformats-officedocument.presentationml.slide+xml" PartName="/ppt/slides/slide1223.xml"/>
  <Override ContentType="application/vnd.openxmlformats-officedocument.presentationml.slide+xml" PartName="/ppt/slides/slide4608.xml"/>
  <Override ContentType="application/vnd.openxmlformats-officedocument.presentationml.slide+xml" PartName="/ppt/slides/slide3126.xml"/>
  <Override ContentType="application/vnd.openxmlformats-officedocument.presentationml.slide+xml" PartName="/ppt/slides/slide4779.xml"/>
  <Override ContentType="application/vnd.openxmlformats-officedocument.presentationml.slide+xml" PartName="/ppt/slides/slide4762.xml"/>
  <Override ContentType="application/vnd.openxmlformats-officedocument.presentationml.slide+xml" PartName="/ppt/slides/slide5685.xml"/>
  <Override ContentType="application/vnd.openxmlformats-officedocument.presentationml.slide+xml" PartName="/ppt/slides/slide1766.xml"/>
  <Override ContentType="application/vnd.openxmlformats-officedocument.presentationml.slide+xml" PartName="/ppt/slides/slide629.xml"/>
  <Override ContentType="application/vnd.openxmlformats-officedocument.presentationml.slide+xml" PartName="/ppt/slides/slide3782.xml"/>
  <Override ContentType="application/vnd.openxmlformats-officedocument.presentationml.slide+xml" PartName="/ppt/slides/slide4677.xml"/>
  <Override ContentType="application/vnd.openxmlformats-officedocument.presentationml.slide+xml" PartName="/ppt/slides/slide1121.xml"/>
  <Override ContentType="application/vnd.openxmlformats-officedocument.presentationml.slide+xml" PartName="/ppt/slides/slide183.xml"/>
  <Override ContentType="application/vnd.openxmlformats-officedocument.presentationml.slide+xml" PartName="/ppt/slides/slide2774.xml"/>
  <Override ContentType="application/vnd.openxmlformats-officedocument.presentationml.slide+xml" PartName="/ppt/slides/slide4032.xml"/>
  <Override ContentType="application/vnd.openxmlformats-officedocument.presentationml.slide+xml" PartName="/ppt/slides/slide570.xml"/>
  <Override ContentType="application/vnd.openxmlformats-officedocument.presentationml.slide+xml" PartName="/ppt/slides/slide5040.xml"/>
  <Override ContentType="application/vnd.openxmlformats-officedocument.presentationml.slide+xml" PartName="/ppt/slides/slide742.xml"/>
  <Override ContentType="application/vnd.openxmlformats-officedocument.presentationml.slide+xml" PartName="/ppt/slides/slide4790.xml"/>
  <Override ContentType="application/vnd.openxmlformats-officedocument.presentationml.slide+xml" PartName="/ppt/slides/slide485.xml"/>
  <Override ContentType="application/vnd.openxmlformats-officedocument.presentationml.slide+xml" PartName="/ppt/slides/slide5229.xml"/>
  <Override ContentType="application/vnd.openxmlformats-officedocument.presentationml.slide+xml" PartName="/ppt/slides/slide1794.xml"/>
  <Override ContentType="application/vnd.openxmlformats-officedocument.presentationml.slide+xml" PartName="/ppt/slides/slide770.xml"/>
  <Override ContentType="application/vnd.openxmlformats-officedocument.presentationml.slide+xml" PartName="/ppt/slides/slide657.xml"/>
  <Override ContentType="application/vnd.openxmlformats-officedocument.presentationml.slide+xml" PartName="/ppt/slides/slide4590.xml"/>
  <Override ContentType="application/vnd.openxmlformats-officedocument.presentationml.slide+xml" PartName="/ppt/slides/slide3326.xml"/>
  <Override ContentType="application/vnd.openxmlformats-officedocument.presentationml.slide+xml" PartName="/ppt/slides/slide1423.xml"/>
  <Override ContentType="application/vnd.openxmlformats-officedocument.presentationml.slide+xml" PartName="/ppt/slides/slide5457.xml"/>
  <Override ContentType="application/vnd.openxmlformats-officedocument.presentationml.slide+xml" PartName="/ppt/slides/slide542.xml"/>
  <Override ContentType="application/vnd.openxmlformats-officedocument.presentationml.slide+xml" PartName="/ppt/slides/slide4449.xml"/>
  <Override ContentType="application/vnd.openxmlformats-officedocument.presentationml.slide+xml" PartName="/ppt/slides/slide4979.xml"/>
  <Override ContentType="application/vnd.openxmlformats-officedocument.presentationml.slide+xml" PartName="/ppt/slides/slide5342.xml"/>
  <Override ContentType="application/vnd.openxmlformats-officedocument.presentationml.slide+xml" PartName="/ppt/slides/slide2546.xml"/>
  <Override ContentType="application/vnd.openxmlformats-officedocument.presentationml.slide+xml" PartName="/ppt/slides/slide4334.xml"/>
  <Override ContentType="application/vnd.openxmlformats-officedocument.presentationml.slide+xml" PartName="/ppt/slides/slide5901.xml"/>
  <Override ContentType="application/vnd.openxmlformats-officedocument.presentationml.slide+xml" PartName="/ppt/slides/slide3913.xml"/>
  <Override ContentType="application/vnd.openxmlformats-officedocument.presentationml.slide+xml" PartName="/ppt/slides/slide2905.xml"/>
  <Override ContentType="application/vnd.openxmlformats-officedocument.presentationml.slide+xml" PartName="/ppt/slides/slide3554.xml"/>
  <Override ContentType="application/vnd.openxmlformats-officedocument.presentationml.slide+xml" PartName="/ppt/slides/slide81.xml"/>
  <Override ContentType="application/vnd.openxmlformats-officedocument.presentationml.slide+xml" PartName="/ppt/slides/slide2431.xml"/>
  <Override ContentType="application/vnd.openxmlformats-officedocument.presentationml.slide+xml" PartName="/ppt/slides/slide5816.xml"/>
  <Override ContentType="application/vnd.openxmlformats-officedocument.presentationml.slide+xml" PartName="/ppt/slides/slide1651.xml"/>
  <Override ContentType="application/vnd.openxmlformats-officedocument.presentationml.slide+xml" PartName="/ppt/slides/slide4808.xml"/>
  <Override ContentType="application/vnd.openxmlformats-officedocument.presentationml.slide+xml" PartName="/ppt/slides/slide5570.xml"/>
  <Override ContentType="application/vnd.openxmlformats-officedocument.presentationml.slide+xml" PartName="/ppt/slides/slide1092.xml"/>
  <Override ContentType="application/vnd.openxmlformats-officedocument.presentationml.slide+xml" PartName="/ppt/slides/slide4477.xml"/>
  <Override ContentType="application/vnd.openxmlformats-officedocument.presentationml.slide+xml" PartName="/ppt/slides/slide4562.xml"/>
  <Override ContentType="application/vnd.openxmlformats-officedocument.presentationml.slide+xml" PartName="/ppt/slides/slide3469.xml"/>
  <Override ContentType="application/vnd.openxmlformats-officedocument.presentationml.slide+xml" PartName="/ppt/slides/slide1566.xml"/>
  <Override ContentType="application/vnd.openxmlformats-officedocument.presentationml.slide+xml" PartName="/ppt/slides/slide514.xml"/>
  <Override ContentType="application/vnd.openxmlformats-officedocument.presentationml.slide+xml" PartName="/ppt/slides/slide3582.xml"/>
  <Override ContentType="application/vnd.openxmlformats-officedocument.presentationml.slide+xml" PartName="/ppt/slides/slide2574.xml"/>
  <Override ContentType="application/vnd.openxmlformats-officedocument.presentationml.slide+xml" PartName="/ppt/slides/slide4306.xml"/>
  <Override ContentType="application/vnd.openxmlformats-officedocument.presentationml.slide+xml" PartName="/ppt/slides/slide429.xml"/>
  <Override ContentType="application/vnd.openxmlformats-officedocument.presentationml.slide+xml" PartName="/ppt/slides/slide2318.xml"/>
  <Override ContentType="application/vnd.openxmlformats-officedocument.presentationml.slide+xml" PartName="/ppt/slides/slide2403.xml"/>
  <Override ContentType="application/vnd.openxmlformats-officedocument.presentationml.slide+xml" PartName="/ppt/slides/slide5314.xml"/>
  <Override ContentType="application/vnd.openxmlformats-officedocument.presentationml.slide+xml" PartName="/ppt/slides/slide5485.xml"/>
  <Override ContentType="application/vnd.openxmlformats-officedocument.presentationml.slide+xml" PartName="/ppt/slides/slide2305.xml"/>
  <Override ContentType="application/vnd.openxmlformats-officedocument.presentationml.slide+xml" PartName="/ppt/slides/slide2402.xml"/>
  <Override ContentType="application/vnd.openxmlformats-officedocument.presentationml.slide+xml" PartName="/ppt/slides/slide5382.xml"/>
  <Override ContentType="application/vnd.openxmlformats-officedocument.presentationml.slide+xml" PartName="/ppt/slides/slide3692.xml"/>
  <Override ContentType="application/vnd.openxmlformats-officedocument.presentationml.slide+xml" PartName="/ppt/slides/slide5285.xml"/>
  <Override ContentType="application/vnd.openxmlformats-officedocument.presentationml.slide+xml" PartName="/ppt/slides/slide962.xml"/>
  <Override ContentType="application/vnd.openxmlformats-officedocument.presentationml.slide+xml" PartName="/ppt/slides/slide2046.xml"/>
  <Override ContentType="application/vnd.openxmlformats-officedocument.presentationml.slide+xml" PartName="/ppt/slides/slide2143.xml"/>
  <Override ContentType="application/vnd.openxmlformats-officedocument.presentationml.slide+xml" PartName="/ppt/slides/slide3516.xml"/>
  <Override ContentType="application/vnd.openxmlformats-officedocument.presentationml.slide+xml" PartName="/ppt/slides/slide5109.xml"/>
  <Override ContentType="application/vnd.openxmlformats-officedocument.presentationml.slide+xml" PartName="/ppt/slides/slide2240.xml"/>
  <Override ContentType="application/vnd.openxmlformats-officedocument.presentationml.slide+xml" PartName="/ppt/slides/slide5303.xml"/>
  <Override ContentType="application/vnd.openxmlformats-officedocument.presentationml.slide+xml" PartName="/ppt/slides/slide3710.xml"/>
  <Override ContentType="application/vnd.openxmlformats-officedocument.presentationml.slide+xml" PartName="/ppt/slides/slide3613.xml"/>
  <Override ContentType="application/vnd.openxmlformats-officedocument.presentationml.slide+xml" PartName="/ppt/slides/slide5206.xml"/>
  <Override ContentType="application/vnd.openxmlformats-officedocument.presentationml.slide+xml" PartName="/ppt/slides/slide3257.xml"/>
  <Override ContentType="application/vnd.openxmlformats-officedocument.presentationml.slide+xml" PartName="/ppt/slides/slide5900.xml"/>
  <Override ContentType="application/vnd.openxmlformats-officedocument.presentationml.slide+xml" PartName="/ppt/slides/slide3354.xml"/>
  <Override ContentType="application/vnd.openxmlformats-officedocument.presentationml.slide+xml" PartName="/ppt/slides/slide3451.xml"/>
  <Override ContentType="application/vnd.openxmlformats-officedocument.presentationml.slide+xml" PartName="/ppt/slides/slide4171.xml"/>
  <Override ContentType="application/vnd.openxmlformats-officedocument.presentationml.slide+xml" PartName="/ppt/slides/slide3919.xml"/>
  <Override ContentType="application/vnd.openxmlformats-officedocument.presentationml.slide+xml" PartName="/ppt/slides/slide4333.xml"/>
  <Override ContentType="application/vnd.openxmlformats-officedocument.presentationml.slide+xml" PartName="/ppt/slides/slide4824.xml"/>
  <Override ContentType="application/vnd.openxmlformats-officedocument.presentationml.slide+xml" PartName="/ppt/slides/slide5447.xml"/>
  <Override ContentType="application/vnd.openxmlformats-officedocument.presentationml.slide+xml" PartName="/ppt/slides/slide1923.xml"/>
  <Override ContentType="application/vnd.openxmlformats-officedocument.presentationml.slide+xml" PartName="/ppt/slides/slide4430.xml"/>
  <Override ContentType="application/vnd.openxmlformats-officedocument.presentationml.slide+xml" PartName="/ppt/slides/slide3192.xml"/>
  <Override ContentType="application/vnd.openxmlformats-officedocument.presentationml.slide+xml" PartName="/ppt/slides/slide4921.xml"/>
  <Override ContentType="application/vnd.openxmlformats-officedocument.presentationml.slide+xml" PartName="/ppt/slides/slide865.xml"/>
  <Override ContentType="application/vnd.openxmlformats-officedocument.presentationml.slide+xml" PartName="/ppt/slides/slide4468.xml"/>
  <Override ContentType="application/vnd.openxmlformats-officedocument.presentationml.slide+xml" PartName="/ppt/slides/slide1729.xml"/>
  <Override ContentType="application/vnd.openxmlformats-officedocument.presentationml.slide+xml" PartName="/ppt/slides/slide768.xml"/>
  <Override ContentType="application/vnd.openxmlformats-officedocument.presentationml.slide+xml" PartName="/ppt/slides/slide1826.xml"/>
  <Override ContentType="application/vnd.openxmlformats-officedocument.presentationml.slide+xml" PartName="/ppt/slides/slide2902.xml"/>
  <Override ContentType="application/vnd.openxmlformats-officedocument.presentationml.slide+xml" PartName="/ppt/slides/slide4662.xml"/>
  <Override ContentType="application/vnd.openxmlformats-officedocument.presentationml.slide+xml" PartName="/ppt/slides/slide3095.xml"/>
  <Override ContentType="application/vnd.openxmlformats-officedocument.presentationml.slide+xml" PartName="/ppt/slides/slide5188.xml"/>
  <Override ContentType="application/vnd.openxmlformats-officedocument.presentationml.slide+xml" PartName="/ppt/slides/slide5544.xml"/>
  <Override ContentType="application/vnd.openxmlformats-officedocument.presentationml.slide+xml" PartName="/ppt/slides/slide2708.xml"/>
  <Override ContentType="application/vnd.openxmlformats-officedocument.presentationml.slide+xml" PartName="/ppt/slides/slide2805.xml"/>
  <Override ContentType="application/vnd.openxmlformats-officedocument.presentationml.slide+xml" PartName="/ppt/slides/slide4074.xml"/>
  <Override ContentType="application/vnd.openxmlformats-officedocument.presentationml.slide+xml" PartName="/ppt/slides/slide5641.xml"/>
  <Override ContentType="application/vnd.openxmlformats-officedocument.presentationml.slide+xml" PartName="/ppt/slides/slide4565.xml"/>
  <Override ContentType="application/vnd.openxmlformats-officedocument.presentationml.slide+xml" PartName="/ppt/slides/slide1238.xml"/>
  <Override ContentType="application/vnd.openxmlformats-officedocument.presentationml.slide+xml" PartName="/ppt/slides/slide1432.xml"/>
  <Override ContentType="application/vnd.openxmlformats-officedocument.presentationml.slide+xml" PartName="/ppt/slides/slide5785.xml"/>
  <Override ContentType="application/vnd.openxmlformats-officedocument.presentationml.slide+xml" PartName="/ppt/slides/slide1326.xml"/>
  <Override ContentType="application/vnd.openxmlformats-officedocument.presentationml.slide+xml" PartName="/ppt/slides/slide5776.xml"/>
  <Override ContentType="application/vnd.openxmlformats-officedocument.presentationml.slide+xml" PartName="/ppt/slides/slide1076.xml"/>
  <Override ContentType="application/vnd.openxmlformats-officedocument.presentationml.slide+xml" PartName="/ppt/slides/slide1520.xml"/>
  <Override ContentType="application/vnd.openxmlformats-officedocument.presentationml.slide+xml" PartName="/ppt/slides/slide2449.xml"/>
  <Override ContentType="application/vnd.openxmlformats-officedocument.presentationml.slide+xml" PartName="/ppt/slides/slide3122.xml"/>
  <Override ContentType="application/vnd.openxmlformats-officedocument.presentationml.slide+xml" PartName="/ppt/slides/slide4139.xml"/>
  <Override ContentType="application/vnd.openxmlformats-officedocument.presentationml.slide+xml" PartName="/ppt/slides/slide2537.xml"/>
  <Override ContentType="application/vnd.openxmlformats-officedocument.presentationml.slide+xml" PartName="/ppt/slides/slide2643.xml"/>
  <Override ContentType="application/vnd.openxmlformats-officedocument.presentationml.slide+xml" PartName="/ppt/slides/slide3113.xml"/>
  <Override ContentType="application/vnd.openxmlformats-officedocument.presentationml.slide+xml" PartName="/ppt/slides/slide2287.xml"/>
  <Override ContentType="application/vnd.openxmlformats-officedocument.presentationml.slide+xml" PartName="/ppt/slides/slide4930.xml"/>
  <Override ContentType="application/vnd.openxmlformats-officedocument.presentationml.slide+xml" PartName="/ppt/slides/slide624.xml"/>
  <Override ContentType="application/vnd.openxmlformats-officedocument.presentationml.slide+xml" PartName="/ppt/slides/slide4324.xml"/>
  <Override ContentType="application/vnd.openxmlformats-officedocument.presentationml.slide+xml" PartName="/ppt/slides/slide1567.xml"/>
  <Override ContentType="application/vnd.openxmlformats-officedocument.presentationml.slide+xml" PartName="/ppt/slides/slide5044.xml"/>
  <Override ContentType="application/vnd.openxmlformats-officedocument.presentationml.slide+xml" PartName="/ppt/slides/slide5706.xml"/>
  <Override ContentType="application/vnd.openxmlformats-officedocument.presentationml.slide+xml" PartName="/ppt/slides/slide3854.xml"/>
  <Override ContentType="application/vnd.openxmlformats-officedocument.presentationml.slide+xml" PartName="/ppt/slides/slide3363.xml"/>
  <Override ContentType="application/vnd.openxmlformats-officedocument.presentationml.slide+xml" PartName="/ppt/slides/slide5400.xml"/>
  <Override ContentType="application/vnd.openxmlformats-officedocument.presentationml.slide+xml" PartName="/ppt/slides/slide462.xml"/>
  <Override ContentType="application/vnd.openxmlformats-officedocument.presentationml.slide+xml" PartName="/ppt/slides/slide1270.xml"/>
  <Override ContentType="application/vnd.openxmlformats-officedocument.presentationml.slide+xml" PartName="/ppt/slides/slide3419.xml"/>
  <Override ContentType="application/vnd.openxmlformats-officedocument.presentationml.slide+xml" PartName="/ppt/slides/slide1761.xml"/>
  <Override ContentType="application/vnd.openxmlformats-officedocument.presentationml.slide+xml" PartName="/ppt/slides/slide2949.xml"/>
  <Override ContentType="application/vnd.openxmlformats-officedocument.presentationml.slide+xml" PartName="/ppt/slides/slide133.xml"/>
  <Override ContentType="application/vnd.openxmlformats-officedocument.presentationml.slide+xml" PartName="/ppt/slides/slide2778.xml"/>
  <Override ContentType="application/vnd.openxmlformats-officedocument.presentationml.slide+xml" PartName="/ppt/slides/slide4162.xml"/>
  <Override ContentType="application/vnd.openxmlformats-officedocument.presentationml.slide+xml" PartName="/ppt/slides/slide5535.xml"/>
  <Override ContentType="application/vnd.openxmlformats-officedocument.presentationml.slide+xml" PartName="/ppt/slides/slide759.xml"/>
  <Override ContentType="application/vnd.openxmlformats-officedocument.presentationml.slide+xml" PartName="/ppt/slides/slide74.xml"/>
  <Override ContentType="application/vnd.openxmlformats-officedocument.presentationml.slide+xml" PartName="/ppt/slides/slide268.xml"/>
  <Override ContentType="application/vnd.openxmlformats-officedocument.presentationml.slide+xml" PartName="/ppt/slides/slide1738.xml"/>
  <Override ContentType="application/vnd.openxmlformats-officedocument.presentationml.slide+xml" PartName="/ppt/slides/slide4574.xml"/>
  <Override ContentType="application/vnd.openxmlformats-officedocument.presentationml.slide+xml" PartName="/ppt/slides/slide2481.xml"/>
  <Override ContentType="application/vnd.openxmlformats-officedocument.presentationml.slide+xml" PartName="/ppt/slides/slide2972.xml"/>
  <Override ContentType="application/vnd.openxmlformats-officedocument.presentationml.slide+xml" PartName="/ppt/slides/slide1896.xml"/>
  <Override ContentType="application/vnd.openxmlformats-officedocument.presentationml.slide+xml" PartName="/ppt/slides/slide2208.xml"/>
  <Override ContentType="application/vnd.openxmlformats-officedocument.presentationml.slide+xml" PartName="/ppt/slides/slide3498.xml"/>
  <Override ContentType="application/vnd.openxmlformats-officedocument.presentationml.slide+xml" PartName="/ppt/slides/slide3989.xml"/>
  <Override ContentType="application/vnd.openxmlformats-officedocument.presentationml.slide+xml" PartName="/ppt/slides/slide3780.xml"/>
  <Override ContentType="application/vnd.openxmlformats-officedocument.presentationml.slide+xml" PartName="/ppt/slides/slide4959.xml"/>
  <Override ContentType="application/vnd.openxmlformats-officedocument.presentationml.slide+xml" PartName="/ppt/slides/slide5276.xml"/>
  <Override ContentType="application/vnd.openxmlformats-officedocument.presentationml.slide+xml" PartName="/ppt/slides/slide597.xml"/>
  <Override ContentType="application/vnd.openxmlformats-officedocument.presentationml.slide+xml" PartName="/ppt/slides/slide1993.xml"/>
  <Override ContentType="application/vnd.openxmlformats-officedocument.presentationml.slide+xml" PartName="/ppt/slides/slide2411.xml"/>
  <Override ContentType="application/vnd.openxmlformats-officedocument.presentationml.slide+xml" PartName="/ppt/slides/slide856.xml"/>
  <Override ContentType="application/vnd.openxmlformats-officedocument.presentationml.slide+xml" PartName="/ppt/slides/slide694.xml"/>
  <Override ContentType="application/vnd.openxmlformats-officedocument.presentationml.slide+xml" PartName="/ppt/slides/slide3428.xml"/>
  <Override ContentType="application/vnd.openxmlformats-officedocument.presentationml.slide+xml" PartName="/ppt/slides/slide3525.xml"/>
  <Override ContentType="application/vnd.openxmlformats-officedocument.presentationml.slide+xml" PartName="/ppt/slides/slide1932.xml"/>
  <Override ContentType="application/vnd.openxmlformats-officedocument.presentationml.slide+xml" PartName="/ppt/slides/slide5179.xml"/>
  <Override ContentType="application/vnd.openxmlformats-officedocument.presentationml.slide+xml" PartName="/ppt/slides/slide1479.xml"/>
  <Override ContentType="application/vnd.openxmlformats-officedocument.presentationml.slide+xml" PartName="/ppt/slides/slide4797.xml"/>
  <Override ContentType="application/vnd.openxmlformats-officedocument.presentationml.slide+xml" PartName="/ppt/slides/slide5215.xml"/>
  <Override ContentType="application/vnd.openxmlformats-officedocument.presentationml.slide+xml" PartName="/ppt/slides/slide3266.xml"/>
  <Override ContentType="application/vnd.openxmlformats-officedocument.presentationml.slide+xml" PartName="/ppt/slides/slide2037.xml"/>
  <Override ContentType="application/vnd.openxmlformats-officedocument.presentationml.slide+xml" PartName="/ppt/slides/slide1020.xml"/>
  <Override ContentType="application/vnd.openxmlformats-officedocument.presentationml.slide+xml" PartName="/ppt/slides/slide4894.xml"/>
  <Override ContentType="application/vnd.openxmlformats-officedocument.presentationml.slide+xml" PartName="/ppt/slides/slide3604.xml"/>
  <Override ContentType="application/vnd.openxmlformats-officedocument.presentationml.slide+xml" PartName="/ppt/slides/slide5312.xml"/>
  <Override ContentType="application/vnd.openxmlformats-officedocument.presentationml.slide+xml" PartName="/ppt/slides/slide2634.xml"/>
  <Override ContentType="application/vnd.openxmlformats-officedocument.presentationml.slide+xml" PartName="/ppt/slides/slide3863.xml"/>
  <Override ContentType="application/vnd.openxmlformats-officedocument.presentationml.slide+xml" PartName="/ppt/slides/slide3507.xml"/>
  <Override ContentType="application/vnd.openxmlformats-officedocument.presentationml.slide+xml" PartName="/ppt/slides/slide5053.xml"/>
  <Override ContentType="application/vnd.openxmlformats-officedocument.presentationml.slide+xml" PartName="/ppt/slides/slide1067.xml"/>
  <Override ContentType="application/vnd.openxmlformats-officedocument.presentationml.slide+xml" PartName="/ppt/slides/slide1558.xml"/>
  <Override ContentType="application/vnd.openxmlformats-officedocument.presentationml.slide+xml" PartName="/ppt/slides/slide730.xml"/>
  <Override ContentType="application/vnd.openxmlformats-officedocument.presentationml.slide+xml" PartName="/ppt/slides/slide2296.xml"/>
  <Override ContentType="application/vnd.openxmlformats-officedocument.presentationml.slide+xml" PartName="/ppt/slides/slide2884.xml"/>
  <Override ContentType="application/vnd.openxmlformats-officedocument.presentationml.slide+xml" PartName="/ppt/slides/slide1006.xml"/>
  <Override ContentType="application/vnd.openxmlformats-officedocument.presentationml.slide+xml" PartName="/ppt/slides/slide1770.xml"/>
  <Override ContentType="application/vnd.openxmlformats-officedocument.presentationml.slide+xml" PartName="/ppt/slides/slide2393.xml"/>
  <Override ContentType="application/vnd.openxmlformats-officedocument.presentationml.slide+xml" PartName="/ppt/slides/slide2787.xml"/>
  <Override ContentType="application/vnd.openxmlformats-officedocument.presentationml.slide+xml" PartName="/ppt/slides/slide1103.xml"/>
  <Override ContentType="application/vnd.openxmlformats-officedocument.presentationml.slide+xml" PartName="/ppt/slides/slide471.xml"/>
  <Override ContentType="application/vnd.openxmlformats-officedocument.presentationml.slide+xml" PartName="/ppt/slides/slide4977.xml"/>
  <Override ContentType="application/vnd.openxmlformats-officedocument.presentationml.slide+xml" PartName="/ppt/slides/slide633.xml"/>
  <Override ContentType="application/vnd.openxmlformats-officedocument.presentationml.slide+xml" PartName="/ppt/slides/slide3960.xml"/>
  <Override ContentType="application/vnd.openxmlformats-officedocument.presentationml.slide+xml" PartName="/ppt/slides/slide5618.xml"/>
  <Override ContentType="application/vnd.openxmlformats-officedocument.presentationml.slide+xml" PartName="/ppt/slides/slide259.xml"/>
  <Override ContentType="application/vnd.openxmlformats-officedocument.presentationml.slide+xml" PartName="/ppt/slides/slide1396.xml"/>
  <Override ContentType="application/vnd.openxmlformats-officedocument.presentationml.slide+xml" PartName="/ppt/slides/slide3942.xml"/>
  <Override ContentType="application/vnd.openxmlformats-officedocument.presentationml.slide+xml" PartName="/ppt/slides/slide5132.xml"/>
  <Override ContentType="application/vnd.openxmlformats-officedocument.presentationml.slide+xml" PartName="/ppt/slides/slide83.xml"/>
  <Override ContentType="application/vnd.openxmlformats-officedocument.presentationml.slide+xml" PartName="/ppt/slides/slide2866.xml"/>
  <Override ContentType="application/vnd.openxmlformats-officedocument.presentationml.slide+xml" PartName="/ppt/slides/slide2375.xml"/>
  <Override ContentType="application/vnd.openxmlformats-officedocument.presentationml.slide+xml" PartName="/ppt/slides/slide3489.xml"/>
  <Override ContentType="application/vnd.openxmlformats-officedocument.presentationml.slide+xml" PartName="/ppt/slides/slide2963.xml"/>
  <Override ContentType="application/vnd.openxmlformats-officedocument.presentationml.slide+xml" PartName="/ppt/slides/slide5150.xml"/>
  <Override ContentType="application/vnd.openxmlformats-officedocument.presentationml.slide+xml" PartName="/ppt/slides/slide2472.xml"/>
  <Override ContentType="application/vnd.openxmlformats-officedocument.presentationml.slide+xml" PartName="/ppt/slides/slide1299.xml"/>
  <Override ContentType="application/vnd.openxmlformats-officedocument.presentationml.slide+xml" PartName="/ppt/slides/slide221.xml"/>
  <Override ContentType="application/vnd.openxmlformats-officedocument.presentationml.slide+xml" PartName="/ppt/slides/slide712.xml"/>
  <Override ContentType="application/vnd.openxmlformats-officedocument.presentationml.slide+xml" PartName="/ppt/slides/slide4750.xml"/>
  <Override ContentType="application/vnd.openxmlformats-officedocument.presentationml.slide+xml" PartName="/ppt/slides/slide401.xml"/>
  <Override ContentType="application/vnd.openxmlformats-officedocument.presentationml.slide+xml" PartName="/ppt/slides/slide5873.xml"/>
  <Override ContentType="application/vnd.openxmlformats-officedocument.presentationml.slide+xml" PartName="/ppt/slides/slide4504.xml"/>
  <Override ContentType="application/vnd.openxmlformats-officedocument.presentationml.slide+xml" PartName="/ppt/slides/slide2717.xml"/>
  <Override ContentType="application/vnd.openxmlformats-officedocument.presentationml.slide+xml" PartName="/ppt/slides/slide3183.xml"/>
  <Override ContentType="application/vnd.openxmlformats-officedocument.presentationml.slide+xml" PartName="/ppt/slides/slide1335.xml"/>
  <Override ContentType="application/vnd.openxmlformats-officedocument.presentationml.slide+xml" PartName="/ppt/slides/slide5767.xml"/>
  <Override ContentType="application/vnd.openxmlformats-officedocument.presentationml.slide+xml" PartName="/ppt/slides/slide13.xml"/>
  <Override ContentType="application/vnd.openxmlformats-officedocument.presentationml.slide+xml" PartName="/ppt/slides/slide4342.xml"/>
  <Override ContentType="application/vnd.openxmlformats-officedocument.presentationml.slide+xml" PartName="/ppt/slides/slide3016.xml"/>
  <Override ContentType="application/vnd.openxmlformats-officedocument.presentationml.slide+xml" PartName="/ppt/slides/slide2555.xml"/>
  <Override ContentType="application/vnd.openxmlformats-officedocument.presentationml.slide+xml" PartName="/ppt/slides/slide1173.xml"/>
  <Override ContentType="application/vnd.openxmlformats-officedocument.presentationml.slide+xml" PartName="/ppt/slides/slide939.xml"/>
  <Override ContentType="application/vnd.openxmlformats-officedocument.presentationml.slide+xml" PartName="/ppt/slides/slide1414.xml"/>
  <Override ContentType="application/vnd.openxmlformats-officedocument.presentationml.slide+xml" PartName="/ppt/slides/slide550.xml"/>
  <Override ContentType="application/vnd.openxmlformats-officedocument.presentationml.slide+xml" PartName="/ppt/slides/slide2740.xml"/>
  <Override ContentType="application/vnd.openxmlformats-officedocument.presentationml.slide+xml" PartName="/ppt/slides/slide4236.xml"/>
  <Override ContentType="application/vnd.openxmlformats-officedocument.presentationml.slide+xml" PartName="/ppt/slides/slide4727.xml"/>
  <Override ContentType="application/vnd.openxmlformats-officedocument.presentationml.slide+xml" PartName="/ppt/slides/slide5803.xml"/>
  <Override ContentType="application/vnd.openxmlformats-officedocument.presentationml.slide+xml" PartName="/ppt/slides/slide1664.xml"/>
  <Override ContentType="application/vnd.openxmlformats-officedocument.presentationml.slide+xml" PartName="/ppt/slides/slide4833.xml"/>
  <Override ContentType="application/vnd.openxmlformats-officedocument.presentationml.slide+xml" PartName="/ppt/slides/slide2990.xml"/>
  <Override ContentType="application/vnd.openxmlformats-officedocument.presentationml.slide+xml" PartName="/ppt/slides/slide4421.xml"/>
  <Override ContentType="application/vnd.openxmlformats-officedocument.presentationml.slide+xml" PartName="/ppt/slides/slide5359.xml"/>
  <Override ContentType="application/vnd.openxmlformats-officedocument.presentationml.slide+xml" PartName="/ppt/slides/slide1252.xml"/>
  <Override ContentType="application/vnd.openxmlformats-officedocument.presentationml.slide+xml" PartName="/ppt/slides/slide3757.xml"/>
  <Override ContentType="application/vnd.openxmlformats-officedocument.presentationml.slide+xml" PartName="/ppt/slides/slide365.xml"/>
  <Override ContentType="application/vnd.openxmlformats-officedocument.presentationml.slide+xml" PartName="/ppt/slides/slide527.xml"/>
  <Override ContentType="application/vnd.openxmlformats-officedocument.presentationml.slide+xml" PartName="/ppt/slides/slide5438.xml"/>
  <Override ContentType="application/vnd.openxmlformats-officedocument.presentationml.slide+xml" PartName="/ppt/slides/slide2269.xml"/>
  <Override ContentType="application/vnd.openxmlformats-officedocument.presentationml.slide+xml" PartName="/ppt/slides/slide4912.xml"/>
  <Override ContentType="application/vnd.openxmlformats-officedocument.presentationml.slide+xml" PartName="/ppt/slides/slide1229.xml"/>
  <Override ContentType="application/vnd.openxmlformats-officedocument.presentationml.slide+xml" PartName="/ppt/slides/slide1700.xml"/>
  <Override ContentType="application/vnd.openxmlformats-officedocument.presentationml.slide+xml" PartName="/ppt/slides/slide3595.xml"/>
  <Override ContentType="application/vnd.openxmlformats-officedocument.presentationml.slide+xml" PartName="/ppt/slides/slide3345.xml"/>
  <Override ContentType="application/vnd.openxmlformats-officedocument.presentationml.slide+xml" PartName="/ppt/slides/slide5688.xml"/>
  <Override ContentType="application/vnd.openxmlformats-officedocument.presentationml.slide+xml" PartName="/ppt/slides/slide286.xml"/>
  <Override ContentType="application/vnd.openxmlformats-officedocument.presentationml.slide+xml" PartName="/ppt/slides/slide5197.xml"/>
  <Override ContentType="application/vnd.openxmlformats-officedocument.presentationml.slide+xml" PartName="/ppt/slides/slide777.xml"/>
  <Override ContentType="application/vnd.openxmlformats-officedocument.presentationml.slide+xml" PartName="/ppt/slides/slide4180.xml"/>
  <Override ContentType="application/vnd.openxmlformats-officedocument.presentationml.slide+xml" PartName="/ppt/slides/slide4671.xml"/>
  <Override ContentType="application/vnd.openxmlformats-officedocument.presentationml.slide+xml" PartName="/ppt/slides/slide115.xml"/>
  <Override ContentType="application/vnd.openxmlformats-officedocument.presentationml.slide+xml" PartName="/ppt/slides/slide804.xml"/>
  <Override ContentType="application/vnd.openxmlformats-officedocument.presentationml.slide+xml" PartName="/ppt/slides/slide2161.xml"/>
  <Override ContentType="application/vnd.openxmlformats-officedocument.presentationml.slide+xml" PartName="/ppt/slides/slide847.xml"/>
  <Override ContentType="application/vnd.openxmlformats-officedocument.presentationml.slide+xml" PartName="/ppt/slides/slide3437.xml"/>
  <Override ContentType="application/vnd.openxmlformats-officedocument.presentationml.slide+xml" PartName="/ppt/slides/slide1941.xml"/>
  <Override ContentType="application/vnd.openxmlformats-officedocument.presentationml.slide+xml" PartName="/ppt/slides/slide5224.xml"/>
  <Override ContentType="application/vnd.openxmlformats-officedocument.presentationml.slide+xml" PartName="/ppt/slides/slide5267.xml"/>
  <Override ContentType="application/vnd.openxmlformats-officedocument.presentationml.slide+xml" PartName="/ppt/slides/slide3739.xml"/>
  <Override ContentType="application/vnd.openxmlformats-officedocument.presentationml.slide+xml" PartName="/ppt/slides/slide4250.xml"/>
  <Override ContentType="application/vnd.openxmlformats-officedocument.presentationml.slide+xml" PartName="/ppt/slides/slide1984.xml"/>
  <Override ContentType="application/vnd.openxmlformats-officedocument.presentationml.slide+xml" PartName="/ppt/slides/slide3372.xml"/>
  <Override ContentType="application/vnd.openxmlformats-officedocument.presentationml.slide+xml" PartName="/ppt/slides/slide588.xml"/>
  <Override ContentType="application/vnd.openxmlformats-officedocument.presentationml.slide+xml" PartName="/ppt/slides/slide1011.xml"/>
  <Override ContentType="application/vnd.openxmlformats-officedocument.presentationml.slide+xml" PartName="/ppt/slides/slide545.xml"/>
  <Override ContentType="application/vnd.openxmlformats-officedocument.presentationml.slide+xml" PartName="/ppt/slides/slide1585.xml"/>
  <Override ContentType="application/vnd.openxmlformats-officedocument.presentationml.slide+xml" PartName="/ppt/slides/slide4745.xml"/>
  <Override ContentType="application/vnd.openxmlformats-officedocument.presentationml.slide+xml" PartName="/ppt/slides/slide3771.xml"/>
  <Override ContentType="application/vnd.openxmlformats-officedocument.presentationml.slide+xml" PartName="/ppt/slides/slide5461.xml"/>
  <Override ContentType="application/vnd.openxmlformats-officedocument.presentationml.slide+xml" PartName="/ppt/slides/slide2528.xml"/>
  <Override ContentType="application/vnd.openxmlformats-officedocument.presentationml.slide+xml" PartName="/ppt/slides/slide3178.xml"/>
  <Override ContentType="application/vnd.openxmlformats-officedocument.presentationml.slide+xml" PartName="/ppt/slides/slide2699.xml"/>
  <Override ContentType="application/vnd.openxmlformats-officedocument.presentationml.slide+xml" PartName="/ppt/slides/slide4788.xml"/>
  <Override ContentType="application/vnd.openxmlformats-officedocument.presentationml.slide+xml" PartName="/ppt/slides/slide1909.xml"/>
  <Override ContentType="application/vnd.openxmlformats-officedocument.presentationml.slide+xml" PartName="/ppt/slides/slide448.xml"/>
  <Override ContentType="application/vnd.openxmlformats-officedocument.presentationml.slide+xml" PartName="/ppt/slides/slide1682.xml"/>
  <Override ContentType="application/vnd.openxmlformats-officedocument.presentationml.slide+xml" PartName="/ppt/slides/slide980.xml"/>
  <Override ContentType="application/vnd.openxmlformats-officedocument.presentationml.slide+xml" PartName="/ppt/slides/slide4486.xml"/>
  <Override ContentType="application/vnd.openxmlformats-officedocument.presentationml.slide+xml" PartName="/ppt/slides/slide4389.xml"/>
  <Override ContentType="application/vnd.openxmlformats-officedocument.presentationml.slide+xml" PartName="/ppt/slides/slide1808.xml"/>
  <Override ContentType="application/vnd.openxmlformats-officedocument.presentationml.slide+xml" PartName="/ppt/slides/slide3201.xml"/>
  <Override ContentType="application/vnd.openxmlformats-officedocument.presentationml.slide+xml" PartName="/ppt/slides/slide2028.xml"/>
  <Override ContentType="application/vnd.openxmlformats-officedocument.presentationml.slide+xml" PartName="/ppt/slides/slide4218.xml"/>
  <Override ContentType="application/vnd.openxmlformats-officedocument.presentationml.slide+xml" PartName="/ppt/slides/slide4982.xml"/>
  <Override ContentType="application/vnd.openxmlformats-officedocument.presentationml.slide+xml" PartName="/ppt/slides/slide689.xml"/>
  <Override ContentType="application/vnd.openxmlformats-officedocument.presentationml.slide+xml" PartName="/ppt/slides/slide4315.xml"/>
  <Override ContentType="application/vnd.openxmlformats-officedocument.presentationml.slide+xml" PartName="/ppt/slides/slide2958.xml"/>
  <Override ContentType="application/vnd.openxmlformats-officedocument.presentationml.slide+xml" PartName="/ppt/slides/slide3336.xml"/>
  <Override ContentType="application/vnd.openxmlformats-officedocument.presentationml.slide+xml" PartName="/ppt/slides/slide4092.xml"/>
  <Override ContentType="application/vnd.openxmlformats-officedocument.presentationml.slide+xml" PartName="/ppt/slides/slide3530.xml"/>
  <Override ContentType="application/vnd.openxmlformats-officedocument.presentationml.slide+xml" PartName="/ppt/slides/slide3937.xml"/>
  <Override ContentType="application/vnd.openxmlformats-officedocument.presentationml.slide+xml" PartName="/ppt/slides/slide4680.xml"/>
  <Override ContentType="application/vnd.openxmlformats-officedocument.presentationml.slide+xml" PartName="/ppt/slides/slide883.xml"/>
  <Override ContentType="application/vnd.openxmlformats-officedocument.presentationml.slide+xml" PartName="/ppt/slides/slide5526.xml"/>
  <Override ContentType="application/vnd.openxmlformats-officedocument.presentationml.slide+xml" PartName="/ppt/slides/slide5697.xml"/>
  <Override ContentType="application/vnd.openxmlformats-officedocument.presentationml.slide+xml" PartName="/ppt/slides/slide2814.xml"/>
  <Override ContentType="application/vnd.openxmlformats-officedocument.presentationml.slide+xml" PartName="/ppt/slides/slide1441.xml"/>
  <Override ContentType="application/vnd.openxmlformats-officedocument.presentationml.slide+xml" PartName="/ppt/slides/slide3077.xml"/>
  <Override ContentType="application/vnd.openxmlformats-officedocument.presentationml.slide+xml" PartName="/ppt/slides/slide4653.xml"/>
  <Override ContentType="application/vnd.openxmlformats-officedocument.presentationml.slide+xml" PartName="/ppt/slides/slide4610.xml"/>
  <Override ContentType="application/vnd.openxmlformats-officedocument.presentationml.slide+xml" PartName="/ppt/slides/slide347.xml"/>
  <Override ContentType="application/vnd.openxmlformats-officedocument.presentationml.slide+xml" PartName="/ppt/slides/slide22.xml"/>
  <Override ContentType="application/vnd.openxmlformats-officedocument.presentationml.slide+xml" PartName="/ppt/slides/slide4903.xml"/>
  <Override ContentType="application/vnd.openxmlformats-officedocument.presentationml.slide+xml" PartName="/ppt/slides/slide5627.xml"/>
  <Override ContentType="application/vnd.openxmlformats-officedocument.presentationml.slide+xml" PartName="/ppt/slides/slide1590.xml"/>
  <Override ContentType="application/vnd.openxmlformats-officedocument.presentationml.slide+xml" PartName="/ppt/slides/slide304.xml"/>
  <Override ContentType="application/vnd.openxmlformats-officedocument.presentationml.slide+xml" PartName="/ppt/slides/slide5123.xml"/>
  <Override ContentType="application/vnd.openxmlformats-officedocument.presentationml.slide+xml" PartName="/ppt/slides/slide65.xml"/>
  <Override ContentType="application/vnd.openxmlformats-officedocument.presentationml.slide+xml" PartName="/ppt/slides/slide2564.xml"/>
  <Override ContentType="application/vnd.openxmlformats-officedocument.presentationml.slide+xml" PartName="/ppt/slides/slide2629.xml"/>
  <Override ContentType="application/vnd.openxmlformats-officedocument.presentationml.slide+xml" PartName="/ppt/slides/slide4601.xml"/>
  <Override ContentType="application/vnd.openxmlformats-officedocument.presentationml.slide+xml" PartName="/ppt/slides/slide2060.xml"/>
  <Override ContentType="application/vnd.openxmlformats-officedocument.presentationml.slide+xml" PartName="/ppt/slides/slide2458.xml"/>
  <Override ContentType="application/vnd.openxmlformats-officedocument.presentationml.slide+xml" PartName="/ppt/slides/slide3086.xml"/>
  <Override ContentType="application/vnd.openxmlformats-officedocument.presentationml.slide+xml" PartName="/ppt/slides/slide4644.xml"/>
  <Override ContentType="application/vnd.openxmlformats-officedocument.presentationml.slide+xml" PartName="/ppt/slides/slide1484.xml"/>
  <Override ContentType="application/vnd.openxmlformats-officedocument.presentationml.slide+xml" PartName="/ppt/slides/slide3034.xml"/>
  <Override ContentType="application/vnd.openxmlformats-officedocument.presentationml.slide+xml" PartName="/ppt/slides/slide4288.xml"/>
  <Override ContentType="application/vnd.openxmlformats-officedocument.presentationml.slide+xml" PartName="/ppt/slides/slide410.xml"/>
  <Override ContentType="application/vnd.openxmlformats-officedocument.presentationml.slide+xml" PartName="/ppt/slides/slide453.xml"/>
  <Override ContentType="application/vnd.openxmlformats-officedocument.presentationml.slide+xml" PartName="/ppt/slides/slide3007.xml"/>
  <Override ContentType="application/vnd.openxmlformats-officedocument.presentationml.slide+xml" PartName="/ppt/slides/slide5812.xml"/>
  <Override ContentType="application/vnd.openxmlformats-officedocument.presentationml.slide+xml" PartName="/ppt/slides/slide4245.xml"/>
  <Override ContentType="application/vnd.openxmlformats-officedocument.presentationml.slide+xml" PartName="/ppt/slides/slide1511.xml"/>
  <Override ContentType="application/vnd.openxmlformats-officedocument.presentationml.slide+xml" PartName="/ppt/slides/slide5855.xml"/>
  <Override ContentType="application/vnd.openxmlformats-officedocument.presentationml.slide+xml" PartName="/ppt/slides/slide3271.xml"/>
  <Override ContentType="application/vnd.openxmlformats-officedocument.presentationml.slide+xml" PartName="/ppt/slides/slide2893.xml"/>
  <Override ContentType="application/vnd.openxmlformats-officedocument.presentationml.slide+xml" PartName="/ppt/slides/slide4495.xml"/>
  <Override ContentType="application/vnd.openxmlformats-officedocument.presentationml.slide+xml" PartName="/ppt/slides/slide1155.xml"/>
  <Override ContentType="application/vnd.openxmlformats-officedocument.presentationml.slide+xml" PartName="/ppt/slides/slide1112.xml"/>
  <Override ContentType="application/vnd.openxmlformats-officedocument.presentationml.slide+xml" PartName="/ppt/slides/slide2129.xml"/>
  <Override ContentType="application/vnd.openxmlformats-officedocument.presentationml.slide+xml" PartName="/ppt/slides/slide2722.xml"/>
  <Override ContentType="application/vnd.openxmlformats-officedocument.presentationml.slide+xml" PartName="/ppt/slides/slide782.xml"/>
  <Override ContentType="application/vnd.openxmlformats-officedocument.presentationml.slide+xml" PartName="/ppt/slides/slide4209.xml"/>
  <Override ContentType="application/vnd.openxmlformats-officedocument.presentationml.slide+xml" PartName="/ppt/slides/slide703.xml"/>
  <Override ContentType="application/vnd.openxmlformats-officedocument.presentationml.slide+xml" PartName="/ppt/slides/slide189.xml"/>
  <Override ContentType="application/vnd.openxmlformats-officedocument.presentationml.slide+xml" PartName="/ppt/slides/slide3043.xml"/>
  <Override ContentType="application/vnd.openxmlformats-officedocument.presentationml.slide+xml" PartName="/ppt/slides/slide5294.xml"/>
  <Override ContentType="application/vnd.openxmlformats-officedocument.presentationml.slide+xml" PartName="/ppt/slides/slide874.xml"/>
  <Override ContentType="application/vnd.openxmlformats-officedocument.presentationml.slide+xml" PartName="/ppt/slides/slide4416.xml"/>
  <Override ContentType="application/vnd.openxmlformats-officedocument.presentationml.slide+xml" PartName="/ppt/slides/slide3442.xml"/>
  <Override ContentType="application/vnd.openxmlformats-officedocument.presentationml.slide+xml" PartName="/ppt/slides/slide4403.xml"/>
  <Override ContentType="application/vnd.openxmlformats-officedocument.presentationml.slide+xml" PartName="/ppt/slides/slide1247.xml"/>
  <Override ContentType="application/vnd.openxmlformats-officedocument.presentationml.slide+xml" PartName="/ppt/slides/slide1840.xml"/>
  <Override ContentType="application/vnd.openxmlformats-officedocument.presentationml.slide+xml" PartName="/ppt/slides/slide2857.xml"/>
  <Override ContentType="application/vnd.openxmlformats-officedocument.presentationml.slide+xml" PartName="/ppt/slides/slide4459.xml"/>
  <Override ContentType="application/vnd.openxmlformats-officedocument.presentationml.slide+xml" PartName="/ppt/slides/slide4144.xml"/>
  <Override ContentType="application/vnd.openxmlformats-officedocument.presentationml.slide+xml" PartName="/ppt/slides/slide5373.xml"/>
  <Override ContentType="application/vnd.openxmlformats-officedocument.presentationml.slide+xml" PartName="/ppt/slides/slide3586.xml"/>
  <Override ContentType="application/vnd.openxmlformats-officedocument.presentationml.slide+xml" PartName="/ppt/slides/slide1081.xml"/>
  <Override ContentType="application/vnd.openxmlformats-officedocument.presentationml.slide+xml" PartName="/ppt/slides/slide2357.xml"/>
  <Override ContentType="application/vnd.openxmlformats-officedocument.presentationml.slide+xml" PartName="/ppt/slides/slide5330.xml"/>
  <Override ContentType="application/vnd.openxmlformats-officedocument.presentationml.slide+xml" PartName="/ppt/slides/slide2055.xml"/>
  <Override ContentType="application/vnd.openxmlformats-officedocument.presentationml.slide+xml" PartName="/ppt/slides/slide3543.xml"/>
  <Override ContentType="application/vnd.openxmlformats-officedocument.presentationml.slide+xml" PartName="/ppt/slides/slide5711.xml"/>
  <Override ContentType="application/vnd.openxmlformats-officedocument.presentationml.slide+xml" PartName="/ppt/slides/slide953.xml"/>
  <Override ContentType="application/vnd.openxmlformats-officedocument.presentationml.slide+xml" PartName="/ppt/slides/slide5118.xml"/>
  <Override ContentType="application/vnd.openxmlformats-officedocument.presentationml.slide+xml" PartName="/ppt/slides/slide4819.xml"/>
  <Override ContentType="application/vnd.openxmlformats-officedocument.presentationml.slide+xml" PartName="/ppt/slides/slide1497.xml"/>
  <Override ContentType="application/vnd.openxmlformats-officedocument.presentationml.slide+xml" PartName="/ppt/slides/slide4101.xml"/>
  <Override ContentType="application/vnd.openxmlformats-officedocument.presentationml.slide+xml" PartName="/ppt/slides/slide910.xml"/>
  <Override ContentType="application/vnd.openxmlformats-officedocument.presentationml.slide+xml" PartName="/ppt/slides/slide3665.xml"/>
  <Override ContentType="application/vnd.openxmlformats-officedocument.presentationml.slide+xml" PartName="/ppt/slides/slide439.xml"/>
  <Override ContentType="application/vnd.openxmlformats-officedocument.presentationml.slide+xml" PartName="/ppt/slides/slide3622.xml"/>
  <Override ContentType="application/vnd.openxmlformats-officedocument.presentationml.slide+xml" PartName="/ppt/slides/slide5452.xml"/>
  <Override ContentType="application/vnd.openxmlformats-officedocument.presentationml.slide+xml" PartName="/ppt/slides/slide2098.xml"/>
  <Override ContentType="application/vnd.openxmlformats-officedocument.presentationml.slide+xml" PartName="/ppt/slides/slide1576.xml"/>
  <Override ContentType="application/vnd.openxmlformats-officedocument.presentationml.slide+xml" PartName="/ppt/slides/slide1405.xml"/>
  <Override ContentType="application/vnd.openxmlformats-officedocument.presentationml.slide+xml" PartName="/ppt/slides/slide1261.xml"/>
  <Override ContentType="application/vnd.openxmlformats-officedocument.presentationml.slide+xml" PartName="/ppt/slides/slide3766.xml"/>
  <Override ContentType="application/vnd.openxmlformats-officedocument.presentationml.slide+xml" PartName="/ppt/slides/slide2490.xml"/>
  <Override ContentType="application/vnd.openxmlformats-officedocument.presentationml.slide+xml" PartName="/ppt/slides/slide4995.xml"/>
  <Override ContentType="application/vnd.openxmlformats-officedocument.presentationml.slide+xml" PartName="/ppt/slides/slide4639.xml"/>
  <Override ContentType="application/vnd.openxmlformats-officedocument.presentationml.slide+xml" PartName="/ppt/slides/slide374.xml"/>
  <Override ContentType="application/vnd.openxmlformats-officedocument.presentationml.slide+xml" PartName="/ppt/slides/slide1612.xml"/>
  <Override ContentType="application/vnd.openxmlformats-officedocument.presentationml.slide+xml" PartName="/ppt/slides/slide2235.xml"/>
  <Override ContentType="application/vnd.openxmlformats-officedocument.presentationml.slide+xml" PartName="/ppt/slides/slide1655.xml"/>
  <Override ContentType="application/vnd.openxmlformats-officedocument.presentationml.slide+xml" PartName="/ppt/slides/slide2278.xml"/>
  <Override ContentType="application/vnd.openxmlformats-officedocument.presentationml.slide+xml" PartName="/ppt/slides/slide518.xml"/>
  <Override ContentType="application/vnd.openxmlformats-officedocument.presentationml.slide+xml" PartName="/ppt/slides/slide1979.xml"/>
  <Override ContentType="application/vnd.openxmlformats-officedocument.presentationml.slide+xml" PartName="/ppt/slides/slide3802.xml"/>
  <Override ContentType="application/vnd.openxmlformats-officedocument.presentationml.slide+xml" PartName="/ppt/slides/slide1340.xml"/>
  <Override ContentType="application/vnd.openxmlformats-officedocument.presentationml.slide+xml" PartName="/ppt/slides/slide3845.xml"/>
  <Override ContentType="application/vnd.openxmlformats-officedocument.presentationml.slide+xml" PartName="/ppt/slides/slide203.xml"/>
  <Override ContentType="application/vnd.openxmlformats-officedocument.presentationml.slide+xml" PartName="/ppt/slides/slide295.xml"/>
  <Override ContentType="application/vnd.openxmlformats-officedocument.presentationml.slide+xml" PartName="/ppt/slides/slide4000.xml"/>
  <Override ContentType="application/vnd.openxmlformats-officedocument.presentationml.slide+xml" PartName="/ppt/slides/slide124.xml"/>
  <Override ContentType="application/vnd.openxmlformats-officedocument.presentationml.slide+xml" PartName="/ppt/slides/slide3924.xml"/>
  <Override ContentType="application/vnd.openxmlformats-officedocument.presentationml.slide+xml" PartName="/ppt/slides/slide1734.xml"/>
  <Override ContentType="application/vnd.openxmlformats-officedocument.presentationml.slide+xml" PartName="/ppt/slides/slide2314.xml"/>
  <Override ContentType="application/vnd.openxmlformats-officedocument.presentationml.slide+xml" PartName="/ppt/slides/slide194.xml"/>
  <Override ContentType="application/vnd.openxmlformats-officedocument.presentationml.slide+xml" PartName="/ppt/slides/slide151.xml"/>
  <Override ContentType="application/vnd.openxmlformats-officedocument.presentationml.slide+xml" PartName="/ppt/slides/slide5017.xml"/>
  <Override ContentType="application/vnd.openxmlformats-officedocument.presentationml.slide+xml" PartName="/ppt/slides/slide3687.xml"/>
  <Override ContentType="application/vnd.openxmlformats-officedocument.presentationml.slide+xml" PartName="/ppt/slides/slide5882.xml"/>
  <Override ContentType="application/vnd.openxmlformats-officedocument.presentationml.slide+xml" PartName="/ppt/slides/slide2670.xml"/>
  <Override ContentType="application/vnd.openxmlformats-officedocument.presentationml.slide+xml" PartName="/ppt/slides/slide1549.xml"/>
  <Override ContentType="application/vnd.openxmlformats-officedocument.presentationml.slide+xml" PartName="/ppt/slides/slide1506.xml"/>
  <Override ContentType="application/vnd.openxmlformats-officedocument.presentationml.slide+xml" PartName="/ppt/slides/slide2792.xml"/>
  <Override ContentType="application/vnd.openxmlformats-officedocument.presentationml.slide+xml" PartName="/ppt/slides/slide948.xml"/>
  <Override ContentType="application/vnd.openxmlformats-officedocument.presentationml.slide+xml" PartName="/ppt/slides/slide2199.xml"/>
  <Override ContentType="application/vnd.openxmlformats-officedocument.presentationml.slide+xml" PartName="/ppt/slides/slide4718.xml"/>
  <Override ContentType="application/vnd.openxmlformats-officedocument.presentationml.slide+xml" PartName="/ppt/slides/slide4394.xml"/>
  <Override ContentType="application/vnd.openxmlformats-officedocument.presentationml.slide+xml" PartName="/ppt/slides/slide3872.xml"/>
  <Override ContentType="application/vnd.openxmlformats-officedocument.presentationml.slide+xml" PartName="/ppt/slides/slide1182.xml"/>
  <Override ContentType="application/vnd.openxmlformats-officedocument.presentationml.slide+xml" PartName="/ppt/slides/slide5474.xml"/>
  <Override ContentType="application/vnd.openxmlformats-officedocument.presentationml.slide+xml" PartName="/ppt/slides/slide5368.xml"/>
  <Override ContentType="application/vnd.openxmlformats-officedocument.presentationml.slide+xml" PartName="/ppt/slides/slide8.xml"/>
  <Override ContentType="application/vnd.openxmlformats-officedocument.presentationml.slide+xml" PartName="/ppt/slides/slide4351.xml"/>
  <Override ContentType="application/vnd.openxmlformats-officedocument.presentationml.slide+xml" PartName="/ppt/slides/slide5553.xml"/>
  <Override ContentType="application/vnd.openxmlformats-officedocument.presentationml.slide+xml" PartName="/ppt/slides/slide3701.xml"/>
  <Override ContentType="application/vnd.openxmlformats-officedocument.presentationml.slide+xml" PartName="/ppt/slides/slide5596.xml"/>
  <Override ContentType="application/vnd.openxmlformats-officedocument.presentationml.slide+xml" PartName="/ppt/slides/slide480.xml"/>
  <Override ContentType="application/vnd.openxmlformats-officedocument.presentationml.slide+xml" PartName="/ppt/slides/slide1914.xml"/>
  <Override ContentType="application/vnd.openxmlformats-officedocument.presentationml.slide+xml" PartName="/ppt/slides/slide2134.xml"/>
  <Override ContentType="application/vnd.openxmlformats-officedocument.presentationml.slide+xml" PartName="/ppt/slides/slide2384.xml"/>
  <Override ContentType="application/vnd.openxmlformats-officedocument.presentationml.slide+xml" PartName="/ppt/slides/slide4889.xml"/>
  <Override ContentType="application/vnd.openxmlformats-officedocument.presentationml.slide+xml" PartName="/ppt/slides/slide3108.xml"/>
  <Override ContentType="application/vnd.openxmlformats-officedocument.presentationml.slide+xml" PartName="/ppt/slides/slide3951.xml"/>
  <Override ContentType="application/vnd.openxmlformats-officedocument.presentationml.slide+xml" PartName="/ppt/slides/slide230.xml"/>
  <Override ContentType="application/vnd.openxmlformats-officedocument.presentationml.slide+xml" PartName="/ppt/slides/slide1878.xml"/>
  <Override ContentType="application/vnd.openxmlformats-officedocument.presentationml.slide+xml" PartName="/ppt/slides/slide4065.xml"/>
  <Override ContentType="application/vnd.openxmlformats-officedocument.presentationml.slide+xml" PartName="/ppt/slides/slide1835.xml"/>
  <Override ContentType="application/vnd.openxmlformats-officedocument.presentationml.slide+xml" PartName="/ppt/slides/slide2213.xml"/>
  <Override ContentType="application/vnd.openxmlformats-officedocument.presentationml.slide+xml" PartName="/ppt/slides/slide2463.xml"/>
  <Override ContentType="application/vnd.openxmlformats-officedocument.presentationml.slide+xml" PartName="/ppt/slides/slide4968.xml"/>
  <Override ContentType="application/vnd.openxmlformats-officedocument.presentationml.slide+xml" PartName="/ppt/slides/slide1756.xml"/>
  <Override ContentType="application/vnd.openxmlformats-officedocument.presentationml.slide+xml" PartName="/ppt/slides/slide3994.xml"/>
  <Override ContentType="application/vnd.openxmlformats-officedocument.presentationml.slide+xml" PartName="/ppt/slides/slide1799.xml"/>
  <Override ContentType="application/vnd.openxmlformats-officedocument.presentationml.slide+xml" PartName="/ppt/slides/slide2420.xml"/>
  <Override ContentType="application/vnd.openxmlformats-officedocument.presentationml.slide+xml" PartName="/ppt/slides/slide5039.xml"/>
  <Override ContentType="application/vnd.openxmlformats-officedocument.presentationml.slide+xml" PartName="/ppt/slides/slide5632.xml"/>
  <Override ContentType="application/vnd.openxmlformats-officedocument.presentationml.slide+xml" PartName="/ppt/slides/slide273.xml"/>
  <Override ContentType="application/vnd.openxmlformats-officedocument.presentationml.slide+xml" PartName="/ppt/slides/slide619.xml"/>
  <Override ContentType="application/vnd.openxmlformats-officedocument.presentationml.slide+xml" PartName="/ppt/slides/slide4022.xml"/>
  <Override ContentType="application/vnd.openxmlformats-officedocument.presentationml.slide+xml" PartName="/ppt/slides/slide92.xml"/>
  <Override ContentType="application/vnd.openxmlformats-officedocument.presentationml.slide+xml" PartName="/ppt/slides/slide4569.xml"/>
  <Override ContentType="application/vnd.openxmlformats-officedocument.presentationml.slide+xml" PartName="/ppt/slides/slide78.xml"/>
  <Override ContentType="application/vnd.openxmlformats-officedocument.presentationml.slide+xml" PartName="/ppt/slides/slide1331.xml"/>
  <Override ContentType="application/vnd.openxmlformats-officedocument.presentationml.slide+xml" PartName="/ppt/slides/slide466.xml"/>
  <Override ContentType="application/vnd.openxmlformats-officedocument.presentationml.slide+xml" PartName="/ppt/slides/slide4038.xml"/>
  <Override ContentType="application/vnd.openxmlformats-officedocument.presentationml.slide+xml" PartName="/ppt/slides/slide4828.xml"/>
  <Override ContentType="application/vnd.openxmlformats-officedocument.presentationml.slide+xml" PartName="/ppt/slides/slide5605.xml"/>
  <Override ContentType="application/vnd.openxmlformats-officedocument.presentationml.slide+xml" PartName="/ppt/slides/slide5877.xml"/>
  <Override ContentType="application/vnd.openxmlformats-officedocument.presentationml.slide+xml" PartName="/ppt/slides/slide3559.xml"/>
  <Override ContentType="application/vnd.openxmlformats-officedocument.presentationml.slide+xml" PartName="/ppt/slides/slide5249.xml"/>
  <Override ContentType="application/vnd.openxmlformats-officedocument.presentationml.slide+xml" PartName="/ppt/slides/slide563.xml"/>
  <Override ContentType="application/vnd.openxmlformats-officedocument.presentationml.slide+xml" PartName="/ppt/slides/slide660.xml"/>
  <Override ContentType="application/vnd.openxmlformats-officedocument.presentationml.slide+xml" PartName="/ppt/slides/slide1072.xml"/>
  <Override ContentType="application/vnd.openxmlformats-officedocument.presentationml.slide+xml" PartName="/ppt/slides/slide3117.xml"/>
  <Override ContentType="application/vnd.openxmlformats-officedocument.presentationml.slide+xml" PartName="/ppt/slides/slide926.xml"/>
  <Override ContentType="application/vnd.openxmlformats-officedocument.presentationml.slide+xml" PartName="/ppt/slides/slide3617.xml"/>
  <Override ContentType="application/vnd.openxmlformats-officedocument.presentationml.slide+xml" PartName="/ppt/slides/slide3390.xml"/>
  <Override ContentType="application/vnd.openxmlformats-officedocument.presentationml.slide+xml" PartName="/ppt/slides/slide3850.xml"/>
  <Override ContentType="application/vnd.openxmlformats-officedocument.presentationml.slide+xml" PartName="/ppt/slides/slide4570.xml"/>
  <Override ContentType="application/vnd.openxmlformats-officedocument.presentationml.slide+xml" PartName="/ppt/slides/slide5307.xml"/>
  <Override ContentType="application/vnd.openxmlformats-officedocument.presentationml.slide+xml" PartName="/ppt/slides/slide2380.xml"/>
  <Override ContentType="application/vnd.openxmlformats-officedocument.presentationml.slide+xml" PartName="/ppt/slides/slide2283.xml"/>
  <Override ContentType="application/vnd.openxmlformats-officedocument.presentationml.slide+xml" PartName="/ppt/slides/slide4328.xml"/>
  <Override ContentType="application/vnd.openxmlformats-officedocument.presentationml.slide+xml" PartName="/ppt/slides/slide5404.xml"/>
  <Override ContentType="application/vnd.openxmlformats-officedocument.presentationml.slide+xml" PartName="/ppt/slides/slide1862.xml"/>
  <Override ContentType="application/vnd.openxmlformats-officedocument.presentationml.slide+xml" PartName="/ppt/slides/slide2309.xml"/>
  <Override ContentType="application/vnd.openxmlformats-officedocument.presentationml.slide+xml" PartName="/ppt/slides/slide822.xml"/>
  <Override ContentType="application/vnd.openxmlformats-officedocument.presentationml.slide+xml" PartName="/ppt/slides/slide2107.xml"/>
  <Override ContentType="application/vnd.openxmlformats-officedocument.presentationml.slide+xml" PartName="/ppt/slides/slide5508.xml"/>
  <Override ContentType="application/vnd.openxmlformats-officedocument.presentationml.slide+xml" PartName="/ppt/slides/slide5781.xml"/>
  <Override ContentType="application/vnd.openxmlformats-officedocument.presentationml.slide+xml" PartName="/ppt/slides/slide4425.xml"/>
  <Override ContentType="application/vnd.openxmlformats-officedocument.presentationml.slide+xml" PartName="/ppt/slides/slide3591.xml"/>
  <Override ContentType="application/vnd.openxmlformats-officedocument.presentationml.slide+xml" PartName="/ppt/slides/slide725.xml"/>
  <Override ContentType="application/vnd.openxmlformats-officedocument.presentationml.slide+xml" PartName="/ppt/slides/slide5048.xml"/>
  <Override ContentType="application/vnd.openxmlformats-officedocument.presentationml.slide+xml" PartName="/ppt/slides/slide5539.xml"/>
  <Override ContentType="application/vnd.openxmlformats-officedocument.presentationml.slide+xml" PartName="/ppt/slides/slide3521.xml"/>
  <Override ContentType="application/vnd.openxmlformats-officedocument.presentationml.slide+xml" PartName="/ppt/slides/slide3946.xml"/>
  <Override ContentType="application/vnd.openxmlformats-officedocument.presentationml.slide+xml" PartName="/ppt/slides/slide1831.xml"/>
  <Override ContentType="application/vnd.openxmlformats-officedocument.presentationml.slide+xml" PartName="/ppt/slides/slide5733.xml"/>
  <Override ContentType="application/vnd.openxmlformats-officedocument.presentationml.slide+xml" PartName="/ppt/slides/slide338.xml"/>
  <Override ContentType="application/vnd.openxmlformats-officedocument.presentationml.slide+xml" PartName="/ppt/slides/slide3318.xml"/>
  <Override ContentType="application/vnd.openxmlformats-officedocument.presentationml.slide+xml" PartName="/ppt/slides/slide1475.xml"/>
  <Override ContentType="application/vnd.openxmlformats-officedocument.presentationml.slide+xml" PartName="/ppt/slides/slide966.xml"/>
  <Override ContentType="application/vnd.openxmlformats-officedocument.presentationml.slide+xml" PartName="/ppt/slides/slide4166.xml"/>
  <Override ContentType="application/vnd.openxmlformats-officedocument.presentationml.slide+xml" PartName="/ppt/slides/slide5008.xml"/>
  <Override ContentType="application/vnd.openxmlformats-officedocument.presentationml.slide+xml" PartName="/ppt/slides/slide532.xml"/>
  <Override ContentType="application/vnd.openxmlformats-officedocument.presentationml.slide+xml" PartName="/ppt/slides/slide5377.xml"/>
  <Override ContentType="application/vnd.openxmlformats-officedocument.presentationml.slide+xml" PartName="/ppt/slides/slide5580.xml"/>
  <Override ContentType="application/vnd.openxmlformats-officedocument.presentationml.slide+xml" PartName="/ppt/slides/slide3890.xml"/>
  <Override ContentType="application/vnd.openxmlformats-officedocument.presentationml.slide+xml" PartName="/ppt/slides/slide5749.xml"/>
  <Override ContentType="application/vnd.openxmlformats-officedocument.presentationml.slide+xml" PartName="/ppt/slides/slide667.xml"/>
  <Override ContentType="application/vnd.openxmlformats-officedocument.presentationml.slide+xml" PartName="/ppt/slides/slide861.xml"/>
  <Override ContentType="application/vnd.openxmlformats-officedocument.presentationml.slide+xml" PartName="/ppt/slides/slide3320.xml"/>
  <Override ContentType="application/vnd.openxmlformats-officedocument.presentationml.slide+xml" PartName="/ppt/slides/slide4367.xml"/>
  <Override ContentType="application/vnd.openxmlformats-officedocument.presentationml.slide+xml" PartName="/ppt/slides/slide4973.xml"/>
  <Override ContentType="application/vnd.openxmlformats-officedocument.presentationml.slide+xml" PartName="/ppt/slides/slide2880.xml"/>
  <Override ContentType="application/vnd.openxmlformats-officedocument.presentationml.slide+xml" PartName="/ppt/slides/slide2310.xml"/>
  <Override ContentType="application/vnd.openxmlformats-officedocument.presentationml.slide+xml" PartName="/ppt/slides/slide31.xml"/>
  <Override ContentType="application/vnd.openxmlformats-officedocument.presentationml.slide+xml" PartName="/ppt/slides/slide795.xml"/>
  <Override ContentType="application/vnd.openxmlformats-officedocument.presentationml.slide+xml" PartName="/ppt/slides/slide2082.xml"/>
  <Override ContentType="application/vnd.openxmlformats-officedocument.presentationml.slide+xml" PartName="/ppt/slides/slide5548.xml"/>
  <Override ContentType="application/vnd.openxmlformats-officedocument.presentationml.slide+xml" PartName="/ppt/slides/slide176.xml"/>
  <Override ContentType="application/vnd.openxmlformats-officedocument.presentationml.slide+xml" PartName="/ppt/slides/slide4070.xml"/>
  <Override ContentType="application/vnd.openxmlformats-officedocument.presentationml.slide+xml" PartName="/ppt/slides/slide3818.xml"/>
  <Override ContentType="application/vnd.openxmlformats-officedocument.presentationml.slide+xml" PartName="/ppt/slides/slide2379.xml"/>
  <Override ContentType="application/vnd.openxmlformats-officedocument.presentationml.slide+xml" PartName="/ppt/slides/slide5578.xml"/>
  <Override ContentType="application/vnd.openxmlformats-officedocument.presentationml.slide+xml" PartName="/ppt/slides/slide2551.xml"/>
  <Override ContentType="application/vnd.openxmlformats-officedocument.presentationml.slide+xml" PartName="/ppt/slides/slide4241.xml"/>
  <Override ContentType="application/vnd.openxmlformats-officedocument.presentationml.slide+xml" PartName="/ppt/slides/slide2454.xml"/>
  <Override ContentType="application/vnd.openxmlformats-officedocument.presentationml.slide+xml" PartName="/ppt/slides/slide651.xml"/>
  <Override ContentType="application/vnd.openxmlformats-officedocument.presentationml.slide+xml" PartName="/ppt/slides/slide3187.xml"/>
  <Override ContentType="application/vnd.openxmlformats-officedocument.presentationml.slide+xml" PartName="/ppt/slides/slide4916.xml"/>
  <Override ContentType="application/vnd.openxmlformats-officedocument.presentationml.slide+xml" PartName="/ppt/slides/slide5136.xml"/>
  <Override ContentType="application/vnd.openxmlformats-officedocument.presentationml.slide+xml" PartName="/ppt/slides/slide4772.xml"/>
  <Override ContentType="application/vnd.openxmlformats-officedocument.presentationml.slide+xml" PartName="/ppt/slides/slide1659.xml"/>
  <Override ContentType="application/vnd.openxmlformats-officedocument.presentationml.slide+xml" PartName="/ppt/slides/slide1975.xml"/>
  <Override ContentType="application/vnd.openxmlformats-officedocument.presentationml.slide+xml" PartName="/ppt/slides/slide5233.xml"/>
  <Override ContentType="application/vnd.openxmlformats-officedocument.presentationml.slide+xml" PartName="/ppt/slides/slide475.xml"/>
  <Override ContentType="application/vnd.openxmlformats-officedocument.presentationml.slide+xml" PartName="/ppt/slides/slide2292.xml"/>
  <Override ContentType="application/vnd.openxmlformats-officedocument.presentationml.slide+xml" PartName="/ppt/slides/slide4754.xml"/>
  <Override ContentType="application/vnd.openxmlformats-officedocument.presentationml.slide+xml" PartName="/ppt/slides/slide838.xml"/>
  <Override ContentType="application/vnd.openxmlformats-officedocument.presentationml.slide+xml" PartName="/ppt/slides/slide4029.xml"/>
  <Override ContentType="application/vnd.openxmlformats-officedocument.presentationml.slide+xml" PartName="/ppt/slides/slide5868.xml"/>
  <Override ContentType="application/vnd.openxmlformats-officedocument.presentationml.slide+xml" PartName="/ppt/slides/slide3608.xml"/>
  <Override ContentType="application/vnd.openxmlformats-officedocument.presentationml.slide+xml" PartName="/ppt/slides/slide935.xml"/>
  <Override ContentType="application/vnd.openxmlformats-officedocument.presentationml.slide+xml" PartName="/ppt/slides/slide1274.xml"/>
  <Override ContentType="application/vnd.openxmlformats-officedocument.presentationml.slide+xml" PartName="/ppt/slides/slide5337.xml"/>
  <Override ContentType="application/vnd.openxmlformats-officedocument.presentationml.slide+xml" PartName="/ppt/slides/slide137.xml"/>
  <Override ContentType="application/vnd.openxmlformats-officedocument.presentationml.slide+xml" PartName="/ppt/slides/slide2091.xml"/>
  <Override ContentType="application/vnd.openxmlformats-officedocument.presentationml.slide+xml" PartName="/ppt/slides/slide3820.xml"/>
  <Override ContentType="application/vnd.openxmlformats-officedocument.presentationml.slide+xml" PartName="/ppt/slides/slide361.xml"/>
  <Override ContentType="application/vnd.openxmlformats-officedocument.presentationml.slide+xml" PartName="/ppt/slides/slide2350.xml"/>
  <Override ContentType="application/vnd.openxmlformats-officedocument.presentationml.slide+xml" PartName="/ppt/slides/slide676.xml"/>
  <Override ContentType="application/vnd.openxmlformats-officedocument.presentationml.slide+xml" PartName="/ppt/slides/slide5434.xml"/>
  <Override ContentType="application/vnd.openxmlformats-officedocument.presentationml.slide+xml" PartName="/ppt/slides/slide2841.xml"/>
  <Override ContentType="application/vnd.openxmlformats-officedocument.presentationml.slide+xml" PartName="/ppt/slides/slide392.xml"/>
  <Override ContentType="application/vnd.openxmlformats-officedocument.presentationml.slide+xml" PartName="/ppt/slides/slide5175.xml"/>
  <Override ContentType="application/vnd.openxmlformats-officedocument.presentationml.slide+xml" PartName="/ppt/slides/slide1256.xml"/>
  <Override ContentType="application/vnd.openxmlformats-officedocument.presentationml.slide+xml" PartName="/ppt/slides/slide2713.xml"/>
  <Override ContentType="application/vnd.openxmlformats-officedocument.presentationml.slide+xml" PartName="/ppt/slides/slide1146.xml"/>
  <Override ContentType="application/vnd.openxmlformats-officedocument.presentationml.slide+xml" PartName="/ppt/slides/slide852.xml"/>
  <Override ContentType="application/vnd.openxmlformats-officedocument.presentationml.slide+xml" PartName="/ppt/slides/slide3809.xml"/>
  <Override ContentType="application/vnd.openxmlformats-officedocument.presentationml.slide+xml" PartName="/ppt/slides/slide2582.xml"/>
  <Override ContentType="application/vnd.openxmlformats-officedocument.presentationml.slide+xml" PartName="/ppt/slides/slide2823.xml"/>
  <Override ContentType="application/vnd.openxmlformats-officedocument.presentationml.slide+xml" PartName="/ppt/slides/slide3446.xml"/>
  <Override ContentType="application/vnd.openxmlformats-officedocument.presentationml.slide+xml" PartName="/ppt/slides/slide3349.xml"/>
  <Override ContentType="application/vnd.openxmlformats-officedocument.presentationml.slide+xml" PartName="/ppt/slides/slide264.xml"/>
  <Override ContentType="application/vnd.openxmlformats-officedocument.presentationml.slide+xml" PartName="/ppt/slides/slide119.xml"/>
  <Override ContentType="application/vnd.openxmlformats-officedocument.presentationml.slide+xml" PartName="/ppt/slides/slide1128.xml"/>
  <Override ContentType="application/vnd.openxmlformats-officedocument.presentationml.slide+xml" PartName="/ppt/slides/slide5193.xml"/>
  <Override ContentType="application/vnd.openxmlformats-officedocument.presentationml.slide+xml" PartName="/ppt/slides/slide4157.xml"/>
  <Override ContentType="application/vnd.openxmlformats-officedocument.presentationml.slide+xml" PartName="/ppt/slides/slide5105.xml"/>
  <Override ContentType="application/vnd.openxmlformats-officedocument.presentationml.slide+xml" PartName="/ppt/slides/slide2512.xml"/>
  <Override ContentType="application/vnd.openxmlformats-officedocument.presentationml.slide+xml" PartName="/ppt/slides/slide5724.xml"/>
  <Override ContentType="application/vnd.openxmlformats-officedocument.presentationml.slide+xml" PartName="/ppt/slides/slide3059.xml"/>
  <Override ContentType="application/vnd.openxmlformats-officedocument.presentationml.slide+xml" PartName="/ppt/slides/slide1130.xml"/>
  <Override ContentType="application/vnd.openxmlformats-officedocument.presentationml.slide+xml" PartName="/ppt/slides/slide523.xml"/>
  <Override ContentType="application/vnd.openxmlformats-officedocument.presentationml.slide+xml" PartName="/ppt/slides/slide1660.xml"/>
  <Override ContentType="application/vnd.openxmlformats-officedocument.presentationml.slide+xml" PartName="/ppt/slides/slide160.xml"/>
  <Override ContentType="application/vnd.openxmlformats-officedocument.presentationml.slide+xml" PartName="/ppt/slides/slide2598.xml"/>
  <Override ContentType="application/vnd.openxmlformats-officedocument.presentationml.slide+xml" PartName="/ppt/slides/slide3503.xml"/>
  <Override ContentType="application/vnd.openxmlformats-officedocument.presentationml.slide+xml" PartName="/ppt/slides/slide3678.xml"/>
  <Override ContentType="application/vnd.openxmlformats-officedocument.presentationml.slide+xml" PartName="/ppt/slides/slide2638.xml"/>
  <Override ContentType="application/vnd.openxmlformats-officedocument.presentationml.slide+xml" PartName="/ppt/slides/slide4385.xml"/>
  <Override ContentType="application/vnd.openxmlformats-officedocument.presentationml.slide+xml" PartName="/ppt/slides/slide593.xml"/>
  <Override ContentType="application/vnd.openxmlformats-officedocument.presentationml.slide+xml" PartName="/ppt/slides/slide4626.xml"/>
  <Override ContentType="application/vnd.openxmlformats-officedocument.presentationml.slide+xml" PartName="/ppt/slides/slide1515.xml"/>
  <Override ContentType="application/vnd.openxmlformats-officedocument.presentationml.slide+xml" PartName="/ppt/slides/slide4898.xml"/>
  <Override ContentType="application/vnd.openxmlformats-officedocument.presentationml.slide+xml" PartName="/ppt/slides/slide1905.xml"/>
  <Override ContentType="application/vnd.openxmlformats-officedocument.presentationml.slide+xml" PartName="/ppt/slides/slide3262.xml"/>
  <Override ContentType="application/vnd.openxmlformats-officedocument.presentationml.slide+xml" PartName="/ppt/slides/slide5807.xml"/>
  <Override ContentType="application/vnd.openxmlformats-officedocument.presentationml.slide+xml" PartName="/ppt/slides/slide1457.xml"/>
  <Override ContentType="application/vnd.openxmlformats-officedocument.presentationml.slide+xml" PartName="/ppt/slides/slide734.xml"/>
  <Override ContentType="application/vnd.openxmlformats-officedocument.presentationml.slide+xml" PartName="/ppt/slides/slide1002.xml"/>
  <Override ContentType="application/vnd.openxmlformats-officedocument.presentationml.slide+xml" PartName="/ppt/slides/slide2397.xml"/>
  <Override ContentType="application/vnd.openxmlformats-officedocument.presentationml.slide+xml" PartName="/ppt/slides/slide2783.xml"/>
  <Override ContentType="application/vnd.openxmlformats-officedocument.presentationml.slide+xml" PartName="/ppt/slides/slide322.xml"/>
  <Override ContentType="application/vnd.openxmlformats-officedocument.presentationml.slide+xml" PartName="/ppt/slides/slide1871.xml"/>
  <Override ContentType="application/vnd.openxmlformats-officedocument.presentationml.slide+xml" PartName="/ppt/slides/slide3302.xml"/>
  <Override ContentType="application/vnd.openxmlformats-officedocument.presentationml.slide+xml" PartName="/ppt/slides/slide3964.xml"/>
  <Override ContentType="application/vnd.openxmlformats-officedocument.presentationml.slide+xml" PartName="/ppt/slides/slide606.xml"/>
  <Override ContentType="application/vnd.openxmlformats-officedocument.presentationml.slide+xml" PartName="/ppt/slides/slide2226.xml"/>
  <Override ContentType="application/vnd.openxmlformats-officedocument.presentationml.slide+xml" PartName="/ppt/slides/slide1743.xml"/>
  <Override ContentType="application/vnd.openxmlformats-officedocument.presentationml.slide+xml" PartName="/ppt/slides/slide2839.xml"/>
  <Override ContentType="application/vnd.openxmlformats-officedocument.presentationml.slide+xml" PartName="/ppt/slides/slide3388.xml"/>
  <Override ContentType="application/vnd.openxmlformats-officedocument.presentationml.slide+xml" PartName="/ppt/slides/slide4955.xml"/>
  <Override ContentType="application/vnd.openxmlformats-officedocument.presentationml.slide+xml" PartName="/ppt/slides/slide2967.xml"/>
  <Override ContentType="application/vnd.openxmlformats-officedocument.presentationml.slide+xml" PartName="/ppt/slides/slide3879.xml"/>
  <Override ContentType="application/vnd.openxmlformats-officedocument.presentationml.slide+xml" PartName="/ppt/slides/slide4500.xml"/>
  <Override ContentType="application/vnd.openxmlformats-officedocument.presentationml.slide+xml" PartName="/ppt/slides/slide3061.xml"/>
  <Override ContentType="application/vnd.openxmlformats-officedocument.presentationml.slide+xml" PartName="/ppt/slides/slide5790.xml"/>
  <Override ContentType="application/vnd.openxmlformats-officedocument.presentationml.slide+xml" PartName="/ppt/slides/slide1747.xml"/>
  <Override ContentType="application/vnd.openxmlformats-officedocument.presentationml.slide+xml" PartName="/ppt/slides/slide1801.xml"/>
  <Override ContentType="application/vnd.openxmlformats-officedocument.presentationml.slide+xml" PartName="/ppt/slides/slide5763.xml"/>
  <Override ContentType="application/vnd.openxmlformats-officedocument.presentationml.slide+xml" PartName="/ppt/slides/slide1844.xml"/>
  <Override ContentType="application/vnd.openxmlformats-officedocument.presentationml.slide+xml" PartName="/ppt/slides/slide2064.xml"/>
  <Override ContentType="application/vnd.openxmlformats-officedocument.presentationml.slide+xml" PartName="/ppt/slides/slide5666.xml"/>
  <Override ContentType="application/vnd.openxmlformats-officedocument.presentationml.slide+xml" PartName="/ppt/slides/slide5720.xml"/>
  <Override ContentType="application/vnd.openxmlformats-officedocument.presentationml.slide+xml" PartName="/ppt/slides/slide3534.xml"/>
  <Override ContentType="application/vnd.openxmlformats-officedocument.presentationml.slide+xml" PartName="/ppt/slides/slide5623.xml"/>
  <Override ContentType="application/vnd.openxmlformats-officedocument.presentationml.slide+xml" PartName="/ppt/slides/slide1887.xml"/>
  <Override ContentType="application/vnd.openxmlformats-officedocument.presentationml.slide+xml" PartName="/ppt/slides/slide308.xml"/>
  <Override ContentType="application/vnd.openxmlformats-officedocument.presentationml.slide+xml" PartName="/ppt/slides/slide707.xml"/>
  <Override ContentType="application/vnd.openxmlformats-officedocument.presentationml.slide+xml" PartName="/ppt/slides/slide1704.xml"/>
  <Override ContentType="application/vnd.openxmlformats-officedocument.presentationml.slide+xml" PartName="/ppt/slides/slide3836.xml"/>
  <Override ContentType="application/vnd.openxmlformats-officedocument.presentationml.slide+xml" PartName="/ppt/slides/slide1216.xml"/>
  <Override ContentType="application/vnd.openxmlformats-officedocument.presentationml.slide+xml" PartName="/ppt/slides/slide4196.xml"/>
  <Override ContentType="application/vnd.openxmlformats-officedocument.presentationml.slide+xml" PartName="/ppt/slides/slide3674.xml"/>
  <Override ContentType="application/vnd.openxmlformats-officedocument.presentationml.slide+xml" PartName="/ppt/slides/slide4099.xml"/>
  <Override ContentType="application/vnd.openxmlformats-officedocument.presentationml.slide+xml" PartName="/ppt/slides/slide4110.xml"/>
  <Override ContentType="application/vnd.openxmlformats-officedocument.presentationml.slide+xml" PartName="/ppt/slides/slide1488.xml"/>
  <Override ContentType="application/vnd.openxmlformats-officedocument.presentationml.slide+xml" PartName="/ppt/slides/slide2021.xml"/>
  <Override ContentType="application/vnd.openxmlformats-officedocument.presentationml.slide+xml" PartName="/ppt/slides/slide3577.xml"/>
  <Override ContentType="application/vnd.openxmlformats-officedocument.presentationml.slide+xml" PartName="/ppt/slides/slide3631.xml"/>
  <Override ContentType="application/vnd.openxmlformats-officedocument.presentationml.slide+xml" PartName="/ppt/slides/slide1445.xml"/>
  <Override ContentType="application/vnd.openxmlformats-officedocument.presentationml.slide+xml" PartName="/ppt/slides/slide4153.xml"/>
  <Override ContentType="application/vnd.openxmlformats-officedocument.presentationml.slide+xml" PartName="/ppt/slides/slide3275.xml"/>
  <Override ContentType="application/vnd.openxmlformats-officedocument.presentationml.slide+xml" PartName="/ppt/slides/slide190.xml"/>
  <Override ContentType="application/vnd.openxmlformats-officedocument.presentationml.slide+xml" PartName="/ppt/slides/slide3003.xml"/>
  <Override ContentType="application/vnd.openxmlformats-officedocument.presentationml.slide+xml" PartName="/ppt/slides/slide1186.xml"/>
  <Override ContentType="application/vnd.openxmlformats-officedocument.presentationml.slide+xml" PartName="/ppt/slides/slide5364.xml"/>
  <Override ContentType="application/vnd.openxmlformats-officedocument.presentationml.slide+xml" PartName="/ppt/slides/slide5321.xml"/>
  <Override ContentType="application/vnd.openxmlformats-officedocument.presentationml.slide+xml" PartName="/ppt/slides/slide4885.xml"/>
  <Override ContentType="application/vnd.openxmlformats-officedocument.presentationml.slide+xml" PartName="/ppt/slides/slide2524.xml"/>
  <Override ContentType="application/vnd.openxmlformats-officedocument.presentationml.slide+xml" PartName="/ppt/slides/slide3232.xml"/>
  <Override ContentType="application/vnd.openxmlformats-officedocument.presentationml.slide+xml" PartName="/ppt/slides/slide4842.xml"/>
  <Override ContentType="application/vnd.openxmlformats-officedocument.presentationml.slide+xml" PartName="/ppt/slides/slide2927.xml"/>
  <Override ContentType="application/vnd.openxmlformats-officedocument.presentationml.slide+xml" PartName="/ppt/slides/slide4714.xml"/>
  <Override ContentType="application/vnd.openxmlformats-officedocument.presentationml.slide+xml" PartName="/ppt/slides/slide4540.xml"/>
  <Override ContentType="application/vnd.openxmlformats-officedocument.presentationml.slide+xml" PartName="/ppt/slides/slide5163.xml"/>
  <Override ContentType="application/vnd.openxmlformats-officedocument.presentationml.slide+xml" PartName="/ppt/slides/slide2265.xml"/>
  <Override ContentType="application/vnd.openxmlformats-officedocument.presentationml.slide+xml" PartName="/ppt/slides/slide3147.xml"/>
  <Override ContentType="application/vnd.openxmlformats-officedocument.presentationml.slide+xml" PartName="/ppt/slides/slide4583.xml"/>
  <Override ContentType="application/vnd.openxmlformats-officedocument.presentationml.slide+xml" PartName="/ppt/slides/slide549.xml"/>
  <Override ContentType="application/vnd.openxmlformats-officedocument.presentationml.slide+xml" PartName="/ppt/slides/slide5562.xml"/>
  <Override ContentType="application/vnd.openxmlformats-officedocument.presentationml.slide+xml" PartName="/ppt/slides/slide1317.xml"/>
  <Override ContentType="application/vnd.openxmlformats-officedocument.presentationml.slide+xml" PartName="/ppt/slides/slide4281.xml"/>
  <Override ContentType="application/vnd.openxmlformats-officedocument.presentationml.slide+xml" PartName="/ppt/slides/slide2222.xml"/>
  <Override ContentType="application/vnd.openxmlformats-officedocument.presentationml.slide+xml" PartName="/ppt/slides/slide2168.xml"/>
  <Override ContentType="application/vnd.openxmlformats-officedocument.presentationml.slide+xml" PartName="/ppt/slides/slide2125.xml"/>
  <Override ContentType="application/vnd.openxmlformats-officedocument.presentationml.slide+xml" PartName="/ppt/slides/slide2897.xml"/>
  <Override ContentType="application/vnd.openxmlformats-officedocument.presentationml.slide+xml" PartName="/ppt/slides/slide3735.xml"/>
  <Override ContentType="application/vnd.openxmlformats-officedocument.presentationml.slide+xml" PartName="/ppt/slides/slide5751.xml"/>
  <Override ContentType="application/vnd.openxmlformats-officedocument.presentationml.slide+xml" PartName="/ppt/slides/slide5794.xml"/>
  <Override ContentType="application/vnd.openxmlformats-officedocument.presentationml.slide+xml" PartName="/ppt/slides/slide3832.xml"/>
  <Override ContentType="application/vnd.openxmlformats-officedocument.presentationml.slide+xml" PartName="/ppt/slides/slide4455.xml"/>
  <Override ContentType="application/vnd.openxmlformats-officedocument.presentationml.slide+xml" PartName="/ppt/slides/slide5891.xml"/>
  <Override ContentType="application/vnd.openxmlformats-officedocument.presentationml.slide+xml" PartName="/ppt/slides/slide4013.xml"/>
  <Override ContentType="application/vnd.openxmlformats-officedocument.presentationml.slide+xml" PartName="/ppt/slides/slide4412.xml"/>
  <Override ContentType="application/vnd.openxmlformats-officedocument.presentationml.slide+xml" PartName="/ppt/slides/slide4056.xml"/>
  <Override ContentType="application/vnd.openxmlformats-officedocument.presentationml.slide+xml" PartName="/ppt/slides/slide1716.xml"/>
  <Override ContentType="application/vnd.openxmlformats-officedocument.presentationml.slide+xml" PartName="/ppt/slides/slide878.xml"/>
  <Override ContentType="application/vnd.openxmlformats-officedocument.presentationml.slide+xml" PartName="/ppt/slides/slide4184.xml"/>
  <Override ContentType="application/vnd.openxmlformats-officedocument.presentationml.slide+xml" PartName="/ppt/slides/slide3476.xml"/>
  <Override ContentType="application/vnd.openxmlformats-officedocument.presentationml.slide+xml" PartName="/ppt/slides/slide1619.xml"/>
  <Override ContentType="application/vnd.openxmlformats-officedocument.presentationml.slide+xml" PartName="/ppt/slides/slide3433.xml"/>
  <Override ContentType="application/vnd.openxmlformats-officedocument.presentationml.slide+xml" PartName="/ppt/slides/slide291.xml"/>
  <Override ContentType="application/vnd.openxmlformats-officedocument.presentationml.slide+xml" PartName="/ppt/slides/slide4211.xml"/>
  <Override ContentType="application/vnd.openxmlformats-officedocument.presentationml.slide+xml" PartName="/ppt/slides/slide4254.xml"/>
  <Override ContentType="application/vnd.openxmlformats-officedocument.presentationml.slide+xml" PartName="/ppt/slides/slide5492.xml"/>
  <Override ContentType="application/vnd.openxmlformats-officedocument.presentationml.slide+xml" PartName="/ppt/slides/slide690.xml"/>
  <Override ContentType="application/vnd.openxmlformats-officedocument.presentationml.slide+xml" PartName="/ppt/slides/slide808.xml"/>
  <Override ContentType="application/vnd.openxmlformats-officedocument.presentationml.slide+xml" PartName="/ppt/slides/slide1603.xml"/>
  <Override ContentType="application/vnd.openxmlformats-officedocument.presentationml.slide+xml" PartName="/ppt/slides/slide2695.xml"/>
  <Override ContentType="application/vnd.openxmlformats-officedocument.presentationml.slide+xml" PartName="/ppt/slides/slide3406.xml"/>
  <Override ContentType="application/vnd.openxmlformats-officedocument.presentationml.slide+xml" PartName="/ppt/slides/slide4815.xml"/>
  <Override ContentType="application/vnd.openxmlformats-officedocument.presentationml.slide+xml" PartName="/ppt/slides/slide2652.xml"/>
  <Override ContentType="application/vnd.openxmlformats-officedocument.presentationml.slide+xml" PartName="/ppt/slides/slide3732.xml"/>
  <Override ContentType="application/vnd.openxmlformats-officedocument.presentationml.slide+xml" PartName="/ppt/slides/slide5422.xml"/>
  <Override ContentType="application/vnd.openxmlformats-officedocument.presentationml.slide+xml" PartName="/ppt/slides/slide5821.xml"/>
  <Override ContentType="application/vnd.openxmlformats-officedocument.presentationml.slide+xml" PartName="/ppt/slides/slide5864.xml"/>
  <Override ContentType="application/vnd.openxmlformats-officedocument.presentationml.slide+xml" PartName="/ppt/slides/slide2253.xml"/>
  <Override ContentType="application/vnd.openxmlformats-officedocument.presentationml.slide+xml" PartName="/ppt/slides/slide5465.xml"/>
  <Override ContentType="application/vnd.openxmlformats-officedocument.presentationml.slide+xml" PartName="/ppt/slides/slide1085.xml"/>
  <Override ContentType="application/vnd.openxmlformats-officedocument.presentationml.slide+xml" PartName="/ppt/slides/slide1589.xml"/>
  <Override ContentType="application/vnd.openxmlformats-officedocument.presentationml.slide+xml" PartName="/ppt/slides/slide1042.xml"/>
  <Override ContentType="application/vnd.openxmlformats-officedocument.presentationml.slide+xml" PartName="/ppt/slides/slide4297.xml"/>
  <Override ContentType="application/vnd.openxmlformats-officedocument.presentationml.slide+xml" PartName="/ppt/slides/slide2024.xml"/>
  <Override ContentType="application/vnd.openxmlformats-officedocument.presentationml.slide+xml" PartName="/ppt/slides/slide1418.xml"/>
  <Override ContentType="application/vnd.openxmlformats-officedocument.presentationml.slide+xml" PartName="/ppt/slides/slide3775.xml"/>
  <Override ContentType="application/vnd.openxmlformats-officedocument.presentationml.slide+xml" PartName="/ppt/slides/slide2165.xml"/>
  <Override ContentType="application/vnd.openxmlformats-officedocument.presentationml.slide+xml" PartName="/ppt/slides/slide637.xml"/>
  <Override ContentType="application/vnd.openxmlformats-officedocument.presentationml.slide+xml" PartName="/ppt/slides/slide4096.xml"/>
  <Override ContentType="application/vnd.openxmlformats-officedocument.presentationml.slide+xml" PartName="/ppt/slides/slide3647.xml"/>
  <Override ContentType="application/vnd.openxmlformats-officedocument.presentationml.slide+xml" PartName="/ppt/slides/slide5693.xml"/>
  <Override ContentType="application/vnd.openxmlformats-officedocument.presentationml.slide+xml" PartName="/ppt/slides/slide4943.xml"/>
  <Override ContentType="application/vnd.openxmlformats-officedocument.presentationml.slide+xml" PartName="/ppt/slides/slide5650.xml"/>
  <Override ContentType="application/vnd.openxmlformats-officedocument.presentationml.slide+xml" PartName="/ppt/slides/slide4040.xml"/>
  <Override ContentType="application/vnd.openxmlformats-officedocument.presentationml.slide+xml" PartName="/ppt/slides/slide5663.xml"/>
  <Override ContentType="application/vnd.openxmlformats-officedocument.presentationml.slide+xml" PartName="/ppt/slides/slide3248.xml"/>
  <Override ContentType="application/vnd.openxmlformats-officedocument.presentationml.slide+xml" PartName="/ppt/slides/slide1804.xml"/>
  <Override ContentType="application/vnd.openxmlformats-officedocument.presentationml.slide+xml" PartName="/ppt/slides/slide3205.xml"/>
  <Override ContentType="application/vnd.openxmlformats-officedocument.presentationml.slide+xml" PartName="/ppt/slides/slide908.xml"/>
  <Override ContentType="application/vnd.openxmlformats-officedocument.presentationml.slide+xml" PartName="/ppt/slides/slide1817.xml"/>
  <Override ContentType="application/vnd.openxmlformats-officedocument.presentationml.slide+xml" PartName="/ppt/slides/slide3376.xml"/>
  <Override ContentType="application/vnd.openxmlformats-officedocument.presentationml.slide+xml" PartName="/ppt/slides/slide4986.xml"/>
  <Override ContentType="application/vnd.openxmlformats-officedocument.presentationml.slide+xml" PartName="/ppt/slides/slide1774.xml"/>
  <Override ContentType="application/vnd.openxmlformats-officedocument.presentationml.slide+xml" PartName="/ppt/slides/slide4482.xml"/>
  <Override ContentType="application/vnd.openxmlformats-officedocument.presentationml.slide+xml" PartName="/ppt/slides/slide4311.xml"/>
  <Override ContentType="application/vnd.openxmlformats-officedocument.presentationml.slide+xml" PartName="/ppt/slides/slide1988.xml"/>
  <Override ContentType="application/vnd.openxmlformats-officedocument.presentationml.slide+xml" PartName="/ppt/slides/slide61.xml"/>
  <Override ContentType="application/vnd.openxmlformats-officedocument.presentationml.slide+xml" PartName="/ppt/slides/slide4858.xml"/>
  <Override ContentType="application/vnd.openxmlformats-officedocument.presentationml.slide+xml" PartName="/ppt/slides/slide5522.xml"/>
  <Override ContentType="application/vnd.openxmlformats-officedocument.presentationml.slide+xml" PartName="/ppt/slides/slide1646.xml"/>
  <Override ContentType="application/vnd.openxmlformats-officedocument.presentationml.slide+xml" PartName="/ppt/slides/slide2323.xml"/>
  <Override ContentType="application/vnd.openxmlformats-officedocument.presentationml.slide+xml" PartName="/ppt/slides/slide1945.xml"/>
  <Override ContentType="application/vnd.openxmlformats-officedocument.presentationml.slide+xml" PartName="/ppt/slides/slide3030.xml"/>
  <Override ContentType="application/vnd.openxmlformats-officedocument.presentationml.slide+xml" PartName="/ppt/slides/slide120.xml"/>
  <Override ContentType="application/vnd.openxmlformats-officedocument.presentationml.slide+xml" PartName="/ppt/slides/slide1689.xml"/>
  <Override ContentType="application/vnd.openxmlformats-officedocument.presentationml.slide+xml" PartName="/ppt/slides/slide509.xml"/>
  <Override ContentType="application/vnd.openxmlformats-officedocument.presentationml.slide+xml" PartName="/ppt/slides/slide2494.xml"/>
  <Override ContentType="application/vnd.openxmlformats-officedocument.presentationml.slide+xml" PartName="/ppt/slides/slide4083.xml"/>
  <Override ContentType="application/vnd.openxmlformats-officedocument.presentationml.slide+xml" PartName="/ppt/slides/slide2366.xml"/>
  <Override ContentType="application/vnd.openxmlformats-officedocument.presentationml.slide+xml" PartName="/ppt/slides/slide2827.xml"/>
  <Override ContentType="application/vnd.openxmlformats-officedocument.presentationml.slide+xml" PartName="/ppt/slides/slide3976.xml"/>
  <Override ContentType="application/vnd.openxmlformats-officedocument.presentationml.slide+xml" PartName="/ppt/slides/slide3933.xml"/>
  <Override ContentType="application/vnd.openxmlformats-officedocument.presentationml.slide+xml" PartName="/ppt/slides/slide3047.xml"/>
  <Override ContentType="application/vnd.openxmlformats-officedocument.presentationml.slide+xml" PartName="/ppt/slides/slide4.xml"/>
  <Override ContentType="application/vnd.openxmlformats-officedocument.presentationml.slide+xml" PartName="/ppt/slides/slide791.xml"/>
  <Override ContentType="application/vnd.openxmlformats-officedocument.presentationml.slide+xml" PartName="/ppt/slides/slide4640.xml"/>
  <Override ContentType="application/vnd.openxmlformats-officedocument.presentationml.slide+xml" PartName="/ppt/slides/slide4614.xml"/>
  <Override ContentType="application/vnd.openxmlformats-officedocument.presentationml.slide+xml" PartName="/ppt/slides/slide2339.xml"/>
  <Override ContentType="application/vnd.openxmlformats-officedocument.presentationml.slide+xml" PartName="/ppt/slides/slide3073.xml"/>
  <Override ContentType="application/vnd.openxmlformats-officedocument.presentationml.slide+xml" PartName="/ppt/slides/slide4657.xml"/>
  <Override ContentType="application/vnd.openxmlformats-officedocument.presentationml.slide+xml" PartName="/ppt/slides/slide4126.xml"/>
  <Override ContentType="application/vnd.openxmlformats-officedocument.presentationml.slide+xml" PartName="/ppt/slides/slide3748.xml"/>
  <Override ContentType="application/vnd.openxmlformats-officedocument.presentationml.slide+xml" PartName="/ppt/slides/slide4355.xml"/>
  <Override ContentType="application/vnd.openxmlformats-officedocument.presentationml.slide+xml" PartName="/ppt/slides/slide2568.xml"/>
  <Override ContentType="application/vnd.openxmlformats-officedocument.presentationml.slide+xml" PartName="/ppt/slides/slide536.xml"/>
  <Override ContentType="application/vnd.openxmlformats-officedocument.presentationml.slide+xml" PartName="/ppt/slides/slide4398.xml"/>
  <Override ContentType="application/vnd.openxmlformats-officedocument.presentationml.slide+xml" PartName="/ppt/slides/slide3705.xml"/>
  <Override ContentType="application/vnd.openxmlformats-officedocument.presentationml.slide+xml" PartName="/ppt/slides/slide1673.xml"/>
  <Override ContentType="application/vnd.openxmlformats-officedocument.presentationml.slide+xml" PartName="/ppt/slides/slide1918.xml"/>
  <Override ContentType="application/vnd.openxmlformats-officedocument.presentationml.slide+xml" PartName="/ppt/slides/slide2195.xml"/>
  <Override ContentType="application/vnd.openxmlformats-officedocument.presentationml.slide+xml" PartName="/ppt/slides/slide1401.xml"/>
  <Override ContentType="application/vnd.openxmlformats-officedocument.presentationml.slide+xml" PartName="/ppt/slides/slide1630.xml"/>
  <Override ContentType="application/vnd.openxmlformats-officedocument.presentationml.slide+xml" PartName="/ppt/slides/slide2152.xml"/>
  <Override ContentType="application/vnd.openxmlformats-officedocument.presentationml.slide+xml" PartName="/ppt/slides/slide3762.xml"/>
  <Override ContentType="application/vnd.openxmlformats-officedocument.presentationml.slide+xml" PartName="/ppt/slides/slide408.xml"/>
  <Override ContentType="application/vnd.openxmlformats-officedocument.presentationml.slide+xml" PartName="/ppt/slides/slide5290.xml"/>
  <Override ContentType="application/vnd.openxmlformats-officedocument.presentationml.slide+xml" PartName="/ppt/slides/slide277.xml"/>
  <Override ContentType="application/vnd.openxmlformats-officedocument.presentationml.slide+xml" PartName="/ppt/slides/slide1545.xml"/>
  <Override ContentType="application/vnd.openxmlformats-officedocument.presentationml.slide+xml" PartName="/ppt/slides/slide1502.xml"/>
  <Override ContentType="application/vnd.openxmlformats-officedocument.presentationml.slide+xml" PartName="/ppt/slides/slide1371.xml"/>
  <Override ContentType="application/vnd.openxmlformats-officedocument.presentationml.slide+xml" PartName="/ppt/slides/slide3876.xml"/>
  <Override ContentType="application/vnd.openxmlformats-officedocument.presentationml.slide+xml" PartName="/ppt/slides/slide2138.xml"/>
  <Override ContentType="application/vnd.openxmlformats-officedocument.presentationml.slide+xml" PartName="/ppt/slides/slide5592.xml"/>
  <Override ContentType="application/vnd.openxmlformats-officedocument.presentationml.slide+xml" PartName="/ppt/slides/slide3906.xml"/>
  <Override ContentType="application/vnd.openxmlformats-officedocument.presentationml.slide+xml" PartName="/ppt/slides/slide4529.xml"/>
  <Override ContentType="application/vnd.openxmlformats-officedocument.presentationml.slide+xml" PartName="/ppt/slides/slide579.xml"/>
  <Override ContentType="application/vnd.openxmlformats-officedocument.presentationml.slide+xml" PartName="/ppt/slides/slide620.xml"/>
  <Override ContentType="application/vnd.openxmlformats-officedocument.presentationml.slide+xml" PartName="/ppt/slides/slide4499.xml"/>
  <Override ContentType="application/vnd.openxmlformats-officedocument.presentationml.slide+xml" PartName="/ppt/slides/slide1286.xml"/>
  <Override ContentType="application/vnd.openxmlformats-officedocument.presentationml.slide+xml" PartName="/ppt/slides/slide1159.xml"/>
  <Override ContentType="application/vnd.openxmlformats-officedocument.presentationml.slide+xml" PartName="/ppt/slides/slide1116.xml"/>
  <Override ContentType="application/vnd.openxmlformats-officedocument.presentationml.slide+xml" PartName="/ppt/slides/slide1243.xml"/>
  <Override ContentType="application/vnd.openxmlformats-officedocument.presentationml.slide+xml" PartName="/ppt/slides/slide5078.xml"/>
  <Override ContentType="application/vnd.openxmlformats-officedocument.presentationml.slide+xml" PartName="/ppt/slides/slide149.xml"/>
  <Override ContentType="application/vnd.openxmlformats-officedocument.presentationml.slide+xml" PartName="/ppt/slides/slide1200.xml"/>
  <Override ContentType="application/vnd.openxmlformats-officedocument.presentationml.slide+xml" PartName="/ppt/slides/slide2810.xml"/>
  <Override ContentType="application/vnd.openxmlformats-officedocument.presentationml.slide+xml" PartName="/ppt/slides/slide2981.xml"/>
  <Override ContentType="application/vnd.openxmlformats-officedocument.presentationml.slide+xml" PartName="/ppt/slides/slide2853.xml"/>
  <Override ContentType="application/vnd.openxmlformats-officedocument.presentationml.slide+xml" PartName="/ppt/slides/slide3561.xml"/>
  <Override ContentType="application/vnd.openxmlformats-officedocument.presentationml.slide+xml" PartName="/ppt/slides/slide106.xml"/>
  <Override ContentType="application/vnd.openxmlformats-officedocument.presentationml.slide+xml" PartName="/ppt/slides/slide5035.xml"/>
  <Override ContentType="application/vnd.openxmlformats-officedocument.presentationml.slide+xml" PartName="/ppt/slides/slide234.xml"/>
  <Override ContentType="application/vnd.openxmlformats-officedocument.presentationml.slide+xml" PartName="/ppt/slides/slide2424.xml"/>
  <Override ContentType="application/vnd.openxmlformats-officedocument.presentationml.slide+xml" PartName="/ppt/slides/slide3174.xml"/>
  <Override ContentType="application/vnd.openxmlformats-officedocument.presentationml.slide+xml" PartName="/ppt/slides/slide5679.xml"/>
  <Override ContentType="application/vnd.openxmlformats-officedocument.presentationml.slide+xml" PartName="/ppt/slides/slide3131.xml"/>
  <Override ContentType="application/vnd.openxmlformats-officedocument.presentationml.slide+xml" PartName="/ppt/slides/slide5636.xml"/>
  <Override ContentType="application/vnd.openxmlformats-officedocument.presentationml.slide+xml" PartName="/ppt/slides/slide2467.xml"/>
  <Override ContentType="application/vnd.openxmlformats-officedocument.presentationml.slide+xml" PartName="/ppt/slides/slide2911.xml"/>
  <Override ContentType="application/vnd.openxmlformats-officedocument.presentationml.slide+xml" PartName="/ppt/slides/slide1344.xml"/>
  <Override ContentType="application/vnd.openxmlformats-officedocument.presentationml.slide+xml" PartName="/ppt/slides/slide2094.xml"/>
  <Override ContentType="application/vnd.openxmlformats-officedocument.presentationml.slide+xml" PartName="/ppt/slides/slide2954.xml"/>
  <Override ContentType="application/vnd.openxmlformats-officedocument.presentationml.slide+xml" PartName="/ppt/slides/slide3849.xml"/>
  <Override ContentType="application/vnd.openxmlformats-officedocument.presentationml.slide+xml" PartName="/ppt/slides/slide4599.xml"/>
  <Override ContentType="application/vnd.openxmlformats-officedocument.presentationml.slide+xml" PartName="/ppt/slides/slide1387.xml"/>
  <Override ContentType="application/vnd.openxmlformats-officedocument.presentationml.slide+xml" PartName="/ppt/slides/slide2051.xml"/>
  <Override ContentType="application/vnd.openxmlformats-officedocument.presentationml.slide+xml" PartName="/ppt/slides/slide3661.xml"/>
  <Override ContentType="application/vnd.openxmlformats-officedocument.presentationml.slide+xml" PartName="/ppt/slides/slide4556.xml"/>
  <Override ContentType="application/vnd.openxmlformats-officedocument.presentationml.slide+xml" PartName="/ppt/slides/slide207.xml"/>
  <Override ContentType="application/vnd.openxmlformats-officedocument.presentationml.slide+xml" PartName="/ppt/slides/slide2769.xml"/>
  <Override ContentType="application/vnd.openxmlformats-officedocument.presentationml.slide+xml" PartName="/ppt/slides/slide4069.xml"/>
  <Override ContentType="application/vnd.openxmlformats-officedocument.presentationml.slide+xml" PartName="/ppt/slides/slide4741.xml"/>
  <Override ContentType="application/vnd.openxmlformats-officedocument.presentationml.slide+xml" PartName="/ppt/slides/slide5220.xml"/>
  <Override ContentType="application/vnd.openxmlformats-officedocument.presentationml.slide+xml" PartName="/ppt/slides/slide2726.xml"/>
  <Override ContentType="application/vnd.openxmlformats-officedocument.presentationml.slide+xml" PartName="/ppt/slides/slide2997.xml"/>
  <Override ContentType="application/vnd.openxmlformats-officedocument.presentationml.slide+xml" PartName="/ppt/slides/slide5263.xml"/>
  <Override ContentType="application/vnd.openxmlformats-officedocument.presentationml.slide+xml" PartName="/ppt/slides/slide3806.xml"/>
  <Override ContentType="application/vnd.openxmlformats-officedocument.presentationml.slide+xml" PartName="/ppt/slides/slide47.xml"/>
  <Override ContentType="application/vnd.openxmlformats-officedocument.presentationml.slide+xml" PartName="/ppt/slides/slide478.xml"/>
  <Override ContentType="application/vnd.openxmlformats-officedocument.presentationml.slide+xml" PartName="/ppt/slides/slide4784.xml"/>
  <Override ContentType="application/vnd.openxmlformats-officedocument.presentationml.slide+xml" PartName="/ppt/slides/slide1572.xml"/>
  <Override ContentType="application/vnd.openxmlformats-officedocument.presentationml.slide+xml" PartName="/ppt/slides/slide3104.xml"/>
  <Override ContentType="application/vnd.openxmlformats-officedocument.presentationml.slide+xml" PartName="/ppt/slides/slide435.xml"/>
  <Override ContentType="application/vnd.openxmlformats-officedocument.presentationml.slide+xml" PartName="/ppt/slides/slide1015.xml"/>
  <Override ContentType="application/vnd.openxmlformats-officedocument.presentationml.slide+xml" PartName="/ppt/slides/slide721.xml"/>
  <Override ContentType="application/vnd.openxmlformats-officedocument.presentationml.slide+xml" PartName="/ppt/slides/slide1058.xml"/>
  <Override ContentType="application/vnd.openxmlformats-officedocument.presentationml.slide+xml" PartName="/ppt/slides/slide2753.xml"/>
  <Override ContentType="application/vnd.openxmlformats-officedocument.presentationml.slide+xml" PartName="/ppt/slides/slide2796.xml"/>
  <Override ContentType="application/vnd.openxmlformats-officedocument.presentationml.slide+xml" PartName="/ppt/slides/slide4227.xml"/>
  <Override ContentType="application/vnd.openxmlformats-officedocument.presentationml.slide+xml" PartName="/ppt/slides/slide5837.xml"/>
  <Override ContentType="application/vnd.openxmlformats-officedocument.presentationml.slide+xml" PartName="/ppt/slides/slide2625.xml"/>
  <Override ContentType="application/vnd.openxmlformats-officedocument.presentationml.slide+xml" PartName="/ppt/slides/slide2668.xml"/>
  <Override ContentType="application/vnd.openxmlformats-officedocument.presentationml.slide+xml" PartName="/ppt/slides/slide3460.xml"/>
  <Override ContentType="application/vnd.openxmlformats-officedocument.presentationml.slide+xml" PartName="/ppt/slides/slide5609.xml"/>
  <Override ContentType="application/vnd.openxmlformats-officedocument.presentationml.slide+xml" PartName="/ppt/slides/slide5391.xml"/>
  <Override ContentType="application/vnd.openxmlformats-officedocument.presentationml.slide+xml" PartName="/ppt/slides/slide1730.xml"/>
  <Override ContentType="application/vnd.openxmlformats-officedocument.presentationml.slide+xml" PartName="/ppt/slides/slide5062.xml"/>
  <Override ContentType="application/vnd.openxmlformats-officedocument.presentationml.slide+xml" PartName="/ppt/slides/slide378.xml"/>
  <Override ContentType="application/vnd.openxmlformats-officedocument.presentationml.slide+xml" PartName="/ppt/slides/slide892.xml"/>
  <Override ContentType="application/vnd.openxmlformats-officedocument.presentationml.slide+xml" PartName="/ppt/slides/slide2239.xml"/>
  <Override ContentType="application/vnd.openxmlformats-officedocument.presentationml.slide+xml" PartName="/ppt/slides/slide3332.xml"/>
  <Override ContentType="application/vnd.openxmlformats-officedocument.presentationml.slide+xml" PartName="/ppt/slides/slide4513.xml"/>
  <Override ContentType="application/vnd.openxmlformats-officedocument.presentationml.slide+xml" PartName="/ppt/slides/slide1301.xml"/>
  <Override ContentType="application/vnd.openxmlformats-officedocument.presentationml.slide+xml" PartName="/ppt/slides/slide764.xml"/>
  <Override ContentType="application/vnd.openxmlformats-officedocument.presentationml.slide+xml" PartName="/ppt/slides/slide4684.xml"/>
  <Override ContentType="application/vnd.openxmlformats-officedocument.presentationml.slide+xml" PartName="/ppt/slides/slide4720.xml"/>
  <Override ContentType="application/vnd.openxmlformats-officedocument.presentationml.slide+xml" PartName="/ppt/slides/slide4437.xml"/>
  <Override ContentType="application/vnd.openxmlformats-officedocument.presentationml.slide+xml" PartName="/ppt/slides/slide43.xml"/>
  <Override ContentType="application/vnd.openxmlformats-officedocument.presentationml.slide+xml" PartName="/ppt/slides/slide2747.xml"/>
  <Override ContentType="application/vnd.openxmlformats-officedocument.presentationml.slide+xml" PartName="/ppt/slides/slide3064.xml"/>
  <Override ContentType="application/vnd.openxmlformats-officedocument.presentationml.slide+xml" PartName="/ppt/slides/slide2941.xml"/>
  <Override ContentType="application/vnd.openxmlformats-officedocument.presentationml.slide+xml" PartName="/ppt/slides/slide35.xml"/>
  <Override ContentType="application/vnd.openxmlformats-officedocument.presentationml.slide+xml" PartName="/ppt/slides/slide334.xml"/>
  <Override ContentType="application/vnd.openxmlformats-officedocument.presentationml.slide+xml" PartName="/ppt/slides/slide2836.xml"/>
  <Override ContentType="application/vnd.openxmlformats-officedocument.presentationml.slide+xml" PartName="/ppt/slides/slide1374.xml"/>
  <Override ContentType="application/vnd.openxmlformats-officedocument.presentationml.slide+xml" PartName="/ppt/slides/slide2488.xml"/>
  <Override ContentType="application/vnd.openxmlformats-officedocument.presentationml.slide+xml" PartName="/ppt/slides/slide326.xml"/>
  <Override ContentType="application/vnd.openxmlformats-officedocument.presentationml.slide+xml" PartName="/ppt/slides/slide1471.xml"/>
  <Override ContentType="application/vnd.openxmlformats-officedocument.presentationml.slide+xml" PartName="/ppt/slides/slide4631.xml"/>
  <Override ContentType="application/vnd.openxmlformats-officedocument.presentationml.slide+xml" PartName="/ppt/slides/slide237.xml"/>
  <Override ContentType="application/vnd.openxmlformats-officedocument.presentationml.slide+xml" PartName="/ppt/slides/slide2577.xml"/>
  <Override ContentType="application/vnd.openxmlformats-officedocument.presentationml.slide+xml" PartName="/ppt/slides/slide3153.xml"/>
  <Override ContentType="application/vnd.openxmlformats-officedocument.presentationml.slide+xml" PartName="/ppt/slides/slide5737.xml"/>
  <Override ContentType="application/vnd.openxmlformats-officedocument.presentationml.slide+xml" PartName="/ppt/slides/slide5745.xml"/>
  <Override ContentType="application/vnd.openxmlformats-officedocument.presentationml.slide+xml" PartName="/ppt/slides/slide5834.xml"/>
  <Override ContentType="application/vnd.openxmlformats-officedocument.presentationml.slide+xml" PartName="/ppt/slides/slide4461.xml"/>
  <Override ContentType="application/vnd.openxmlformats-officedocument.presentationml.slide+xml" PartName="/ppt/slides/slide4372.xml"/>
  <Override ContentType="application/vnd.openxmlformats-officedocument.presentationml.slide+xml" PartName="/ppt/slides/slide1439.xml"/>
  <Override ContentType="application/vnd.openxmlformats-officedocument.presentationml.slide+xml" PartName="/ppt/slides/slide4267.xml"/>
  <Override ContentType="application/vnd.openxmlformats-officedocument.presentationml.slide+xml" PartName="/ppt/slides/slide969.xml"/>
  <Override ContentType="application/vnd.openxmlformats-officedocument.presentationml.slide+xml" PartName="/ppt/slides/slide4178.xml"/>
  <Override ContentType="application/vnd.openxmlformats-officedocument.presentationml.slide+xml" PartName="/ppt/slides/slide1528.xml"/>
  <Override ContentType="application/vnd.openxmlformats-officedocument.presentationml.slide+xml" PartName="/ppt/slides/slide2771.xml"/>
  <Override ContentType="application/vnd.openxmlformats-officedocument.presentationml.slide+xml" PartName="/ppt/slides/slide3885.xml"/>
  <Override ContentType="application/vnd.openxmlformats-officedocument.presentationml.slide+xml" PartName="/ppt/slides/slide2682.xml"/>
  <Override ContentType="application/vnd.openxmlformats-officedocument.presentationml.slide+xml" PartName="/ppt/slides/slide993.xml"/>
  <Override ContentType="application/vnd.openxmlformats-officedocument.presentationml.slide+xml" PartName="/ppt/slides/slide3990.xml"/>
  <Override ContentType="application/vnd.openxmlformats-officedocument.presentationml.slide+xml" PartName="/ppt/slides/slide2015.xml"/>
  <Override ContentType="application/vnd.openxmlformats-officedocument.presentationml.slide+xml" PartName="/ppt/slides/slide799.xml"/>
  <Override ContentType="application/vnd.openxmlformats-officedocument.presentationml.slide+xml" PartName="/ppt/slides/slide3796.xml"/>
  <Override ContentType="application/vnd.openxmlformats-officedocument.presentationml.slide+xml" PartName="/ppt/slides/slide5575.xml"/>
  <Override ContentType="application/vnd.openxmlformats-officedocument.presentationml.slide+xml" PartName="/ppt/slides/slide3129.xml"/>
  <Override ContentType="application/vnd.openxmlformats-officedocument.presentationml.slide+xml" PartName="/ppt/slides/slide1722.xml"/>
  <Override ContentType="application/vnd.openxmlformats-officedocument.presentationml.slide+xml" PartName="/ppt/slides/slide3323.xml"/>
  <Override ContentType="application/vnd.openxmlformats-officedocument.presentationml.slide+xml" PartName="/ppt/slides/slide2700.xml"/>
  <Override ContentType="application/vnd.openxmlformats-officedocument.presentationml.slide+xml" PartName="/ppt/slides/slide5102.xml"/>
  <Override ContentType="application/vnd.openxmlformats-officedocument.presentationml.slide+xml" PartName="/ppt/slides/slide1269.xml"/>
  <Override ContentType="application/vnd.openxmlformats-officedocument.presentationml.slide+xml" PartName="/ppt/slides/slide1133.xml"/>
  <Override ContentType="application/vnd.openxmlformats-officedocument.presentationml.slide+xml" PartName="/ppt/slides/slide1463.xml"/>
  <Override ContentType="application/vnd.openxmlformats-officedocument.presentationml.slide+xml" PartName="/ppt/slides/slide2247.xml"/>
  <Override ContentType="application/vnd.openxmlformats-officedocument.presentationml.slide+xml" PartName="/ppt/slides/slide4026.xml"/>
  <Override ContentType="application/vnd.openxmlformats-officedocument.presentationml.slide+xml" PartName="/ppt/slides/slide1874.xml"/>
  <Override ContentType="application/vnd.openxmlformats-officedocument.presentationml.slide+xml" PartName="/ppt/slides/slide5343.xml"/>
  <Override ContentType="application/vnd.openxmlformats-officedocument.presentationml.slide+xml" PartName="/ppt/slides/slide3814.xml"/>
  <Override ContentType="application/vnd.openxmlformats-officedocument.presentationml.slide+xml" PartName="/ppt/slides/slide3653.xml"/>
  <Override ContentType="application/vnd.openxmlformats-officedocument.presentationml.slide+xml" PartName="/ppt/slides/slide2280.xml"/>
  <Override ContentType="application/vnd.openxmlformats-officedocument.presentationml.slide+xml" PartName="/ppt/slides/slide5149.xml"/>
  <Override ContentType="application/vnd.openxmlformats-officedocument.presentationml.slide+xml" PartName="/ppt/slides/slide3903.xml"/>
  <Override ContentType="application/vnd.openxmlformats-officedocument.presentationml.slide+xml" PartName="/ppt/slides/slide2530.xml"/>
  <Override ContentType="application/vnd.openxmlformats-officedocument.presentationml.slide+xml" PartName="/ppt/slides/slide2086.xml"/>
  <Override ContentType="application/vnd.openxmlformats-officedocument.presentationml.slide+xml" PartName="/ppt/slides/slide575.xml"/>
  <Override ContentType="application/vnd.openxmlformats-officedocument.presentationml.slide+xml" PartName="/ppt/slides/slide3555.xml"/>
  <Override ContentType="application/vnd.openxmlformats-officedocument.presentationml.slide+xml" PartName="/ppt/slides/slide737.xml"/>
  <Override ContentType="application/vnd.openxmlformats-officedocument.presentationml.slide+xml" PartName="/ppt/slides/slide4140.xml"/>
  <Override ContentType="application/vnd.openxmlformats-officedocument.presentationml.slide+xml" PartName="/ppt/slides/slide3564.xml"/>
  <Override ContentType="application/vnd.openxmlformats-officedocument.presentationml.slide+xml" PartName="/ppt/slides/slide469.xml"/>
  <Override ContentType="application/vnd.openxmlformats-officedocument.presentationml.slide+xml" PartName="/ppt/slides/slide3718.xml"/>
  <Override ContentType="application/vnd.openxmlformats-officedocument.presentationml.slide+xml" PartName="/ppt/slides/slide558.xml"/>
  <Override ContentType="application/vnd.openxmlformats-officedocument.presentationml.slide+xml" PartName="/ppt/slides/slide1939.xml"/>
  <Override ContentType="application/vnd.openxmlformats-officedocument.presentationml.slide+xml" PartName="/ppt/slides/slide3385.xml"/>
  <Override ContentType="application/vnd.openxmlformats-officedocument.presentationml.slide+xml" PartName="/ppt/slides/slide5334.xml"/>
  <Override ContentType="application/vnd.openxmlformats-officedocument.presentationml.slide+xml" PartName="/ppt/slides/slide4952.xml"/>
  <Override ContentType="application/vnd.openxmlformats-officedocument.presentationml.slide+xml" PartName="/ppt/slides/slide2182.xml"/>
  <Override ContentType="application/vnd.openxmlformats-officedocument.presentationml.slide+xml" PartName="/ppt/slides/slide5245.xml"/>
  <Override ContentType="application/vnd.openxmlformats-officedocument.presentationml.slide+xml" PartName="/ppt/slides/slide1695.xml"/>
  <Override ContentType="application/vnd.openxmlformats-officedocument.presentationml.slide+xml" PartName="/ppt/slides/slide567.xml"/>
  <Override ContentType="application/vnd.openxmlformats-officedocument.presentationml.slide+xml" PartName="/ppt/slides/slide5680.xml"/>
  <Override ContentType="application/vnd.openxmlformats-officedocument.presentationml.slide+xml" PartName="/ppt/slides/slide590.xml"/>
  <Override ContentType="application/vnd.openxmlformats-officedocument.presentationml.slide+xml" PartName="/ppt/slides/slide2515.xml"/>
  <Override ContentType="application/vnd.openxmlformats-officedocument.presentationml.slide+xml" PartName="/ppt/slides/slide3218.xml"/>
  <Override ContentType="application/vnd.openxmlformats-officedocument.presentationml.slide+xml" PartName="/ppt/slides/slide2979.xml"/>
  <Override ContentType="application/vnd.openxmlformats-officedocument.presentationml.slide+xml" PartName="/ppt/slides/slide4999.xml"/>
  <Override ContentType="application/vnd.openxmlformats-officedocument.presentationml.slide+xml" PartName="/ppt/slides/slide5486.xml"/>
  <Override ContentType="application/vnd.openxmlformats-officedocument.presentationml.slide+xml" PartName="/ppt/slides/slide752.xml"/>
  <Override ContentType="application/vnd.openxmlformats-officedocument.presentationml.slide+xml" PartName="/ppt/slides/slide1633.xml"/>
  <Override ContentType="application/vnd.openxmlformats-officedocument.presentationml.slide+xml" PartName="/ppt/slides/slide3412.xml"/>
  <Override ContentType="application/vnd.openxmlformats-officedocument.presentationml.slide+xml" PartName="/ppt/slides/slide3314.xml"/>
  <Override ContentType="application/vnd.openxmlformats-officedocument.presentationml.slide+xml" PartName="/ppt/slides/slide4429.xml"/>
  <Override ContentType="application/vnd.openxmlformats-officedocument.presentationml.slide+xml" PartName="/ppt/slides/slide2336.xml"/>
  <Override ContentType="application/vnd.openxmlformats-officedocument.presentationml.slide+xml" PartName="/ppt/slides/slide4937.xml"/>
  <Override ContentType="application/vnd.openxmlformats-officedocument.presentationml.slide+xml" PartName="/ppt/slides/slide2497.xml"/>
  <Override ContentType="application/vnd.openxmlformats-officedocument.presentationml.slide+xml" PartName="/ppt/slides/slide511.xml"/>
  <Override ContentType="application/vnd.openxmlformats-officedocument.presentationml.slide+xml" PartName="/ppt/slides/slide2586.xml"/>
  <Override ContentType="application/vnd.openxmlformats-officedocument.presentationml.slide+xml" PartName="/ppt/slides/slide2594.xml"/>
  <Override ContentType="application/vnd.openxmlformats-officedocument.presentationml.slide+xml" PartName="/ppt/slides/slide3144.xml"/>
  <Override ContentType="application/vnd.openxmlformats-officedocument.presentationml.slide+xml" PartName="/ppt/slides/slide5649.xml"/>
  <Override ContentType="application/vnd.openxmlformats-officedocument.presentationml.slide+xml" PartName="/ppt/slides/slide3959.xml"/>
  <Override ContentType="application/vnd.openxmlformats-officedocument.presentationml.slide+xml" PartName="/ppt/slides/slide3055.xml"/>
  <Override ContentType="application/vnd.openxmlformats-officedocument.presentationml.slide+xml" PartName="/ppt/slides/slide52.xml"/>
  <Override ContentType="application/vnd.openxmlformats-officedocument.presentationml.slide+xml" PartName="/ppt/slides/slide4711.xml"/>
  <Override ContentType="application/vnd.openxmlformats-officedocument.presentationml.slide+xml" PartName="/ppt/slides/slide5819.xml"/>
  <Override ContentType="application/vnd.openxmlformats-officedocument.presentationml.slide+xml" PartName="/ppt/slides/slide5908.xml"/>
  <Override ContentType="application/vnd.openxmlformats-officedocument.presentationml.slide+xml" PartName="/ppt/slides/slide5004.xml"/>
  <Override ContentType="application/vnd.openxmlformats-officedocument.presentationml.slide+xml" PartName="/ppt/slides/slide1480.xml"/>
  <Override ContentType="application/vnd.openxmlformats-officedocument.presentationml.slide+xml" PartName="/ppt/slides/slide343.xml"/>
  <Override ContentType="application/vnd.openxmlformats-officedocument.presentationml.slide+xml" PartName="/ppt/slides/slide4622.xml"/>
  <Override ContentType="application/vnd.openxmlformats-officedocument.presentationml.slide+xml" PartName="/ppt/slides/slide4705.xml"/>
  <Override ContentType="application/vnd.openxmlformats-officedocument.presentationml.slide+xml" PartName="/ppt/slides/slide5584.xml"/>
  <Override ContentType="application/vnd.openxmlformats-officedocument.presentationml.slide+xml" PartName="/ppt/slides/slide5639.xml"/>
  <Override ContentType="application/vnd.openxmlformats-officedocument.presentationml.slide+xml" PartName="/ppt/slides/slide2673.xml"/>
  <Override ContentType="application/vnd.openxmlformats-officedocument.presentationml.slide+xml" PartName="/ppt/slides/slide1195.xml"/>
  <Override ContentType="application/vnd.openxmlformats-officedocument.presentationml.slide+xml" PartName="/ppt/slides/slide422.xml"/>
  <Override ContentType="application/vnd.openxmlformats-officedocument.presentationml.slide+xml" PartName="/ppt/slides/slide2762.xml"/>
  <Override ContentType="application/vnd.openxmlformats-officedocument.presentationml.slide+xml" PartName="/ppt/slides/slide4470.xml"/>
  <Override ContentType="application/vnd.openxmlformats-officedocument.presentationml.slide+xml" PartName="/ppt/slides/slide1537.xml"/>
  <Override ContentType="application/vnd.openxmlformats-officedocument.presentationml.slide+xml" PartName="/ppt/slides/slide3779.xml"/>
  <Override ContentType="application/vnd.openxmlformats-officedocument.presentationml.slide+xml" PartName="/ppt/slides/slide5477.xml"/>
  <Override ContentType="application/vnd.openxmlformats-officedocument.presentationml.slide+xml" PartName="/ppt/slides/slide3227.xml"/>
  <Override ContentType="application/vnd.openxmlformats-officedocument.presentationml.slide+xml" PartName="/ppt/slides/slide4363.xml"/>
  <Override ContentType="application/vnd.openxmlformats-officedocument.presentationml.slide+xml" PartName="/ppt/slides/slide5728.xml"/>
  <Override ContentType="application/vnd.openxmlformats-officedocument.presentationml.slide+xml" PartName="/ppt/slides/slide1231.xml"/>
  <Override ContentType="application/vnd.openxmlformats-officedocument.presentationml.slide+xml" PartName="/ppt/slides/slide1207.xml"/>
  <Override ContentType="application/vnd.openxmlformats-officedocument.presentationml.slide+xml" PartName="/ppt/slides/slide1213.xml"/>
  <Override ContentType="application/vnd.openxmlformats-officedocument.presentationml.slide+xml" PartName="/ppt/slides/slide3162.xml"/>
  <Override ContentType="application/vnd.openxmlformats-officedocument.presentationml.slide+xml" PartName="/ppt/slides/slide895.xml"/>
  <Override ContentType="application/vnd.openxmlformats-officedocument.presentationml.slide+xml" PartName="/ppt/slides/slide1189.xml"/>
  <Override ContentType="application/vnd.openxmlformats-officedocument.presentationml.slide+xml" PartName="/ppt/slides/slide4928.xml"/>
  <Override ContentType="application/vnd.openxmlformats-officedocument.presentationml.slide+xml" PartName="/ppt/slides/slide2756.xml"/>
  <Override ContentType="application/vnd.openxmlformats-officedocument.presentationml.slide+xml" PartName="/ppt/slides/slide3306.xml"/>
  <Override ContentType="application/vnd.openxmlformats-officedocument.presentationml.slide+xml" PartName="/ppt/slides/slide3403.xml"/>
  <Override ContentType="application/vnd.openxmlformats-officedocument.presentationml.slide+xml" PartName="/ppt/slides/slide5022.xml"/>
  <Override ContentType="application/vnd.openxmlformats-officedocument.presentationml.slide+xml" PartName="/ppt/slides/slide5513.xml"/>
  <Override ContentType="application/vnd.openxmlformats-officedocument.presentationml.slide+xml" PartName="/ppt/slides/slide4693.xml"/>
  <Override ContentType="application/vnd.openxmlformats-officedocument.presentationml.slide+xml" PartName="/ppt/slides/slide602.xml"/>
  <Override ContentType="application/vnd.openxmlformats-officedocument.presentationml.slide+xml" PartName="/ppt/slides/slide2738.xml"/>
  <Override ContentType="application/vnd.openxmlformats-officedocument.presentationml.slide+xml" PartName="/ppt/slides/slide834.xml"/>
  <Override ContentType="application/vnd.openxmlformats-officedocument.presentationml.slide+xml" PartName="/ppt/slides/slide1971.xml"/>
  <Override ContentType="application/vnd.openxmlformats-officedocument.presentationml.slide+xml" PartName="/ppt/slides/slide4131.xml"/>
  <Override ContentType="application/vnd.openxmlformats-officedocument.presentationml.slide+xml" PartName="/ppt/slides/slide5254.xml"/>
  <Override ContentType="application/vnd.openxmlformats-officedocument.presentationml.slide+xml" PartName="/ppt/slides/slide1769.xml"/>
  <Override ContentType="application/vnd.openxmlformats-officedocument.presentationml.slide+xml" PartName="/ppt/slides/slide1954.xml"/>
  <Override ContentType="application/vnd.openxmlformats-officedocument.presentationml.slide+xml" PartName="/ppt/slides/slide99.xml"/>
  <Override ContentType="application/vnd.openxmlformats-officedocument.presentationml.slide+xml" PartName="/ppt/slides/slide1865.xml"/>
  <Override ContentType="application/vnd.openxmlformats-officedocument.presentationml.slide+xml" PartName="/ppt/slides/slide5237.xml"/>
  <Override ContentType="application/vnd.openxmlformats-officedocument.presentationml.slide+xml" PartName="/ppt/slides/slide728.xml"/>
  <Override ContentType="application/vnd.openxmlformats-officedocument.presentationml.slide+xml" PartName="/ppt/slides/slide817.xml"/>
  <Override ContentType="application/vnd.openxmlformats-officedocument.presentationml.slide+xml" PartName="/ppt/slides/slide4220.xml"/>
  <Override ContentType="application/vnd.openxmlformats-officedocument.presentationml.slide+xml" PartName="/ppt/slides/slide2192.xml"/>
  <Override ContentType="application/vnd.openxmlformats-officedocument.presentationml.slide+xml" PartName="/ppt/slides/slide2988.xml"/>
  <Override ContentType="application/vnd.openxmlformats-officedocument.presentationml.slide+xml" PartName="/ppt/slides/slide4114.xml"/>
  <Override ContentType="application/vnd.openxmlformats-officedocument.presentationml.slide+xml" PartName="/ppt/slides/slide4776.xml"/>
  <Override ContentType="application/vnd.openxmlformats-officedocument.presentationml.slide+xml" PartName="/ppt/slides/slide913.xml"/>
  <Override ContentType="application/vnd.openxmlformats-officedocument.presentationml.slide+xml" PartName="/ppt/slides/slide3629.xml"/>
  <Override ContentType="application/vnd.openxmlformats-officedocument.presentationml.slide+xml" PartName="/ppt/slides/slide2506.xml"/>
  <Override ContentType="application/vnd.openxmlformats-officedocument.presentationml.slide+xml" PartName="/ppt/slides/slide4872.xml"/>
  <Override ContentType="application/vnd.openxmlformats-officedocument.presentationml.slide+xml" PartName="/ppt/slides/slide3546.xml"/>
  <Override ContentType="application/vnd.openxmlformats-officedocument.presentationml.slide+xml" PartName="/ppt/slides/slide1948.xml"/>
  <Override ContentType="application/vnd.openxmlformats-officedocument.presentationml.slide+xml" PartName="/ppt/slides/slide4669.xml"/>
  <Override ContentType="application/vnd.openxmlformats-officedocument.presentationml.slide+xml" PartName="/ppt/slides/slide3394.xml"/>
  <Override ContentType="application/vnd.openxmlformats-officedocument.presentationml.slide+xml" PartName="/ppt/slides/slide1686.xml"/>
  <Override ContentType="application/vnd.openxmlformats-officedocument.presentationml.slide+xml" PartName="/ppt/slides/slide4961.xml"/>
  <Override ContentType="application/vnd.openxmlformats-officedocument.presentationml.slide+xml" PartName="/ppt/slides/slide2271.xml"/>
  <Override ContentType="application/vnd.openxmlformats-officedocument.presentationml.slide+xml" PartName="/ppt/slides/slide3138.xml"/>
  <Override ContentType="application/vnd.openxmlformats-officedocument.presentationml.slide+xml" PartName="/ppt/slides/slide2104.xml"/>
  <Override ContentType="application/vnd.openxmlformats-officedocument.presentationml.slide+xml" PartName="/ppt/slides/slide4214.xml"/>
  <Override ContentType="application/vnd.openxmlformats-officedocument.presentationml.slide+xml" PartName="/ppt/slides/slide5171.xml"/>
  <Override ContentType="application/vnd.openxmlformats-officedocument.presentationml.slide+xml" PartName="/ppt/slides/slide493.xml"/>
  <Override ContentType="application/vnd.openxmlformats-officedocument.presentationml.slide+xml" PartName="/ppt/slides/slide1028.xml"/>
  <Override ContentType="application/vnd.openxmlformats-officedocument.presentationml.slide+xml" PartName="/ppt/slides/slide3490.xml"/>
  <Override ContentType="application/vnd.openxmlformats-officedocument.presentationml.slide+xml" PartName="/ppt/slides/slide2121.xml"/>
  <Override ContentType="application/vnd.openxmlformats-officedocument.presentationml.slide+xml" PartName="/ppt/slides/slide2354.xml"/>
  <Override ContentType="application/vnd.openxmlformats-officedocument.presentationml.slide+xml" PartName="/ppt/slides/slide5075.xml"/>
  <Override ContentType="application/vnd.openxmlformats-officedocument.presentationml.slide+xml" PartName="/ppt/slides/slide3921.xml"/>
  <Override ContentType="application/vnd.openxmlformats-officedocument.presentationml.slide+xml" PartName="/ppt/slides/slide649.xml"/>
  <Override ContentType="application/vnd.openxmlformats-officedocument.presentationml.slide+xml" PartName="/ppt/slides/slide1124.xml"/>
  <Override ContentType="application/vnd.openxmlformats-officedocument.presentationml.slide+xml" PartName="/ppt/slides/slide2845.xml"/>
  <Override ContentType="application/vnd.openxmlformats-officedocument.presentationml.slide+xml" PartName="/ppt/slides/slide200.xml"/>
  <Override ContentType="application/vnd.openxmlformats-officedocument.presentationml.slide+xml" PartName="/ppt/slides/slide984.xml"/>
  <Override ContentType="application/vnd.openxmlformats-officedocument.presentationml.slide+xml" PartName="/ppt/slides/slide1278.xml"/>
  <Override ContentType="application/vnd.openxmlformats-officedocument.presentationml.slide+xml" PartName="/ppt/slides/slide1848.xml"/>
  <Override ContentType="application/vnd.openxmlformats-officedocument.presentationml.slide+xml" PartName="/ppt/slides/slide2200.xml"/>
  <Override ContentType="application/vnd.openxmlformats-officedocument.presentationml.slide+xml" PartName="/ppt/slides/slide5069.xml"/>
  <Override ContentType="application/vnd.openxmlformats-officedocument.presentationml.slide+xml" PartName="/ppt/slides/slide3981.xml"/>
  <Override ContentType="application/vnd.openxmlformats-officedocument.presentationml.slide+xml" PartName="/ppt/slides/slide4052.xml"/>
  <Override ContentType="application/vnd.openxmlformats-officedocument.presentationml.slide+xml" PartName="/ppt/slides/slide3708.xml"/>
  <Override ContentType="application/vnd.openxmlformats-officedocument.presentationml.slide+xml" PartName="/ppt/slides/slide5111.xml"/>
  <Override ContentType="application/vnd.openxmlformats-officedocument.presentationml.slide+xml" PartName="/ppt/slides/slide1786.xml"/>
  <Override ContentType="application/vnd.openxmlformats-officedocument.presentationml.slide+xml" PartName="/ppt/slides/slide4526.xml"/>
  <Override ContentType="application/vnd.openxmlformats-officedocument.presentationml.slide+xml" PartName="/ppt/slides/slide5602.xml"/>
  <Override ContentType="application/vnd.openxmlformats-officedocument.presentationml.slide+xml" PartName="/ppt/slides/slide4035.xml"/>
  <Override ContentType="application/vnd.openxmlformats-officedocument.presentationml.slide+xml" PartName="/ppt/slides/slide260.xml"/>
  <Override ContentType="application/vnd.openxmlformats-officedocument.presentationml.slide+xml" PartName="/ppt/slides/slide3208.xml"/>
  <Override ContentType="application/vnd.openxmlformats-officedocument.presentationml.slide+xml" PartName="/ppt/slides/slide1615.xml"/>
  <Override ContentType="application/vnd.openxmlformats-officedocument.presentationml.slide+xml" PartName="/ppt/slides/slide5852.xml"/>
  <Override ContentType="application/vnd.openxmlformats-officedocument.presentationml.slide+xml" PartName="/ppt/slides/slide5569.xml"/>
  <Override ContentType="application/vnd.openxmlformats-officedocument.presentationml.slide+xml" PartName="/ppt/slides/slide1305.xml"/>
  <Override ContentType="application/vnd.openxmlformats-officedocument.presentationml.slide+xml" PartName="/ppt/slides/slide4293.xml"/>
  <Override ContentType="application/vnd.openxmlformats-officedocument.presentationml.slide+xml" PartName="/ppt/slides/slide5860.xml"/>
  <Override ContentType="application/vnd.openxmlformats-officedocument.presentationml.slide+xml" PartName="/ppt/slides/slide1348.xml"/>
  <Override ContentType="application/vnd.openxmlformats-officedocument.presentationml.slide+xml" PartName="/ppt/slides/slide3968.xml"/>
  <Override ContentType="application/vnd.openxmlformats-officedocument.presentationml.slide+xml" PartName="/ppt/slides/slide2692.xml"/>
  <Override ContentType="application/vnd.openxmlformats-officedocument.presentationml.slide+xml" PartName="/ppt/slides/slide1607.xml"/>
  <Override ContentType="application/vnd.openxmlformats-officedocument.presentationml.slide+xml" PartName="/ppt/slides/slide1313.xml"/>
  <Override ContentType="application/vnd.openxmlformats-officedocument.presentationml.slide+xml" PartName="/ppt/slides/slide4285.xml"/>
  <Override ContentType="application/vnd.openxmlformats-officedocument.presentationml.slide+xml" PartName="/ppt/slides/slide5895.xml"/>
  <Override ContentType="application/vnd.openxmlformats-officedocument.presentationml.slide+xml" PartName="/ppt/slides/slide5828.xml"/>
  <Override ContentType="application/vnd.openxmlformats-officedocument.presentationml.slide+xml" PartName="/ppt/slides/slide17.xml"/>
  <Override ContentType="application/vnd.openxmlformats-officedocument.presentationml.slide+xml" PartName="/ppt/slides/slide1046.xml"/>
  <Override ContentType="application/vnd.openxmlformats-officedocument.presentationml.slide+xml" PartName="/ppt/slides/slide4516.xml"/>
  <Override ContentType="application/vnd.openxmlformats-officedocument.presentationml.slide+xml" PartName="/ppt/slides/slide1356.xml"/>
  <Override ContentType="application/vnd.openxmlformats-officedocument.presentationml.slide+xml" PartName="/ppt/slides/slide1054.xml"/>
  <Override ContentType="application/vnd.openxmlformats-officedocument.presentationml.slide+xml" PartName="/ppt/slides/slide4109.xml"/>
  <Override ContentType="application/vnd.openxmlformats-officedocument.presentationml.slide+xml" PartName="/ppt/slides/slide219.xml"/>
  <Override ContentType="application/vnd.openxmlformats-officedocument.presentationml.slide+xml" PartName="/ppt/slides/slide502.xml"/>
  <Override ContentType="application/vnd.openxmlformats-officedocument.presentationml.slide+xml" PartName="/ppt/slides/slide4303.xml"/>
  <Override ContentType="application/vnd.openxmlformats-officedocument.presentationml.slide+xml" PartName="/ppt/slides/slide2613.xml"/>
  <Override ContentType="application/vnd.openxmlformats-officedocument.presentationml.slide+xml" PartName="/ppt/slides/slide1089.xml"/>
  <Override ContentType="application/vnd.openxmlformats-officedocument.presentationml.slide+xml" PartName="/ppt/slides/slide2656.xml"/>
  <Override ContentType="application/vnd.openxmlformats-officedocument.presentationml.slide+xml" PartName="/ppt/slides/slide247.xml"/>
  <Override ContentType="application/vnd.openxmlformats-officedocument.presentationml.slide+xml" PartName="/ppt/slides/slide5260.xml"/>
  <Override ContentType="application/vnd.openxmlformats-officedocument.presentationml.slide+xml" PartName="/ppt/slides/slide5913.xml"/>
  <Override ContentType="application/vnd.openxmlformats-officedocument.presentationml.slide+xml" PartName="/ppt/slides/slide1384.xml"/>
  <Override ContentType="application/vnd.openxmlformats-officedocument.presentationml.slide+xml" PartName="/ppt/slides/slide4811.xml"/>
  <Override ContentType="application/vnd.openxmlformats-officedocument.presentationml.slide+xml" PartName="/ppt/slides/slide2621.xml"/>
  <Override ContentType="application/vnd.openxmlformats-officedocument.presentationml.slide+xml" PartName="/ppt/slides/slide2664.xml"/>
  <Override ContentType="application/vnd.openxmlformats-officedocument.presentationml.slide+xml" PartName="/ppt/slides/slide4346.xml"/>
  <Override ContentType="application/vnd.openxmlformats-officedocument.presentationml.slide+xml" PartName="/ppt/slides/slide5417.xml"/>
  <Override ContentType="application/vnd.openxmlformats-officedocument.presentationml.slide+xml" PartName="/ppt/slides/slide1097.xml"/>
  <Override ContentType="application/vnd.openxmlformats-officedocument.presentationml.slide+xml" PartName="/ppt/slides/slide3244.xml"/>
  <Override ContentType="application/vnd.openxmlformats-officedocument.presentationml.slide+xml" PartName="/ppt/slides/slide4854.xml"/>
  <Override ContentType="application/vnd.openxmlformats-officedocument.presentationml.slide+xml" PartName="/ppt/slides/slide1856.xml"/>
  <Override ContentType="application/vnd.openxmlformats-officedocument.presentationml.slide+xml" PartName="/ppt/slides/slide3287.xml"/>
  <Override ContentType="application/vnd.openxmlformats-officedocument.presentationml.slide+xml" PartName="/ppt/slides/slide1813.xml"/>
  <Override ContentType="application/vnd.openxmlformats-officedocument.presentationml.slide+xml" PartName="/ppt/slides/slide1778.xml"/>
  <Override ContentType="application/vnd.openxmlformats-officedocument.presentationml.slide+xml" PartName="/ppt/slides/slide3972.xml"/>
  <Override ContentType="application/vnd.openxmlformats-officedocument.presentationml.slide+xml" PartName="/ppt/slides/slide4552.xml"/>
  <Override ContentType="application/vnd.openxmlformats-officedocument.presentationml.slide+xml" PartName="/ppt/slides/slide4595.xml"/>
  <Override ContentType="application/vnd.openxmlformats-officedocument.presentationml.slide+xml" PartName="/ppt/slides/slide5654.xml"/>
  <Override ContentType="application/vnd.openxmlformats-officedocument.presentationml.slide+xml" PartName="/ppt/slides/slide2951.xml"/>
  <Override ContentType="application/vnd.openxmlformats-officedocument.presentationml.slide+xml" PartName="/ppt/slides/slide5611.xml"/>
  <Override ContentType="application/vnd.openxmlformats-officedocument.presentationml.slide+xml" PartName="/ppt/slides/slide932.xml"/>
  <Override ContentType="application/vnd.openxmlformats-officedocument.presentationml.slide+xml" PartName="/ppt/slides/slide2915.xml"/>
  <Override ContentType="application/vnd.openxmlformats-officedocument.presentationml.slide+xml" PartName="/ppt/slides/slide2994.xml"/>
  <Override ContentType="application/vnd.openxmlformats-officedocument.presentationml.slide+xml" PartName="/ppt/slides/slide2362.xml"/>
  <Override ContentType="application/vnd.openxmlformats-officedocument.presentationml.slide+xml" PartName="/ppt/slides/slide3070.xml"/>
  <Override ContentType="application/vnd.openxmlformats-officedocument.presentationml.slide+xml" PartName="/ppt/slides/slide1018.xml"/>
  <Override ContentType="application/vnd.openxmlformats-officedocument.presentationml.slide+xml" PartName="/ppt/slides/slide4044.xml"/>
  <Override ContentType="application/vnd.openxmlformats-officedocument.presentationml.slide+xml" PartName="/ppt/slides/slide4946.xml"/>
  <Override ContentType="application/vnd.openxmlformats-officedocument.presentationml.slide+xml" PartName="/ppt/slides/slide4087.xml"/>
  <Override ContentType="application/vnd.openxmlformats-officedocument.presentationml.slide+xml" PartName="/ppt/slides/slide3379.xml"/>
  <Override ContentType="application/vnd.openxmlformats-officedocument.presentationml.slide+xml" PartName="/ppt/slides/slide4989.xml"/>
  <Override ContentType="application/vnd.openxmlformats-officedocument.presentationml.slide+xml" PartName="/ppt/slides/slide673.xml"/>
  <Override ContentType="application/vnd.openxmlformats-officedocument.presentationml.slide+xml" PartName="/ppt/slides/slide2521.xml"/>
  <Override ContentType="application/vnd.openxmlformats-officedocument.presentationml.slide+xml" PartName="/ppt/slides/slide5360.xml"/>
  <Override ContentType="application/vnd.openxmlformats-officedocument.presentationml.slide+xml" PartName="/ppt/slides/slide5093.xml"/>
  <Override ContentType="application/vnd.openxmlformats-officedocument.presentationml.slide+xml" PartName="/ppt/slides/slide2415.xml"/>
  <Override ContentType="application/vnd.openxmlformats-officedocument.presentationml.slide+xml" PartName="/ppt/slides/slide4687.xml"/>
  <Override ContentType="application/vnd.openxmlformats-officedocument.presentationml.slide+xml" PartName="/ppt/slides/slide3670.xml"/>
  <Override ContentType="application/vnd.openxmlformats-officedocument.presentationml.slide+xml" PartName="/ppt/slides/slide488.xml"/>
  <Override ContentType="application/vnd.openxmlformats-officedocument.presentationml.slide+xml" PartName="/ppt/slides/slide3538.xml"/>
  <Override ContentType="application/vnd.openxmlformats-officedocument.presentationml.slide+xml" PartName="/ppt/slides/slide5219.xml"/>
  <Override ContentType="application/vnd.openxmlformats-officedocument.presentationml.slide+xml" PartName="/ppt/slides/slide682.xml"/>
  <Override ContentType="application/vnd.openxmlformats-officedocument.presentationml.slide+xml" PartName="/ppt/slides/slide3570.xml"/>
  <Override ContentType="application/vnd.openxmlformats-officedocument.presentationml.slide+xml" PartName="/ppt/slides/slide1791.xml"/>
  <Override ContentType="application/vnd.openxmlformats-officedocument.presentationml.slide+xml" PartName="/ppt/slides/slide5469.xml"/>
  <Override ContentType="application/vnd.openxmlformats-officedocument.presentationml.slide+xml" PartName="/ppt/slides/slide611.xml"/>
  <Override ContentType="application/vnd.openxmlformats-officedocument.presentationml.slide+xml" PartName="/ppt/slides/slide1554.xml"/>
  <Override ContentType="application/vnd.openxmlformats-officedocument.presentationml.slide+xml" PartName="/ppt/slides/slide654.xml"/>
  <Override ContentType="application/vnd.openxmlformats-officedocument.presentationml.slide+xml" PartName="/ppt/slides/slide5719.xml"/>
  <Override ContentType="application/vnd.openxmlformats-officedocument.presentationml.slide+xml" PartName="/ppt/slides/slide1597.xml"/>
  <Override ContentType="application/vnd.openxmlformats-officedocument.presentationml.slide+xml" PartName="/ppt/slides/slide5426.xml"/>
  <Override ContentType="application/vnd.openxmlformats-officedocument.presentationml.slide+xml" PartName="/ppt/slides/slide417.xml"/>
  <Override ContentType="application/vnd.openxmlformats-officedocument.presentationml.slide+xml" PartName="/ppt/slides/slide5430.xml"/>
  <Override ContentType="application/vnd.openxmlformats-officedocument.presentationml.slide+xml" PartName="/ppt/slides/slide432.xml"/>
  <Override ContentType="application/vnd.openxmlformats-officedocument.presentationml.slide+xml" PartName="/ppt/slides/slide2923.xml"/>
  <Override ContentType="application/vnd.openxmlformats-officedocument.presentationml.slide+xml" PartName="/ppt/slides/slide2428.xml"/>
  <Override ContentType="application/vnd.openxmlformats-officedocument.presentationml.slide+xml" PartName="/ppt/slides/slide4587.xml"/>
  <Override ContentType="application/vnd.openxmlformats-officedocument.presentationml.slide+xml" PartName="/ppt/slides/slide4544.xml"/>
  <Override ContentType="application/vnd.openxmlformats-officedocument.presentationml.slide+xml" PartName="/ppt/slides/slide4489.xml"/>
  <Override ContentType="application/vnd.openxmlformats-officedocument.presentationml.slide+xml" PartName="/ppt/slides/slide3472.xml"/>
  <Override ContentType="application/vnd.openxmlformats-officedocument.presentationml.slide+xml" PartName="/ppt/slides/slide3485.xml"/>
  <Override ContentType="application/vnd.openxmlformats-officedocument.presentationml.slide+xml" PartName="/ppt/slides/slide4446.xml"/>
  <Override ContentType="application/vnd.openxmlformats-officedocument.presentationml.slide+xml" PartName="/ppt/slides/slide1454.xml"/>
  <Override ContentType="application/vnd.openxmlformats-officedocument.presentationml.slide+xml" PartName="/ppt/slides/slide4780.xml"/>
  <Override ContentType="application/vnd.openxmlformats-officedocument.presentationml.slide+xml" PartName="/ppt/slides/slide1411.xml"/>
  <Override ContentType="application/vnd.openxmlformats-officedocument.presentationml.slide+xml" PartName="/ppt/slides/slide4187.xml"/>
  <Override ContentType="application/vnd.openxmlformats-officedocument.presentationml.slide+xml" PartName="/ppt/slides/slide5754.xml"/>
  <Override ContentType="application/vnd.openxmlformats-officedocument.presentationml.slide+xml" PartName="/ppt/slides/slide1713.xml"/>
  <Override ContentType="application/vnd.openxmlformats-officedocument.presentationml.slide+xml" PartName="/ppt/slides/slide317.xml"/>
  <Override ContentType="application/vnd.openxmlformats-officedocument.presentationml.slide+xml" PartName="/ppt/slides/slide2436.xml"/>
  <Override ContentType="application/vnd.openxmlformats-officedocument.presentationml.slide+xml" PartName="/ppt/slides/slide3894.xml"/>
  <Override ContentType="application/vnd.openxmlformats-officedocument.presentationml.slide+xml" PartName="/ppt/slides/slide1533.xml"/>
  <Override ContentType="application/vnd.openxmlformats-officedocument.presentationml.slide+xml" PartName="/ppt/slides/slide4452.xml"/>
  <Override ContentType="application/vnd.openxmlformats-officedocument.presentationml.slide+xml" PartName="/ppt/slides/slide3170.xml"/>
  <Override ContentType="application/vnd.openxmlformats-officedocument.presentationml.slide+xml" PartName="/ppt/slides/slide5797.xml"/>
  <Override ContentType="application/vnd.openxmlformats-officedocument.presentationml.slide+xml" PartName="/ppt/slides/slide2479.xml"/>
  <Override ContentType="application/vnd.openxmlformats-officedocument.presentationml.slide+xml" PartName="/ppt/slides/slide3029.xml"/>
  <Override ContentType="application/vnd.openxmlformats-officedocument.presentationml.slide+xml" PartName="/ppt/slides/slide173.xml"/>
  <Override ContentType="application/vnd.openxmlformats-officedocument.presentationml.slide+xml" PartName="/ppt/slides/slide1541.xml"/>
  <Override ContentType="application/vnd.openxmlformats-officedocument.presentationml.slide+xml" PartName="/ppt/slides/slide580.xml"/>
  <Override ContentType="application/vnd.openxmlformats-officedocument.presentationml.slide+xml" PartName="/ppt/slides/slide5324.xml"/>
  <Override ContentType="application/vnd.openxmlformats-officedocument.presentationml.slide+xml" PartName="/ppt/slides/slide1448.xml"/>
  <Override ContentType="application/vnd.openxmlformats-officedocument.presentationml.slide+xml" PartName="/ppt/slides/slide4359.xml"/>
  <Override ContentType="application/vnd.openxmlformats-officedocument.presentationml.slide+xml" PartName="/ppt/slides/slide904.xml"/>
  <Override ContentType="application/vnd.openxmlformats-officedocument.presentationml.slide+xml" PartName="/ppt/slides/slide3464.xml"/>
  <Override ContentType="application/vnd.openxmlformats-officedocument.presentationml.slide+xml" PartName="/ppt/slides/slide2871.xml"/>
  <Override ContentType="application/vnd.openxmlformats-officedocument.presentationml.slide+xml" PartName="/ppt/slides/slide3421.xml"/>
  <Override ContentType="application/vnd.openxmlformats-officedocument.presentationml.slide+xml" PartName="/ppt/slides/slide5495.xml"/>
  <Override ContentType="application/vnd.openxmlformats-officedocument.presentationml.slide+xml" PartName="/ppt/slides/slide252.xml"/>
  <Override ContentType="application/vnd.openxmlformats-officedocument.presentationml.slide+xml" PartName="/ppt/slides/slide5319.xml"/>
  <Override ContentType="application/vnd.openxmlformats-officedocument.presentationml.slide+xml" PartName="/ppt/slides/slide167.xml"/>
  <Override ContentType="application/vnd.openxmlformats-officedocument.presentationml.slide+xml" PartName="/ppt/slides/slide760.xml"/>
  <Override ContentType="application/vnd.openxmlformats-officedocument.presentationml.slide+xml" PartName="/ppt/slides/slide5180.xml"/>
  <Override ContentType="application/vnd.openxmlformats-officedocument.presentationml.slide+xml" PartName="/ppt/slides/slide3459.xml"/>
  <Override ContentType="application/vnd.openxmlformats-officedocument.presentationml.slide+xml" PartName="/ppt/slides/slide5504.xml"/>
  <Override ContentType="application/vnd.openxmlformats-officedocument.presentationml.slide+xml" PartName="/ppt/slides/slide1963.xml"/>
  <Override ContentType="application/vnd.openxmlformats-officedocument.presentationml.slide+xml" PartName="/ppt/slides/slide2077.xml"/>
  <Override ContentType="application/vnd.openxmlformats-officedocument.presentationml.slide+xml" PartName="/ppt/slides/slide826.xml"/>
  <Override ContentType="application/vnd.openxmlformats-officedocument.presentationml.slide+xml" PartName="/ppt/slides/slide3644.xml"/>
  <Override ContentType="application/vnd.openxmlformats-officedocument.presentationml.slide+xml" PartName="/ppt/slides/slide5352.xml"/>
  <Override ContentType="application/vnd.openxmlformats-officedocument.presentationml.slide+xml" PartName="/ppt/slides/slide3601.xml"/>
  <Override ContentType="application/vnd.openxmlformats-officedocument.presentationml.slide+xml" PartName="/ppt/slides/slide869.xml"/>
  <Override ContentType="application/vnd.openxmlformats-officedocument.presentationml.slide+xml" PartName="/ppt/slides/slide5395.xml"/>
  <Override ContentType="application/vnd.openxmlformats-officedocument.presentationml.slide+xml" PartName="/ppt/slides/slide2441.xml"/>
  <Override ContentType="application/vnd.openxmlformats-officedocument.presentationml.slide+xml" PartName="/ppt/slides/slide975.xml"/>
  <Override ContentType="application/vnd.openxmlformats-officedocument.presentationml.slide+xml" PartName="/ppt/slides/slide2034.xml"/>
  <Override ContentType="application/vnd.openxmlformats-officedocument.presentationml.slide+xml" PartName="/ppt/slides/slide4272.xml"/>
  <Override ContentType="application/vnd.openxmlformats-officedocument.presentationml.slide+xml" PartName="/ppt/slides/slide5139.xml"/>
  <Override ContentType="application/vnd.openxmlformats-officedocument.presentationml.slide+xml" PartName="/ppt/slides/slide2262.xml"/>
  <Override ContentType="application/vnd.openxmlformats-officedocument.presentationml.slide+xml" PartName="/ppt/slides/slide4767.xml"/>
  <Override ContentType="application/vnd.openxmlformats-officedocument.presentationml.slide+xml" PartName="/ppt/slides/slide4016.xml"/>
  <Override ContentType="application/vnd.openxmlformats-officedocument.presentationml.slide+xml" PartName="/ppt/slides/slide719.xml"/>
  <Override ContentType="application/vnd.openxmlformats-officedocument.presentationml.slide+xml" PartName="/ppt/slides/slide3638.xml"/>
  <Override ContentType="application/vnd.openxmlformats-officedocument.presentationml.slide+xml" PartName="/ppt/slides/slide3236.xml"/>
  <Override ContentType="application/vnd.openxmlformats-officedocument.presentationml.slide+xml" PartName="/ppt/slides/slide4122.xml"/>
  <Override ContentType="application/vnd.openxmlformats-officedocument.presentationml.slide+xml" PartName="/ppt/slides/slide2156.xml"/>
  <Override ContentType="application/vnd.openxmlformats-officedocument.presentationml.slide+xml" PartName="/ppt/slides/slide2113.xml"/>
  <Override ContentType="application/vnd.openxmlformats-officedocument.presentationml.slide+xml" PartName="/ppt/slides/slide3723.xml"/>
  <Override ContentType="application/vnd.openxmlformats-officedocument.presentationml.slide+xml" PartName="/ppt/slides/slide145.xml"/>
  <Override ContentType="application/vnd.openxmlformats-officedocument.presentationml.slide+xml" PartName="/ppt/slides/slide4193.xml"/>
  <Override ContentType="application/vnd.openxmlformats-officedocument.presentationml.slide+xml" PartName="/ppt/slides/slide4803.xml"/>
  <Override ContentType="application/vnd.openxmlformats-officedocument.presentationml.slide+xml" PartName="/ppt/slides/slide4150.xml"/>
  <Override ContentType="application/vnd.openxmlformats-officedocument.presentationml.slide+xml" PartName="/ppt/slides/slide2341.xml"/>
  <Override ContentType="application/vnd.openxmlformats-officedocument.presentationml.slide+xml" PartName="/ppt/slides/slide4846.xml"/>
  <Override ContentType="application/vnd.openxmlformats-officedocument.presentationml.slide+xml" PartName="/ppt/slides/slide3744.xml"/>
  <Override ContentType="application/vnd.openxmlformats-officedocument.presentationml.slide+xml" PartName="/ppt/slides/slide747.xml"/>
  <Override ContentType="application/vnd.openxmlformats-officedocument.presentationml.slide+xml" PartName="/ppt/slides/slide3279.xml"/>
  <Override ContentType="application/vnd.openxmlformats-officedocument.presentationml.slide+xml" PartName="/ppt/slides/slide395.xml"/>
  <Override ContentType="application/vnd.openxmlformats-officedocument.presentationml.slide+xml" PartName="/ppt/slides/slide352.xml"/>
  <Override ContentType="application/vnd.openxmlformats-officedocument.presentationml.slide+xml" PartName="/ppt/slides/slide2006.xml"/>
  <Override ContentType="application/vnd.openxmlformats-officedocument.presentationml.slide+xml" PartName="/ppt/slides/slide4201.xml"/>
  <Override ContentType="application/vnd.openxmlformats-officedocument.presentationml.slide+xml" PartName="/ppt/slides/slide1884.xml"/>
  <Override ContentType="application/vnd.openxmlformats-officedocument.presentationml.slide+xml" PartName="/ppt/slides/slide1707.xml"/>
  <Override ContentType="application/vnd.openxmlformats-officedocument.presentationml.slide+xml" PartName="/ppt/slides/slide2177.xml"/>
  <Override ContentType="application/vnd.openxmlformats-officedocument.presentationml.slide+xml" PartName="/ppt/slides/slide3787.xml"/>
  <Override ContentType="application/vnd.openxmlformats-officedocument.presentationml.slide+xml" PartName="/ppt/slides/slide4618.xml"/>
  <Override ContentType="application/vnd.openxmlformats-officedocument.presentationml.slide+xml" PartName="/ppt/slides/slide2299.xml"/>
  <Override ContentType="application/vnd.openxmlformats-officedocument.presentationml.slide+xml" PartName="/ppt/slides/slide2256.xml"/>
  <Override ContentType="application/vnd.openxmlformats-officedocument.presentationml.slide+xml" PartName="/ppt/slides/slide5675.xml"/>
  <Override ContentType="application/vnd.openxmlformats-officedocument.presentationml.slide+xml" PartName="/ppt/slides/slide3823.xml"/>
  <Override ContentType="application/vnd.openxmlformats-officedocument.presentationml.slide+xml" PartName="/ppt/slides/slide3866.xml"/>
  <Override ContentType="application/vnd.openxmlformats-officedocument.presentationml.slide+xml" PartName="/ppt/slides/slide5760.xml"/>
  <Override ContentType="application/vnd.openxmlformats-officedocument.presentationml.slide+xml" PartName="/ppt/slides/slide1282.xml"/>
  <Override ContentType="application/vnd.openxmlformats-officedocument.presentationml.slide+xml" PartName="/ppt/slides/slide1628.xml"/>
  <Override ContentType="application/vnd.openxmlformats-officedocument.presentationml.slide+xml" PartName="/ppt/slides/slide102.xml"/>
  <Override ContentType="application/vnd.openxmlformats-officedocument.presentationml.slide+xml" PartName="/ppt/slides/slide5167.xml"/>
  <Override ContentType="application/vnd.openxmlformats-officedocument.presentationml.slide+xml" PartName="/ppt/slides/slide5080.xml"/>
  <Override ContentType="application/vnd.openxmlformats-officedocument.presentationml.slide+xml" PartName="/ppt/slides/slide1161.xml"/>
  <Override ContentType="application/vnd.openxmlformats-officedocument.presentationml.slide+xml" PartName="/ppt/slides/slide2879.xml"/>
  <Override ContentType="application/vnd.openxmlformats-officedocument.presentationml.slide+xml" PartName="/ppt/slides/slide2704.xml"/>
  <Override ContentType="application/vnd.openxmlformats-officedocument.presentationml.slide+xml" PartName="/ppt/slides/slide4674.xml"/>
  <Override ContentType="application/vnd.openxmlformats-officedocument.presentationml.slide+xml" PartName="/ppt/slides/slide571.xml"/>
  <Override ContentType="application/vnd.openxmlformats-officedocument.presentationml.slide+xml" PartName="/ppt/slides/slide3110.xml"/>
  <Override ContentType="application/vnd.openxmlformats-officedocument.presentationml.slide+xml" PartName="/ppt/slides/slide2534.xml"/>
  <Override ContentType="application/vnd.openxmlformats-officedocument.presentationml.slide+xml" PartName="/ppt/slides/slide3196.xml"/>
  <Override ContentType="application/vnd.openxmlformats-officedocument.presentationml.slide+xml" PartName="/ppt/slides/slide4739.xml"/>
  <Override ContentType="application/vnd.openxmlformats-officedocument.presentationml.slide+xml" PartName="/ppt/slides/slide369.xml"/>
  <Override ContentType="application/vnd.openxmlformats-officedocument.presentationml.slide+xml" PartName="/ppt/slides/slide3021.xml"/>
  <Override ContentType="application/vnd.openxmlformats-officedocument.presentationml.slide+xml" PartName="/ppt/slides/slide4763.xml"/>
  <Override ContentType="application/vnd.openxmlformats-officedocument.presentationml.slide+xml" PartName="/ppt/slides/slide830.xml"/>
  <Override ContentType="application/vnd.openxmlformats-officedocument.presentationml.slide+xml" PartName="/ppt/slides/slide2445.xml"/>
  <Override ContentType="application/vnd.openxmlformats-officedocument.presentationml.slide+xml" PartName="/ppt/slides/slide2100.xml"/>
  <Override ContentType="application/vnd.openxmlformats-officedocument.presentationml.slide+xml" PartName="/ppt/slides/slide2275.xml"/>
  <Override ContentType="application/vnd.openxmlformats-officedocument.presentationml.slide+xml" PartName="/ppt/slides/slide5702.xml"/>
  <Override ContentType="application/vnd.openxmlformats-officedocument.presentationml.slide+xml" PartName="/ppt/slides/slide2186.xml"/>
  <Override ContentType="application/vnd.openxmlformats-officedocument.presentationml.slide+xml" PartName="/ppt/slides/slide3842.xml"/>
  <Override ContentType="application/vnd.openxmlformats-officedocument.presentationml.slide+xml" PartName="/ppt/slides/slide4135.xml"/>
  <Override ContentType="application/vnd.openxmlformats-officedocument.presentationml.slide+xml" PartName="/ppt/slides/slide3753.xml"/>
  <Override ContentType="application/vnd.openxmlformats-officedocument.presentationml.slide+xml" PartName="/ppt/slides/slide5788.xml"/>
  <Override ContentType="application/vnd.openxmlformats-officedocument.presentationml.slide+xml" PartName="/ppt/slides/slide1524.xml"/>
  <Override ContentType="application/vnd.openxmlformats-officedocument.presentationml.slide+xml" PartName="/ppt/slides/slide756.xml"/>
  <Override ContentType="application/vnd.openxmlformats-officedocument.presentationml.slide+xml" PartName="/ppt/slides/slide4031.xml"/>
  <Override ContentType="application/vnd.openxmlformats-officedocument.presentationml.slide+xml" PartName="/ppt/slides/slide1435.xml"/>
  <Override ContentType="application/vnd.openxmlformats-officedocument.presentationml.slide+xml" PartName="/ppt/slides/slide2058.xml"/>
  <Override ContentType="application/vnd.openxmlformats-officedocument.presentationml.slide+xml" PartName="/ppt/slides/slide3214.xml"/>
  <Override ContentType="application/vnd.openxmlformats-officedocument.presentationml.slide+xml" PartName="/ppt/slides/slide3625.xml"/>
  <Override ContentType="application/vnd.openxmlformats-officedocument.presentationml.slide+xml" PartName="/ppt/slides/slide4867.xml"/>
  <Override ContentType="application/vnd.openxmlformats-officedocument.presentationml.slide+xml" PartName="/ppt/slides/slide4376.xml"/>
  <Override ContentType="application/vnd.openxmlformats-officedocument.presentationml.slide+xml" PartName="/ppt/slides/slide497.xml"/>
  <Override ContentType="application/vnd.openxmlformats-officedocument.presentationml.slide+xml" PartName="/ppt/slides/slide1893.xml"/>
  <Override ContentType="application/vnd.openxmlformats-officedocument.presentationml.slide+xml" PartName="/ppt/slides/slide2406.xml"/>
  <Override ContentType="application/vnd.openxmlformats-officedocument.presentationml.slide+xml" PartName="/ppt/slides/slide1869.xml"/>
  <Override ContentType="application/vnd.openxmlformats-officedocument.presentationml.slide+xml" PartName="/ppt/slides/slide4522.xml"/>
  <Override ContentType="application/vnd.openxmlformats-officedocument.presentationml.slide+xml" PartName="/ppt/slides/slide5145.xml"/>
  <Override ContentType="application/vnd.openxmlformats-officedocument.presentationml.slide+xml" PartName="/ppt/slides/slide1765.xml"/>
  <Override ContentType="application/vnd.openxmlformats-officedocument.presentationml.slide+xml" PartName="/ppt/slides/slide2945.xml"/>
  <Override ContentType="application/vnd.openxmlformats-officedocument.presentationml.slide+xml" PartName="/ppt/slides/slide628.xml"/>
  <Override ContentType="application/vnd.openxmlformats-officedocument.presentationml.slide+xml" PartName="/ppt/slides/slide2743.xml"/>
  <Override ContentType="application/vnd.openxmlformats-officedocument.presentationml.slide+xml" PartName="/ppt/slides/slide1226.xml"/>
  <Override ContentType="application/vnd.openxmlformats-officedocument.presentationml.slide+xml" PartName="/ppt/slides/slide4933.xml"/>
  <Override ContentType="application/vnd.openxmlformats-officedocument.presentationml.slide+xml" PartName="/ppt/slides/slide2204.xml"/>
  <Override ContentType="application/vnd.openxmlformats-officedocument.presentationml.slide+xml" PartName="/ppt/slides/slide1176.xml"/>
  <Override ContentType="application/vnd.openxmlformats-officedocument.presentationml.slide+xml" PartName="/ppt/slides/slide1420.xml"/>
  <Override ContentType="application/vnd.openxmlformats-officedocument.presentationml.slide+xml" PartName="/ppt/slides/slide3494.xml"/>
  <Override ContentType="application/vnd.openxmlformats-officedocument.presentationml.slide+xml" PartName="/ppt/slides/slide5273.xml"/>
  <Override ContentType="application/vnd.openxmlformats-officedocument.presentationml.slide+xml" PartName="/ppt/slides/slide5684.xml"/>
  <Override ContentType="application/vnd.openxmlformats-officedocument.presentationml.slide+xml" PartName="/ppt/slides/slide3366.xml"/>
  <Override ContentType="application/vnd.openxmlformats-officedocument.presentationml.slide+xml" PartName="/ppt/slides/slide3696.xml"/>
  <Override ContentType="application/vnd.openxmlformats-officedocument.presentationml.slide+xml" PartName="/ppt/slides/slide5300.xml"/>
  <Override ContentType="application/vnd.openxmlformats-officedocument.presentationml.slide+xml" PartName="/ppt/slides/slide1467.xml"/>
  <Override ContentType="application/vnd.openxmlformats-officedocument.presentationml.slide+xml" PartName="/ppt/slides/slide3610.xml"/>
  <Override ContentType="application/vnd.openxmlformats-officedocument.presentationml.slide+xml" PartName="/ppt/slides/slide5386.xml"/>
  <Override ContentType="application/vnd.openxmlformats-officedocument.presentationml.slide+xml" PartName="/ppt/slides/slide3512.xml"/>
  <Override ContentType="application/vnd.openxmlformats-officedocument.presentationml.slide+xml" PartName="/ppt/slides/slide2043.xml"/>
  <Override ContentType="application/vnd.openxmlformats-officedocument.presentationml.slide+xml" PartName="/ppt/slides/slide2573.xml"/>
  <Override ContentType="application/vnd.openxmlformats-officedocument.presentationml.slide+xml" PartName="/ppt/slides/slide2590.xml"/>
  <Override ContentType="application/vnd.openxmlformats-officedocument.presentationml.slide+xml" PartName="/ppt/slides/slide426.xml"/>
  <Override ContentType="application/vnd.openxmlformats-officedocument.presentationml.slide+xml" PartName="/ppt/slides/slide5482.xml"/>
  <Override ContentType="application/vnd.openxmlformats-officedocument.presentationml.slide+xml" PartName="/ppt/slides/slide3342.xml"/>
  <Override ContentType="application/vnd.openxmlformats-officedocument.presentationml.slide+xml" PartName="/ppt/slides/slide1369.xml"/>
  <Override ContentType="application/vnd.openxmlformats-officedocument.presentationml.slide+xml" PartName="/ppt/slides/slide1652.xml"/>
  <Override ContentType="application/vnd.openxmlformats-officedocument.presentationml.slide+xml" PartName="/ppt/slides/slide2317.xml"/>
  <Override ContentType="application/vnd.openxmlformats-officedocument.presentationml.slide+xml" PartName="/ppt/slides/slide5904.xml"/>
  <Override ContentType="application/vnd.openxmlformats-officedocument.presentationml.slide+xml" PartName="/ppt/slides/slide5571.xml"/>
  <Override ContentType="application/vnd.openxmlformats-officedocument.presentationml.slide+xml" PartName="/ppt/slides/slide3598.xml"/>
  <Override ContentType="application/vnd.openxmlformats-officedocument.presentationml.slide+xml" PartName="/ppt/slides/slide4465.xml"/>
  <Override ContentType="application/vnd.openxmlformats-officedocument.presentationml.slide+xml" PartName="/ppt/slides/slide2686.xml"/>
  <Override ContentType="application/vnd.openxmlformats-officedocument.presentationml.slide+xml" PartName="/ppt/slides/slide2600.xml"/>
  <Override ContentType="application/vnd.openxmlformats-officedocument.presentationml.slide+xml" PartName="/ppt/slides/slide5202.xml"/>
  <Override ContentType="application/vnd.openxmlformats-officedocument.presentationml.slide+xml" PartName="/ppt/slides/slide515.xml"/>
  <Override ContentType="application/vnd.openxmlformats-officedocument.presentationml.slide+xml" PartName="/ppt/slides/slide5288.xml"/>
  <Override ContentType="application/vnd.openxmlformats-officedocument.presentationml.slide+xml" PartName="/ppt/slides/slide1033.xml"/>
  <Override ContentType="application/vnd.openxmlformats-officedocument.presentationml.slide+xml" PartName="/ppt/slides/slide1563.xml"/>
  <Override ContentType="application/vnd.openxmlformats-officedocument.presentationml.slide+xml" PartName="/ppt/slides/slide2502.xml"/>
  <Override ContentType="application/vnd.openxmlformats-officedocument.presentationml.slide+xml" PartName="/ppt/slides/slide2808.xml"/>
  <Override ContentType="application/vnd.openxmlformats-officedocument.presentationml.slide+xml" PartName="/ppt/slides/slide2558.xml"/>
  <Override ContentType="application/vnd.openxmlformats-officedocument.presentationml.slide+xml" PartName="/ppt/slides/slide3583.xml"/>
  <Override ContentType="application/vnd.openxmlformats-officedocument.presentationml.slide+xml" PartName="/ppt/slides/slide2906.xml"/>
  <Override ContentType="application/vnd.openxmlformats-officedocument.presentationml.slide+xml" PartName="/ppt/slides/slide5315.xml"/>
  <Override ContentType="application/vnd.openxmlformats-officedocument.presentationml.slide+xml" PartName="/ppt/slides/slide4337.xml"/>
  <Override ContentType="application/vnd.openxmlformats-officedocument.presentationml.slide+xml" PartName="/ppt/slides/slide5443.xml"/>
  <Override ContentType="application/vnd.openxmlformats-officedocument.presentationml.slide+xml" PartName="/ppt/slides/slide2936.xml"/>
  <Override ContentType="application/vnd.openxmlformats-officedocument.presentationml.slide+xml" PartName="/ppt/slides/slide1339.xml"/>
  <Override ContentType="application/vnd.openxmlformats-officedocument.presentationml.slide+xml" PartName="/ppt/slides/slide3455.xml"/>
  <Override ContentType="application/vnd.openxmlformats-officedocument.presentationml.slide+xml" PartName="/ppt/slides/slide3092.xml"/>
  <Override ContentType="application/vnd.openxmlformats-officedocument.presentationml.slide+xml" PartName="/ppt/slides/slide4531.xml"/>
  <Override ContentType="application/vnd.openxmlformats-officedocument.presentationml.slide+xml" PartName="/ppt/slides/slide3357.xml"/>
  <Override ContentType="application/vnd.openxmlformats-officedocument.presentationml.slide+xml" PartName="/ppt/slides/slide4561.xml"/>
  <Override ContentType="application/vnd.openxmlformats-officedocument.presentationml.slide+xml" PartName="/ppt/slides/slide3327.xml"/>
  <Override ContentType="application/vnd.openxmlformats-officedocument.presentationml.slide+xml" PartName="/ppt/slides/slide4433.xml"/>
  <Override ContentType="application/vnd.openxmlformats-officedocument.presentationml.slide+xml" PartName="/ppt/slides/slide3551.xml"/>
  <Override ContentType="application/vnd.openxmlformats-officedocument.presentationml.slide+xml" PartName="/ppt/slides/slide2543.xml"/>
  <Override ContentType="application/vnd.openxmlformats-officedocument.presentationml.slide+xml" PartName="/ppt/slides/slide3012.xml"/>
  <Override ContentType="application/vnd.openxmlformats-officedocument.presentationml.slide+xml" PartName="/ppt/slides/slide5517.xml"/>
  <Override ContentType="application/vnd.openxmlformats-officedocument.presentationml.slide+xml" PartName="/ppt/slides/slide3916.xml"/>
  <Override ContentType="application/vnd.openxmlformats-officedocument.presentationml.slide+xml" PartName="/ppt/slides/slide988.xml"/>
  <Override ContentType="application/vnd.openxmlformats-officedocument.presentationml.slide+xml" PartName="/ppt/slides/slide813.xml"/>
  <Override ContentType="application/vnd.openxmlformats-officedocument.presentationml.slide+xml" PartName="/ppt/slides/slide5071.xml"/>
  <Override ContentType="application/vnd.openxmlformats-officedocument.presentationml.slide+xml" PartName="/ppt/slides/slide95.xml"/>
  <Override ContentType="application/vnd.openxmlformats-officedocument.presentationml.slide+xml" PartName="/ppt/slides/slide899.xml"/>
  <Override ContentType="application/vnd.openxmlformats-officedocument.presentationml.slide+xml" PartName="/ppt/slides/slide2802.xml"/>
  <Override ContentType="application/vnd.openxmlformats-officedocument.presentationml.slide+xml" PartName="/ppt/slides/slide3657.xml"/>
  <Override ContentType="application/vnd.openxmlformats-officedocument.presentationml.slide+xml" PartName="/ppt/slides/slide5541.xml"/>
  <Override ContentType="application/vnd.openxmlformats-officedocument.presentationml.slide+xml" PartName="/ppt/slides/slide386.xml"/>
  <Override ContentType="application/vnd.openxmlformats-officedocument.presentationml.slide+xml" PartName="/ppt/slides/slide1926.xml"/>
  <Override ContentType="application/vnd.openxmlformats-officedocument.presentationml.slide+xml" PartName="/ppt/slides/slide5258.xml"/>
  <Override ContentType="application/vnd.openxmlformats-officedocument.presentationml.slide+xml" PartName="/ppt/slides/slide1063.xml"/>
  <Override ContentType="application/vnd.openxmlformats-officedocument.presentationml.slide+xml" PartName="/ppt/slides/slide3568.xml"/>
  <Override ContentType="application/vnd.openxmlformats-officedocument.presentationml.slide+xml" PartName="/ppt/slides/slide4118.xml"/>
  <Override ContentType="application/vnd.openxmlformats-officedocument.presentationml.slide+xml" PartName="/ppt/slides/slide4320.xml"/>
  <Override ContentType="application/vnd.openxmlformats-officedocument.presentationml.slide+xml" PartName="/ppt/slides/slide4665.xml"/>
  <Override ContentType="application/vnd.openxmlformats-officedocument.presentationml.slide+xml" PartName="/ppt/slides/slide3398.xml"/>
  <Override ContentType="application/vnd.openxmlformats-officedocument.presentationml.slide+xml" PartName="/ppt/slides/slide4837.xml"/>
  <Override ContentType="application/vnd.openxmlformats-officedocument.presentationml.slide+xml" PartName="/ppt/slides/slide1691.xml"/>
  <Override ContentType="application/vnd.openxmlformats-officedocument.presentationml.slide+xml" PartName="/ppt/slides/slide3098.xml"/>
  <Override ContentType="application/vnd.openxmlformats-officedocument.presentationml.slide+xml" PartName="/ppt/slides/slide3223.xml"/>
  <Override ContentType="application/vnd.openxmlformats-officedocument.presentationml.slide+xml" PartName="/ppt/slides/slide2630.xml"/>
  <Override ContentType="application/vnd.openxmlformats-officedocument.presentationml.slide+xml" PartName="/ppt/slides/slide554.xml"/>
  <Override ContentType="application/vnd.openxmlformats-officedocument.presentationml.slide+xml" PartName="/ppt/slides/slide1152.xml"/>
  <Override ContentType="application/vnd.openxmlformats-officedocument.presentationml.slide+xml" PartName="/ppt/slides/slide2460.xml"/>
  <Override ContentType="application/vnd.openxmlformats-officedocument.presentationml.slide+xml" PartName="/ppt/slides/slide3083.xml"/>
  <Override ContentType="application/vnd.openxmlformats-officedocument.presentationml.slide+xml" PartName="/ppt/slides/slide4965.xml"/>
  <Override ContentType="application/vnd.openxmlformats-officedocument.presentationml.slide+xml" PartName="/ppt/slides/slide5588.xml"/>
  <Override ContentType="application/vnd.openxmlformats-officedocument.presentationml.slide+xml" PartName="/ppt/slides/slide4650.xml"/>
  <Override ContentType="application/vnd.openxmlformats-officedocument.presentationml.slide+xml" PartName="/ppt/slides/slide917.xml"/>
  <Override ContentType="application/vnd.openxmlformats-officedocument.presentationml.slide+xml" PartName="/ppt/slides/slide2677.xml"/>
  <Override ContentType="application/vnd.openxmlformats-officedocument.presentationml.slide+xml" PartName="/ppt/slides/slide300.xml"/>
  <Override ContentType="application/vnd.openxmlformats-officedocument.presentationml.slide+xml" PartName="/ppt/slides/slide2817.xml"/>
  <Override ContentType="application/vnd.openxmlformats-officedocument.presentationml.slide+xml" PartName="/ppt/slides/slide4391.xml"/>
  <Override ContentType="application/vnd.openxmlformats-officedocument.presentationml.slide+xml" PartName="/ppt/slides/slide282.xml"/>
  <Override ContentType="application/vnd.openxmlformats-officedocument.presentationml.slide+xml" PartName="/ppt/slides/slide1782.xml"/>
  <Override ContentType="application/vnd.openxmlformats-officedocument.presentationml.slide+xml" PartName="/ppt/slides/slide2332.xml"/>
  <Override ContentType="application/vnd.openxmlformats-officedocument.presentationml.slide+xml" PartName="/ppt/slides/slide773.xml"/>
  <Override ContentType="application/vnd.openxmlformats-officedocument.presentationml.slide+xml" PartName="/ppt/slides/slide5556.xml"/>
  <Override ContentType="application/vnd.openxmlformats-officedocument.presentationml.slide+xml" PartName="/ppt/slides/slide1509.xml"/>
  <Override ContentType="application/vnd.openxmlformats-officedocument.presentationml.slide+xml" PartName="/ppt/slides/slide1911.xml"/>
  <Override ContentType="application/vnd.openxmlformats-officedocument.presentationml.slide+xml" PartName="/ppt/slides/slide3985.xml"/>
  <Override ContentType="application/vnd.openxmlformats-officedocument.presentationml.slide+xml" PartName="/ppt/slides/slide645.xml"/>
  <Override ContentType="application/vnd.openxmlformats-officedocument.presentationml.slide+xml" PartName="/ppt/slides/slide3857.xml"/>
  <Override ContentType="application/vnd.openxmlformats-officedocument.presentationml.slide+xml" PartName="/ppt/slides/slide4793.xml"/>
  <Override ContentType="application/vnd.openxmlformats-officedocument.presentationml.slide+xml" PartName="/ppt/slides/slide5211.xml"/>
  <Override ContentType="application/vnd.openxmlformats-officedocument.presentationml.slide+xml" PartName="/ppt/slides/slide4733.xml"/>
  <Override ContentType="application/vnd.openxmlformats-officedocument.presentationml.slide+xml" PartName="/ppt/slides/slide4263.xml"/>
  <Override ContentType="application/vnd.openxmlformats-officedocument.presentationml.slide+xml" PartName="/ppt/slides/slide4174.xml"/>
  <Override ContentType="application/vnd.openxmlformats-officedocument.presentationml.slide+xml" PartName="/ppt/slides/slide5741.xml"/>
  <Override ContentType="application/vnd.openxmlformats-officedocument.presentationml.slide+xml" PartName="/ppt/slides/slide1637.xml"/>
  <Override ContentType="application/vnd.openxmlformats-officedocument.presentationml.slide+xml" PartName="/ppt/slides/slide371.xml"/>
  <Override ContentType="application/vnd.openxmlformats-officedocument.presentationml.slide+xml" PartName="/ppt/slides/slide1726.xml"/>
  <Override ContentType="application/vnd.openxmlformats-officedocument.presentationml.slide+xml" PartName="/ppt/slides/slide1822.xml"/>
  <Override ContentType="application/vnd.openxmlformats-officedocument.presentationml.slide+xml" PartName="/ppt/slides/slide1997.xml"/>
  <Override ContentType="application/vnd.openxmlformats-officedocument.presentationml.slide+xml" PartName="/ppt/slides/slide5899.xml"/>
  <Override ContentType="application/vnd.openxmlformats-officedocument.presentationml.slide+xml" PartName="/ppt/slides/slide39.xml"/>
  <Override ContentType="application/vnd.openxmlformats-officedocument.presentationml.slide+xml" PartName="/ppt/slides/slide3166.xml"/>
  <Override ContentType="application/vnd.openxmlformats-officedocument.presentationml.slide+xml" PartName="/ppt/slides/slide56.xml"/>
  <Override ContentType="application/vnd.openxmlformats-officedocument.presentationml.slide+xml" PartName="/ppt/slides/slide5830.xml"/>
  <Override ContentType="application/vnd.openxmlformats-officedocument.presentationml.slide+xml" PartName="/ppt/slides/slide1378.xml"/>
  <Override ContentType="application/vnd.openxmlformats-officedocument.presentationml.slide+xml" PartName="/ppt/slides/slide3140.xml"/>
  <Override ContentType="application/vnd.openxmlformats-officedocument.presentationml.slide+xml" PartName="/ppt/slides/slide2549.xml"/>
  <Override ContentType="application/vnd.openxmlformats-officedocument.presentationml.slide+xml" PartName="/ppt/slides/slide956.xml"/>
  <Override ContentType="application/vnd.openxmlformats-officedocument.presentationml.slide+xml" PartName="/ppt/slides/slide1024.xml"/>
  <Override ContentType="application/vnd.openxmlformats-officedocument.presentationml.slide+xml" PartName="/ppt/slides/slide5297.xml"/>
  <Override ContentType="application/vnd.openxmlformats-officedocument.presentationml.slide+xml" PartName="/ppt/slides/slide4007.xml"/>
  <Override ContentType="application/vnd.openxmlformats-officedocument.presentationml.slide+xml" PartName="/ppt/slides/slide3351.xml"/>
  <Override ContentType="application/vnd.openxmlformats-officedocument.presentationml.slide+xml" PartName="/ppt/slides/slide3881.xml"/>
  <Override ContentType="application/vnd.openxmlformats-officedocument.presentationml.slide+xml" PartName="/ppt/slides/slide3714.xml"/>
  <Override ContentType="application/vnd.openxmlformats-officedocument.presentationml.slide+xml" PartName="/ppt/slides/slide2147.xml"/>
  <Override ContentType="application/vnd.openxmlformats-officedocument.presentationml.slide+xml" PartName="/ppt/slides/slide2371.xml"/>
  <Override ContentType="application/vnd.openxmlformats-officedocument.presentationml.slide+xml" PartName="/ppt/slides/slide4876.xml"/>
  <Override ContentType="application/vnd.openxmlformats-officedocument.presentationml.slide+xml" PartName="/ppt/slides/slide1235.xml"/>
  <Override ContentType="application/vnd.openxmlformats-officedocument.presentationml.slide+xml" PartName="/ppt/slides/slide1380.xml"/>
  <Override ContentType="application/vnd.openxmlformats-officedocument.presentationml.slide+xml" PartName="/ppt/slides/slide2019.xml"/>
  <Override ContentType="application/vnd.openxmlformats-officedocument.presentationml.slide+xml" PartName="/ppt/slides/slide3529.xml"/>
  <Override ContentType="application/vnd.openxmlformats-officedocument.presentationml.slide+xml" PartName="/ppt/slides/slide4748.xml"/>
  <Override ContentType="application/vnd.openxmlformats-officedocument.presentationml.slide+xml" PartName="/ppt/slides/slide4078.xml"/>
  <Override ContentType="application/vnd.openxmlformats-officedocument.presentationml.slide+xml" PartName="/ppt/slides/slide2888.xml"/>
  <Override ContentType="application/vnd.openxmlformats-officedocument.presentationml.slide+xml" PartName="/ppt/slides/slide5026.xml"/>
  <Override ContentType="application/vnd.openxmlformats-officedocument.presentationml.slide+xml" PartName="/ppt/slides/slide243.xml"/>
  <Override ContentType="application/vnd.openxmlformats-officedocument.presentationml.slide+xml" PartName="/ppt/slides/slide941.xml"/>
  <Override ContentType="application/vnd.openxmlformats-officedocument.presentationml.slide+xml" PartName="/ppt/slides/slide3810.xml"/>
  <Override ContentType="application/vnd.openxmlformats-officedocument.presentationml.slide+xml" PartName="/ppt/slides/slide1107.xml"/>
  <Override ContentType="application/vnd.openxmlformats-officedocument.presentationml.slide+xml" PartName="/ppt/slides/slide2862.xml"/>
  <Override ContentType="application/vnd.openxmlformats-officedocument.presentationml.slide+xml" PartName="/ppt/slides/slide5000.xml"/>
  <Override ContentType="application/vnd.openxmlformats-officedocument.presentationml.slide+xml" PartName="/ppt/slides/slide5154.xml"/>
  <Override ContentType="application/vnd.openxmlformats-officedocument.presentationml.slide+xml" PartName="/ppt/slides/slide5773.xml"/>
  <Override ContentType="application/vnd.openxmlformats-officedocument.presentationml.slide+xml" PartName="/ppt/slides/slide1295.xml"/>
  <Override ContentType="application/vnd.openxmlformats-officedocument.presentationml.slide+xml" PartName="/ppt/slides/slide1950.xml"/>
  <Override ContentType="application/vnd.openxmlformats-officedocument.presentationml.slide+xml" PartName="/ppt/slides/slide5282.xml"/>
  <Override ContentType="application/vnd.openxmlformats-officedocument.presentationml.slide+xml" PartName="/ppt/slides/slide2243.xml"/>
  <Override ContentType="application/vnd.openxmlformats-officedocument.presentationml.slide+xml" PartName="/ppt/slides/slide158.xml"/>
  <Override ContentType="application/vnd.openxmlformats-officedocument.presentationml.slide+xml" PartName="/ppt/slides/slide2734.xml"/>
  <Override ContentType="application/vnd.openxmlformats-officedocument.presentationml.slide+xml" PartName="/ppt/slides/slide5645.xml"/>
  <Override ContentType="application/vnd.openxmlformats-officedocument.presentationml.slide+xml" PartName="/ppt/slides/slide1167.xml"/>
  <Override ContentType="application/vnd.openxmlformats-officedocument.presentationml.slide+xml" PartName="/ppt/slides/slide715.xml"/>
  <Override ContentType="application/vnd.openxmlformats-officedocument.presentationml.slide+xml" PartName="/ppt/slides/slide5356.xml"/>
  <Override ContentType="application/vnd.openxmlformats-officedocument.presentationml.slide+xml" PartName="/ppt/slides/slide5399.xml"/>
  <Override ContentType="application/vnd.openxmlformats-officedocument.presentationml.slide+xml" PartName="/ppt/slides/slide2560.xml"/>
  <Override ContentType="application/vnd.openxmlformats-officedocument.presentationml.slide+xml" PartName="/ppt/slides/slide1852.xml"/>
  <Override ContentType="application/vnd.openxmlformats-officedocument.presentationml.slide+xml" PartName="/ppt/slides/slide3038.xml"/>
  <Override ContentType="application/vnd.openxmlformats-officedocument.presentationml.slide+xml" PartName="/ppt/slides/slide871.xml"/>
  <Override ContentType="application/vnd.openxmlformats-officedocument.presentationml.slide+xml" PartName="/ppt/slides/slide182.xml"/>
  <Override ContentType="application/vnd.openxmlformats-officedocument.presentationml.slide+xml" PartName="/ppt/slides/slide1550.xml"/>
  <Override ContentType="application/vnd.openxmlformats-officedocument.presentationml.slide+xml" PartName="/ppt/slides/slide4605.xml"/>
  <Override ContentType="application/vnd.openxmlformats-officedocument.presentationml.slide+xml" PartName="/ppt/slides/slide3240.xml"/>
  <Override ContentType="application/vnd.openxmlformats-officedocument.presentationml.slide+xml" PartName="/ppt/slides/slide3283.xml"/>
  <Override ContentType="application/vnd.openxmlformats-officedocument.presentationml.slide+xml" PartName="/ppt/slides/slide5097.xml"/>
  <Override ContentType="application/vnd.openxmlformats-officedocument.presentationml.slide+xml" PartName="/ppt/slides/slide1593.xml"/>
  <Override ContentType="application/vnd.openxmlformats-officedocument.presentationml.slide+xml" PartName="/ppt/slides/slide4648.xml"/>
  <Override ContentType="application/vnd.openxmlformats-officedocument.presentationml.slide+xml" PartName="/ppt/slides/slide413.xml"/>
  <Override ContentType="application/vnd.openxmlformats-officedocument.presentationml.slide+xml" PartName="/ppt/slides/slide456.xml"/>
  <Override ContentType="application/vnd.openxmlformats-officedocument.presentationml.slide+xml" PartName="/ppt/slides/slide5917.xml"/>
  <Override ContentType="application/vnd.openxmlformats-officedocument.presentationml.slide+xml" PartName="/ppt/slides/slide2617.xml"/>
  <Override ContentType="application/vnd.openxmlformats-officedocument.presentationml.slide+xml" PartName="/ppt/slides/slide3481.xml"/>
  <Override ContentType="application/vnd.openxmlformats-officedocument.presentationml.slide+xml" PartName="/ppt/slides/slide786.xml"/>
  <Override ContentType="application/vnd.openxmlformats-officedocument.presentationml.slide+xml" PartName="/ppt/slides/slide4609.xml"/>
  <Override ContentType="application/vnd.openxmlformats-officedocument.presentationml.slide+xml" PartName="/ppt/slides/slide441.xml"/>
  <Override ContentType="application/vnd.openxmlformats-officedocument.presentationml.slide+xml" PartName="/ppt/slides/slide743.xml"/>
  <Override ContentType="application/vnd.openxmlformats-officedocument.presentationml.slide+xml" PartName="/ppt/slides/slide1120.xml"/>
  <Override ContentType="application/vnd.openxmlformats-officedocument.presentationml.slide+xml" PartName="/ppt/slides/slide1291.xml"/>
  <Override ContentType="application/vnd.openxmlformats-officedocument.presentationml.slide+xml" PartName="/ppt/slides/slide3783.xml"/>
  <Override ContentType="application/vnd.openxmlformats-officedocument.presentationml.slide+xml" PartName="/ppt/slides/slide700.xml"/>
  <Override ContentType="application/vnd.openxmlformats-officedocument.presentationml.slide+xml" PartName="/ppt/slides/slide484.xml"/>
  <Override ContentType="application/vnd.openxmlformats-officedocument.presentationml.slide+xml" PartName="/ppt/slides/slide1880.xml"/>
  <Override ContentType="application/vnd.openxmlformats-officedocument.presentationml.slide+xml" PartName="/ppt/slides/slide2419.xml"/>
  <Override ContentType="application/vnd.openxmlformats-officedocument.presentationml.slide+xml" PartName="/ppt/slides/slide5158.xml"/>
  <Override ContentType="application/vnd.openxmlformats-officedocument.presentationml.slide+xml" PartName="/ppt/slides/slide154.xml"/>
  <Override ContentType="application/vnd.openxmlformats-officedocument.presentationml.slide+xml" PartName="/ppt/slides/slide197.xml"/>
  <Override ContentType="application/vnd.openxmlformats-officedocument.presentationml.slide+xml" PartName="/ppt/slides/slide111.xml"/>
  <Override ContentType="application/vnd.openxmlformats-officedocument.presentationml.slide+xml" PartName="/ppt/slides/slide5115.xml"/>
  <Override ContentType="application/vnd.openxmlformats-officedocument.presentationml.slide+xml" PartName="/ppt/slides/slide1191.xml"/>
  <Override ContentType="application/vnd.openxmlformats-officedocument.presentationml.slide+xml" PartName="/ppt/slides/slide4407.xml"/>
  <Override ContentType="application/vnd.openxmlformats-officedocument.presentationml.slide+xml" PartName="/ppt/slides/slide541.xml"/>
  <Override ContentType="application/vnd.openxmlformats-officedocument.presentationml.slide+xml" PartName="/ppt/slides/slide584.xml"/>
  <Override ContentType="application/vnd.openxmlformats-officedocument.presentationml.slide+xml" PartName="/ppt/slides/slide2849.xml"/>
  <Override ContentType="application/vnd.openxmlformats-officedocument.presentationml.slide+xml" PartName="/ppt/slides/slide3051.xml"/>
  <Override ContentType="application/vnd.openxmlformats-officedocument.presentationml.slide+xml" PartName="/ppt/slides/slide2475.xml"/>
  <Override ContentType="application/vnd.openxmlformats-officedocument.presentationml.slide+xml" PartName="/ppt/slides/slide4709.xml"/>
  <Override ContentType="application/vnd.openxmlformats-officedocument.presentationml.slide+xml" PartName="/ppt/slides/slide2432.xml"/>
  <Override ContentType="application/vnd.openxmlformats-officedocument.presentationml.slide+xml" PartName="/ppt/slides/slide5228.xml"/>
  <Override ContentType="application/vnd.openxmlformats-officedocument.presentationml.slide+xml" PartName="/ppt/slides/slide1409.xml"/>
  <Override ContentType="application/vnd.openxmlformats-officedocument.presentationml.slide+xml" PartName="/ppt/slides/slide2660.xml"/>
  <Override ContentType="application/vnd.openxmlformats-officedocument.presentationml.slide+xml" PartName="/ppt/slides/slide4491.xml"/>
  <Override ContentType="application/vnd.openxmlformats-officedocument.presentationml.slide+xml" PartName="/ppt/slides/slide1093.xml"/>
  <Override ContentType="application/vnd.openxmlformats-officedocument.presentationml.slide+xml" PartName="/ppt/slides/slide1050.xml"/>
  <Override ContentType="application/vnd.openxmlformats-officedocument.presentationml.slide+xml" PartName="/ppt/slides/slide4807.xml"/>
  <Override ContentType="application/vnd.openxmlformats-officedocument.presentationml.slide+xml" PartName="/ppt/slides/slide5456.xml"/>
  <Override ContentType="application/vnd.openxmlformats-officedocument.presentationml.slide+xml" PartName="/ppt/slides/slide5413.xml"/>
  <Override ContentType="application/vnd.openxmlformats-officedocument.presentationml.slide+xml" PartName="/ppt/slides/slide4307.xml"/>
  <Override ContentType="application/vnd.openxmlformats-officedocument.presentationml.slide+xml" PartName="/ppt/slides/slide2919.xml"/>
  <Override ContentType="application/vnd.openxmlformats-officedocument.presentationml.slide+xml" PartName="/ppt/slides/slide5328.xml"/>
  <Override ContentType="application/vnd.openxmlformats-officedocument.presentationml.slide+xml" PartName="/ppt/slides/slide80.xml"/>
  <Override ContentType="application/vnd.openxmlformats-officedocument.presentationml.slide+xml" PartName="/ppt/slides/slide5499.xml"/>
  <Override ContentType="application/vnd.openxmlformats-officedocument.presentationml.slide+xml" PartName="/ppt/slides/slide1309.xml"/>
  <Override ContentType="application/vnd.openxmlformats-officedocument.presentationml.slide+xml" PartName="/ppt/slides/slide3468.xml"/>
  <Override ContentType="application/vnd.openxmlformats-officedocument.presentationml.slide+xml" PartName="/ppt/slides/slide3425.xml"/>
  <Override ContentType="application/vnd.openxmlformats-officedocument.presentationml.slide+xml" PartName="/ppt/slides/slide4907.xml"/>
  <Override ContentType="application/vnd.openxmlformats-officedocument.presentationml.slide+xml" PartName="/ppt/slides/slide4591.xml"/>
  <Override ContentType="application/vnd.openxmlformats-officedocument.presentationml.slide+xml" PartName="/ppt/slides/slide5241.xml"/>
  <Override ContentType="application/vnd.openxmlformats-officedocument.presentationml.slide+xml" PartName="/ppt/slides/slide228.xml"/>
  <Override ContentType="application/vnd.openxmlformats-officedocument.presentationml.slide+xml" PartName="/ppt/slides/slide1322.xml"/>
  <Override ContentType="application/vnd.openxmlformats-officedocument.presentationml.slide+xml" PartName="/ppt/slides/slide3827.xml"/>
  <Override ContentType="application/vnd.openxmlformats-officedocument.presentationml.slide+xml" PartName="/ppt/slides/slide4276.xml"/>
  <Override ContentType="application/vnd.openxmlformats-officedocument.presentationml.slide+xml" PartName="/ppt/slides/slide26.xml"/>
  <Override ContentType="application/vnd.openxmlformats-officedocument.presentationml.slide+xml" PartName="/ppt/slides/slide2932.xml"/>
  <Override ContentType="application/vnd.openxmlformats-officedocument.presentationml.slide+xml" PartName="/ppt/slides/slide5886.xml"/>
  <Override ContentType="application/vnd.openxmlformats-officedocument.presentationml.slide+xml" PartName="/ppt/slides/slide2030.xml"/>
  <Override ContentType="application/vnd.openxmlformats-officedocument.presentationml.slide+xml" PartName="/ppt/slides/slide2975.xml"/>
  <Override ContentType="application/vnd.openxmlformats-officedocument.presentationml.slide+xml" PartName="/ppt/slides/slide3640.xml"/>
  <Override ContentType="application/vnd.openxmlformats-officedocument.presentationml.slide+xml" PartName="/ppt/slides/slide5800.xml"/>
  <Override ContentType="application/vnd.openxmlformats-officedocument.presentationml.slide+xml" PartName="/ppt/slides/slide3683.xml"/>
  <Override ContentType="application/vnd.openxmlformats-officedocument.presentationml.slide+xml" PartName="/ppt/slides/slide4233.xml"/>
  <Override ContentType="application/vnd.openxmlformats-officedocument.presentationml.slide+xml" PartName="/ppt/slides/slide5843.xml"/>
  <Override ContentType="application/vnd.openxmlformats-officedocument.presentationml.slide+xml" PartName="/ppt/slides/slide69.xml"/>
  <Override ContentType="application/vnd.openxmlformats-officedocument.presentationml.slide+xml" PartName="/ppt/slides/slide1365.xml"/>
  <Override ContentType="application/vnd.openxmlformats-officedocument.presentationml.slide+xml" PartName="/ppt/slides/slide2073.xml"/>
  <Override ContentType="application/vnd.openxmlformats-officedocument.presentationml.slide+xml" PartName="/ppt/slides/slide4991.xml"/>
  <Override ContentType="application/vnd.openxmlformats-officedocument.presentationml.slide+xml" PartName="/ppt/slides/slide900.xml"/>
  <Override ContentType="application/vnd.openxmlformats-officedocument.presentationml.slide+xml" PartName="/ppt/slides/slide2519.xml"/>
  <Override ContentType="application/vnd.openxmlformats-officedocument.presentationml.slide+xml" PartName="/ppt/slides/slide1037.xml"/>
  <Override ContentType="application/vnd.openxmlformats-officedocument.presentationml.slide+xml" PartName="/ppt/slides/slide3381.xml"/>
  <Override ContentType="application/vnd.openxmlformats-officedocument.presentationml.slide+xml" PartName="/ppt/slides/slide686.xml"/>
  <Override ContentType="application/vnd.openxmlformats-officedocument.presentationml.slide+xml" PartName="/ppt/slides/slide4061.xml"/>
  <Override ContentType="application/vnd.openxmlformats-officedocument.presentationml.slide+xml" PartName="/ppt/slides/slide2647.xml"/>
  <Override ContentType="application/vnd.openxmlformats-officedocument.presentationml.slide+xml" PartName="/ppt/slides/slide2002.xml"/>
  <Override ContentType="application/vnd.openxmlformats-officedocument.presentationml.slide+xml" PartName="/ppt/slides/slide1839.xml"/>
  <Override ContentType="application/vnd.openxmlformats-officedocument.presentationml.slide+xml" PartName="/ppt/slides/slide1752.xml"/>
  <Override ContentType="application/vnd.openxmlformats-officedocument.presentationml.slide+xml" PartName="/ppt/slides/slide2302.xml"/>
  <Override ContentType="application/vnd.openxmlformats-officedocument.presentationml.slide+xml" PartName="/ppt/slides/slide4205.xml"/>
  <Override ContentType="application/vnd.openxmlformats-officedocument.presentationml.slide+xml" PartName="/ppt/slides/slide5815.xml"/>
  <Override ContentType="application/vnd.openxmlformats-officedocument.presentationml.slide+xml" PartName="/ppt/slides/slide4248.xml"/>
  <Override ContentType="application/vnd.openxmlformats-officedocument.presentationml.slide+xml" PartName="/ppt/slides/slide313.xml"/>
  <Override ContentType="application/vnd.openxmlformats-officedocument.presentationml.slide+xml" PartName="/ppt/slides/slide5858.xml"/>
  <Override ContentType="application/vnd.openxmlformats-officedocument.presentationml.slide+xml" PartName="/ppt/slides/slide2388.xml"/>
  <Override ContentType="application/vnd.openxmlformats-officedocument.presentationml.slide+xml" PartName="/ppt/slides/slide3912.xml"/>
  <Override ContentType="application/vnd.openxmlformats-officedocument.presentationml.slide+xml" PartName="/ppt/slides/slide1967.xml"/>
  <Override ContentType="application/vnd.openxmlformats-officedocument.presentationml.slide+xml" PartName="/ppt/slides/slide1450.xml"/>
  <Override ContentType="application/vnd.openxmlformats-officedocument.presentationml.slide+xml" PartName="/ppt/slides/slide1795.xml"/>
  <Override ContentType="application/vnd.openxmlformats-officedocument.presentationml.slide+xml" PartName="/ppt/slides/slide2345.xml"/>
  <Override ContentType="application/vnd.openxmlformats-officedocument.presentationml.slide+xml" PartName="/ppt/slides/slide3955.xml"/>
  <Override ContentType="application/vnd.openxmlformats-officedocument.presentationml.slide+xml" PartName="/ppt/slides/slide1624.xml"/>
  <Override ContentType="application/vnd.openxmlformats-officedocument.presentationml.slide+xml" PartName="/ppt/slides/slide615.xml"/>
  <Override ContentType="application/vnd.openxmlformats-officedocument.presentationml.slide+xml" PartName="/ppt/slides/slide658.xml"/>
  <Override ContentType="application/vnd.openxmlformats-officedocument.presentationml.slide+xml" PartName="/ppt/slides/slide5671.xml"/>
  <Override ContentType="application/vnd.openxmlformats-officedocument.presentationml.slide+xml" PartName="/ppt/slides/slide1667.xml"/>
  <Override ContentType="application/vnd.openxmlformats-officedocument.presentationml.slide+xml" PartName="/ppt/slides/slide2217.xml"/>
  <Override ContentType="application/vnd.openxmlformats-officedocument.presentationml.slide+xml" PartName="/ppt/slides/slide3998.xml"/>
  <Override ContentType="application/vnd.openxmlformats-officedocument.presentationml.slide+xml" PartName="/ppt/slides/slide4535.xml"/>
  <Override ContentType="application/vnd.openxmlformats-officedocument.presentationml.slide+xml" PartName="/ppt/slides/slide5500.xml"/>
  <Override ContentType="application/vnd.openxmlformats-officedocument.presentationml.slide+xml" PartName="/ppt/slides/slide3310.xml"/>
  <Override ContentType="application/vnd.openxmlformats-officedocument.presentationml.slide+xml" PartName="/ppt/slides/slide4578.xml"/>
  <Override ContentType="application/vnd.openxmlformats-officedocument.presentationml.slide+xml" PartName="/ppt/slides/slide1980.xml"/>
  <Override ContentType="application/vnd.openxmlformats-officedocument.presentationml.slide+xml" PartName="/ppt/slides/slide3068.xml"/>
  <Override ContentType="application/vnd.openxmlformats-officedocument.presentationml.slide+xml" PartName="/ppt/slides/slide886.xml"/>
  <Override ContentType="application/vnd.openxmlformats-officedocument.presentationml.slide+xml" PartName="/ppt/slides/slide3025.xml"/>
  <Override ContentType="application/vnd.openxmlformats-officedocument.presentationml.slide+xml" PartName="/ppt/slides/slide4105.xml"/>
  <Override ContentType="application/vnd.openxmlformats-officedocument.presentationml.slide+xml" PartName="/ppt/slides/slide1493.xml"/>
  <Override ContentType="application/vnd.openxmlformats-officedocument.presentationml.slide+xml" PartName="/ppt/slides/slide4891.xml"/>
  <Override ContentType="application/vnd.openxmlformats-officedocument.presentationml.slide+xml" PartName="/ppt/slides/slide5084.xml"/>
  <Override ContentType="application/vnd.openxmlformats-officedocument.presentationml.slide+xml" PartName="/ppt/slides/slide356.xml"/>
  <Override ContentType="application/vnd.openxmlformats-officedocument.presentationml.slide+xml" PartName="/ppt/slides/slide843.xml"/>
  <Override ContentType="application/vnd.openxmlformats-officedocument.presentationml.slide+xml" PartName="/ppt/slides/slide2173.xml"/>
  <Override ContentType="application/vnd.openxmlformats-officedocument.presentationml.slide+xml" PartName="/ppt/slides/slide4678.xml"/>
  <Override ContentType="application/vnd.openxmlformats-officedocument.presentationml.slide+xml" PartName="/ppt/slides/slide2130.xml"/>
  <Override ContentType="application/vnd.openxmlformats-officedocument.presentationml.slide+xml" PartName="/ppt/slides/slide4635.xml"/>
  <Override ContentType="application/vnd.openxmlformats-officedocument.presentationml.slide+xml" PartName="/ppt/slides/slide399.xml"/>
  <Override ContentType="application/vnd.openxmlformats-officedocument.presentationml.slide+xml" PartName="/ppt/slides/slide3253.xml"/>
  <Override ContentType="application/vnd.openxmlformats-officedocument.presentationml.slide+xml" PartName="/ppt/slides/slide5758.xml"/>
  <Override ContentType="application/vnd.openxmlformats-officedocument.presentationml.slide+xml" PartName="/ppt/slides/slide3210.xml"/>
  <Override ContentType="application/vnd.openxmlformats-officedocument.presentationml.slide+xml" PartName="/ppt/slides/slide5715.xml"/>
  <Override ContentType="application/vnd.openxmlformats-officedocument.presentationml.slide+xml" PartName="/ppt/slides/slide5041.xml"/>
  <Override ContentType="application/vnd.openxmlformats-officedocument.presentationml.slide+xml" PartName="/ppt/slides/slide4148.xml"/>
  <Override ContentType="application/vnd.openxmlformats-officedocument.presentationml.slide+xml" PartName="/ppt/slides/slide3740.xml"/>
  <Override ContentType="application/vnd.openxmlformats-officedocument.presentationml.slide+xml" PartName="/ppt/slides/slide3727.xml"/>
  <Override ContentType="application/vnd.openxmlformats-officedocument.presentationml.slide+xml" PartName="/ppt/slides/slide3898.xml"/>
  <Override ContentType="application/vnd.openxmlformats-officedocument.presentationml.slide+xml" PartName="/ppt/slides/slide2775.xml"/>
  <Override ContentType="application/vnd.openxmlformats-officedocument.presentationml.slide+xml" PartName="/ppt/slides/slide2604.xml"/>
  <Override ContentType="application/vnd.openxmlformats-officedocument.presentationml.slide+xml" PartName="/ppt/slides/slide3125.xml"/>
  <Override ContentType="application/vnd.openxmlformats-officedocument.presentationml.slide+xml" PartName="/ppt/slides/slide2117.xml"/>
  <Override ContentType="application/vnd.openxmlformats-officedocument.presentationml.slide+xml" PartName="/ppt/slides/slide4507.xml"/>
  <Override ContentType="application/vnd.openxmlformats-officedocument.presentationml.slide+xml" PartName="/ppt/slides/slide4820.xml"/>
  <Override ContentType="application/vnd.openxmlformats-officedocument.presentationml.slide+xml" PartName="/ppt/slides/slide4863.xml"/>
  <Override ContentType="application/vnd.openxmlformats-officedocument.presentationml.slide+xml" PartName="/ppt/slides/slide1265.xml"/>
  <Override ContentType="application/vnd.openxmlformats-officedocument.presentationml.slide+xml" PartName="/ppt/slides/slide213.xml"/>
  <Override ContentType="application/vnd.openxmlformats-officedocument.presentationml.slide+xml" PartName="/ppt/slides/slide971.xml"/>
  <Override ContentType="application/vnd.openxmlformats-officedocument.presentationml.slide+xml" PartName="/ppt/slides/slide1222.xml"/>
  <Override ContentType="application/vnd.openxmlformats-officedocument.presentationml.slide+xml" PartName="/ppt/slides/slide3296.xml"/>
  <Override ContentType="application/vnd.openxmlformats-officedocument.presentationml.slide+xml" PartName="/ppt/slides/slide1393.xml"/>
  <Override ContentType="application/vnd.openxmlformats-officedocument.presentationml.slide+xml" PartName="/ppt/slides/slide1350.xml"/>
  <Override ContentType="application/vnd.openxmlformats-officedocument.presentationml.slide+xml" PartName="/ppt/slides/slide2960.xml"/>
  <Override ContentType="application/vnd.openxmlformats-officedocument.presentationml.slide+xml" PartName="/ppt/slides/slide2832.xml"/>
  <Override ContentType="application/vnd.openxmlformats-officedocument.presentationml.slide+xml" PartName="/ppt/slides/slide3281.xml"/>
  <Override ContentType="application/vnd.openxmlformats-officedocument.presentationml.slide+xml" PartName="/ppt/slides/slide800.xml"/>
  <Override ContentType="application/vnd.openxmlformats-officedocument.presentationml.slide+xml" PartName="/ppt/slides/slide5056.xml"/>
  <Override ContentType="application/vnd.openxmlformats-officedocument.presentationml.slide+xml" PartName="/ppt/slides/slide5013.xml"/>
  <Override ContentType="application/vnd.openxmlformats-officedocument.presentationml.slide+xml" PartName="/ppt/slides/slide2875.xml"/>
  <Override ContentType="application/vnd.openxmlformats-officedocument.presentationml.slide+xml" PartName="/ppt/slides/slide256.xml"/>
  <Override ContentType="application/vnd.openxmlformats-officedocument.presentationml.slide+xml" PartName="/ppt/slides/slide5615.xml"/>
  <Override ContentType="application/vnd.openxmlformats-officedocument.presentationml.slide+xml" PartName="/ppt/slides/slide5184.xml"/>
  <Override ContentType="application/vnd.openxmlformats-officedocument.presentationml.slide+xml" PartName="/ppt/slides/slide299.xml"/>
  <Override ContentType="application/vnd.openxmlformats-officedocument.presentationml.slide+xml" PartName="/ppt/slides/slide1137.xml"/>
  <Override ContentType="application/vnd.openxmlformats-officedocument.presentationml.slide+xml" PartName="/ppt/slides/slide128.xml"/>
  <Override ContentType="application/vnd.openxmlformats-officedocument.presentationml.slide+xml" PartName="/ppt/slides/slide5141.xml"/>
  <Override ContentType="application/vnd.openxmlformats-officedocument.presentationml.slide+xml" PartName="/ppt/slides/slide1009.xml"/>
  <Override ContentType="application/vnd.openxmlformats-officedocument.presentationml.slide+xml" PartName="/ppt/slides/slide2619.xml"/>
  <Override ContentType="application/vnd.openxmlformats-officedocument.presentationml.slide+xml" PartName="/ppt/slides/slide4048.xml"/>
  <Override ContentType="application/vnd.openxmlformats-officedocument.presentationml.slide+xml" PartName="/ppt/slides/slide5658.xml"/>
  <Override ContentType="application/vnd.openxmlformats-officedocument.presentationml.slide+xml" PartName="/ppt/slides/slide1021.xml"/>
  <Override ContentType="application/vnd.openxmlformats-officedocument.presentationml.slide+xml" PartName="/ppt/slides/slide2119.xml"/>
  <Override ContentType="application/vnd.openxmlformats-officedocument.presentationml.slide+xml" PartName="/ppt/slides/slide4992.xml"/>
  <Override ContentType="application/vnd.openxmlformats-officedocument.presentationml.slide+xml" PartName="/ppt/slides/slide2313.xml"/>
  <Override ContentType="application/vnd.openxmlformats-officedocument.presentationml.slide+xml" PartName="/ppt/slides/slide598.xml"/>
  <Override ContentType="application/vnd.openxmlformats-officedocument.presentationml.slide+xml" PartName="/ppt/slides/slide873.xml"/>
  <Override ContentType="application/vnd.openxmlformats-officedocument.presentationml.slide+xml" PartName="/ppt/slides/slide5099.xml"/>
  <Override ContentType="application/vnd.openxmlformats-officedocument.presentationml.slide+xml" PartName="/ppt/slides/slide3702.xml"/>
  <Override ContentType="application/vnd.openxmlformats-officedocument.presentationml.slide+xml" PartName="/ppt/slides/slide2135.xml"/>
  <Override ContentType="application/vnd.openxmlformats-officedocument.presentationml.slide+xml" PartName="/ppt/slides/slide2410.xml"/>
  <Override ContentType="application/vnd.openxmlformats-officedocument.presentationml.slide+xml" PartName="/ppt/slides/slide519.xml"/>
  <Override ContentType="application/vnd.openxmlformats-officedocument.presentationml.slide+xml" PartName="/ppt/slides/slide5293.xml"/>
  <Override ContentType="application/vnd.openxmlformats-officedocument.presentationml.slide+xml" PartName="/ppt/slides/slide4003.xml"/>
  <Override ContentType="application/vnd.openxmlformats-officedocument.presentationml.slide+xml" PartName="/ppt/slides/slide1978.xml"/>
  <Override ContentType="application/vnd.openxmlformats-officedocument.presentationml.slide+xml" PartName="/ppt/slides/slide1656.xml"/>
  <Override ContentType="application/vnd.openxmlformats-officedocument.presentationml.slide+xml" PartName="/ppt/slides/slide4100.xml"/>
  <Override ContentType="application/vnd.openxmlformats-officedocument.presentationml.slide+xml" PartName="/ppt/slides/slide3249.xml"/>
  <Override ContentType="application/vnd.openxmlformats-officedocument.presentationml.slide+xml" PartName="/ppt/slides/slide5390.xml"/>
  <Override ContentType="application/vnd.openxmlformats-officedocument.presentationml.slide+xml" PartName="/ppt/slides/slide2232.xml"/>
  <Override ContentType="application/vnd.openxmlformats-officedocument.presentationml.slide+xml" PartName="/ppt/slides/slide3524.xml"/>
  <Override ContentType="application/vnd.openxmlformats-officedocument.presentationml.slide+xml" PartName="/ppt/slides/slide1850.xml"/>
  <Override ContentType="application/vnd.openxmlformats-officedocument.presentationml.slide+xml" PartName="/ppt/slides/slide535.xml"/>
  <Override ContentType="application/vnd.openxmlformats-officedocument.presentationml.slide+xml" PartName="/ppt/slides/slide5036.xml"/>
  <Override ContentType="application/vnd.openxmlformats-officedocument.presentationml.slide+xml" PartName="/ppt/slides/slide2376.xml"/>
  <Override ContentType="application/vnd.openxmlformats-officedocument.presentationml.slide+xml" PartName="/ppt/slides/slide2198.xml"/>
  <Override ContentType="application/vnd.openxmlformats-officedocument.presentationml.slide+xml" PartName="/ppt/slides/slide2651.xml"/>
  <Override ContentType="application/vnd.openxmlformats-officedocument.presentationml.slide+xml" PartName="/ppt/slides/slide3943.xml"/>
  <Override ContentType="application/vnd.openxmlformats-officedocument.presentationml.slide+xml" PartName="/ppt/slides/slide810.xml"/>
  <Override ContentType="application/vnd.openxmlformats-officedocument.presentationml.slide+xml" PartName="/ppt/slides/slide5214.xml"/>
  <Override ContentType="application/vnd.openxmlformats-officedocument.presentationml.slide+xml" PartName="/ppt/slides/slide3668.xml"/>
  <Override ContentType="application/vnd.openxmlformats-officedocument.presentationml.slide+xml" PartName="/ppt/slides/slide179.xml"/>
  <Override ContentType="application/vnd.openxmlformats-officedocument.presentationml.slide+xml" PartName="/ppt/slides/slide3765.xml"/>
  <Override ContentType="application/vnd.openxmlformats-officedocument.presentationml.slide+xml" PartName="/ppt/slides/slide1672.xml"/>
  <Override ContentType="application/vnd.openxmlformats-officedocument.presentationml.slide+xml" PartName="/ppt/slides/slide713.xml"/>
  <Override ContentType="application/vnd.openxmlformats-officedocument.presentationml.slide+xml" PartName="/ppt/slides/slide1084.xml"/>
  <Override ContentType="application/vnd.openxmlformats-officedocument.presentationml.slide+xml" PartName="/ppt/slides/slide3587.xml"/>
  <Override ContentType="application/vnd.openxmlformats-officedocument.presentationml.slide+xml" PartName="/ppt/slides/slide2786.xml"/>
  <Override ContentType="application/vnd.openxmlformats-officedocument.presentationml.slide+xml" PartName="/ppt/slides/slide3781.xml"/>
  <Override ContentType="application/vnd.openxmlformats-officedocument.presentationml.slide+xml" PartName="/ppt/slides/slide4879.xml"/>
  <Override ContentType="application/vnd.openxmlformats-officedocument.presentationml.slide+xml" PartName="/ppt/slides/slide5052.xml"/>
  <Override ContentType="application/vnd.openxmlformats-officedocument.presentationml.slide+xml" PartName="/ppt/slides/slide357.xml"/>
  <Override ContentType="application/vnd.openxmlformats-officedocument.presentationml.slide+xml" PartName="/ppt/slides/slide1494.xml"/>
  <Override ContentType="application/vnd.openxmlformats-officedocument.presentationml.slide+xml" PartName="/ppt/slides/slide2883.xml"/>
  <Override ContentType="application/vnd.openxmlformats-officedocument.presentationml.slide+xml" PartName="/ppt/slides/slide632.xml"/>
  <Override ContentType="application/vnd.openxmlformats-officedocument.presentationml.slide+xml" PartName="/ppt/slides/slide3017.xml"/>
  <Override ContentType="application/vnd.openxmlformats-officedocument.presentationml.slide+xml" PartName="/ppt/slides/slide1505.xml"/>
  <Override ContentType="application/vnd.openxmlformats-officedocument.presentationml.slide+xml" PartName="/ppt/slides/slide3997.xml"/>
  <Override ContentType="application/vnd.openxmlformats-officedocument.presentationml.slide+xml" PartName="/ppt/slides/slide1149.xml"/>
  <Override ContentType="application/vnd.openxmlformats-officedocument.presentationml.slide+xml" PartName="/ppt/slides/slide1424.xml"/>
  <Override ContentType="application/vnd.openxmlformats-officedocument.presentationml.slide+xml" PartName="/ppt/slides/slide5599.xml"/>
  <Override ContentType="application/vnd.openxmlformats-officedocument.presentationml.slide+xml" PartName="/ppt/slides/slide5849.xml"/>
  <Override ContentType="application/vnd.openxmlformats-officedocument.presentationml.slide+xml" PartName="/ppt/slides/slide82.xml"/>
  <Override ContentType="application/vnd.openxmlformats-officedocument.presentationml.slide+xml" PartName="/ppt/slides/slide1415.xml"/>
  <Override ContentType="application/vnd.openxmlformats-officedocument.presentationml.slide+xml" PartName="/ppt/slides/slide4395.xml"/>
  <Override ContentType="application/vnd.openxmlformats-officedocument.presentationml.slide+xml" PartName="/ppt/slides/slide5687.xml"/>
  <Override ContentType="application/vnd.openxmlformats-officedocument.presentationml.slide+xml" PartName="/ppt/slides/slide470.xml"/>
  <Override ContentType="application/vnd.openxmlformats-officedocument.presentationml.slide+xml" PartName="/ppt/slides/slide1262.xml"/>
  <Override ContentType="application/vnd.openxmlformats-officedocument.presentationml.slide+xml" PartName="/ppt/slides/slide125.xml"/>
  <Override ContentType="application/vnd.openxmlformats-officedocument.presentationml.slide+xml" PartName="/ppt/slides/slide3105.xml"/>
  <Override ContentType="application/vnd.openxmlformats-officedocument.presentationml.slide+xml" PartName="/ppt/slides/slide3130.xml"/>
  <Override ContentType="application/vnd.openxmlformats-officedocument.presentationml.slide+xml" PartName="/ppt/slides/slide4228.xml"/>
  <Override ContentType="application/vnd.openxmlformats-officedocument.presentationml.slide+xml" PartName="/ppt/slides/slide400.xml"/>
  <Override ContentType="application/vnd.openxmlformats-officedocument.presentationml.slide+xml" PartName="/ppt/slides/slide2554.xml"/>
  <Override ContentType="application/vnd.openxmlformats-officedocument.presentationml.slide+xml" PartName="/ppt/slides/slide195.xml"/>
  <Override ContentType="application/vnd.openxmlformats-officedocument.presentationml.slide+xml" PartName="/ppt/slides/slide2820.xml"/>
  <Override ContentType="application/vnd.openxmlformats-officedocument.presentationml.slide+xml" PartName="/ppt/slides/slide4066.xml"/>
  <Override ContentType="application/vnd.openxmlformats-officedocument.presentationml.slide+xml" PartName="/ppt/slides/slide59.xml"/>
  <Override ContentType="application/vnd.openxmlformats-officedocument.presentationml.slide+xml" PartName="/ppt/slides/slide4341.xml"/>
  <Override ContentType="application/vnd.openxmlformats-officedocument.presentationml.slide+xml" PartName="/ppt/slides/slide4913.xml"/>
  <Override ContentType="application/vnd.openxmlformats-officedocument.presentationml.slide+xml" PartName="/ppt/slides/slide1091.xml"/>
  <Override ContentType="application/vnd.openxmlformats-officedocument.presentationml.slide+xml" PartName="/ppt/slides/slide1559.xml"/>
  <Override ContentType="application/vnd.openxmlformats-officedocument.presentationml.slide+xml" PartName="/ppt/slides/slide2545.xml"/>
  <Override ContentType="application/vnd.openxmlformats-officedocument.presentationml.slide+xml" PartName="/ppt/slides/slide3346.xml"/>
  <Override ContentType="application/vnd.openxmlformats-officedocument.presentationml.slide+xml" PartName="/ppt/slides/slide4638.xml"/>
  <Override ContentType="application/vnd.openxmlformats-officedocument.presentationml.slide+xml" PartName="/ppt/slides/slide1253.xml"/>
  <Override ContentType="application/vnd.openxmlformats-officedocument.presentationml.slide+xml" PartName="/ppt/slides/slide1834.xml"/>
  <Override ContentType="application/vnd.openxmlformats-officedocument.presentationml.slide+xml" PartName="/ppt/slides/slide5633.xml"/>
  <Override ContentType="application/vnd.openxmlformats-officedocument.presentationml.slide+xml" PartName="/ppt/slides/slide116.xml"/>
  <Override ContentType="application/vnd.openxmlformats-officedocument.presentationml.slide+xml" PartName="/ppt/slides/slide722.xml"/>
  <Override ContentType="application/vnd.openxmlformats-officedocument.presentationml.slide+xml" PartName="/ppt/slides/slide938.xml"/>
  <Override ContentType="application/vnd.openxmlformats-officedocument.presentationml.slide+xml" PartName="/ppt/slides/slide5277.xml"/>
  <Override ContentType="application/vnd.openxmlformats-officedocument.presentationml.slide+xml" PartName="/ppt/slides/slide4809.xml"/>
  <Override ContentType="application/vnd.openxmlformats-officedocument.presentationml.slide+xml" PartName="/ppt/slides/slide776.xml"/>
  <Override ContentType="application/vnd.openxmlformats-officedocument.presentationml.slide+xml" PartName="/ppt/slides/slide4751.xml"/>
  <Override ContentType="application/vnd.openxmlformats-officedocument.presentationml.slide+xml" PartName="/ppt/slides/slide2716.xml"/>
  <Override ContentType="application/vnd.openxmlformats-officedocument.presentationml.slide+xml" PartName="/ppt/slides/slide4476.xml"/>
  <Override ContentType="application/vnd.openxmlformats-officedocument.presentationml.slide+xml" PartName="/ppt/slides/slide2189.xml"/>
  <Override ContentType="application/vnd.openxmlformats-officedocument.presentationml.slide+xml" PartName="/ppt/slides/slide3184.xml"/>
  <Override ContentType="application/vnd.openxmlformats-officedocument.presentationml.slide+xml" PartName="/ppt/slides/slide2795.xml"/>
  <Override ContentType="application/vnd.openxmlformats-officedocument.presentationml.slide+xml" PartName="/ppt/slides/slide2464.xml"/>
  <Override ContentType="application/vnd.openxmlformats-officedocument.presentationml.slide+xml" PartName="/ppt/slides/slide3756.xml"/>
  <Override ContentType="application/vnd.openxmlformats-officedocument.presentationml.slide+xml" PartName="/ppt/slides/slide366.xml"/>
  <Override ContentType="application/vnd.openxmlformats-officedocument.presentationml.slide+xml" PartName="/ppt/slides/slide5061.xml"/>
  <Override ContentType="application/vnd.openxmlformats-officedocument.presentationml.slide+xml" PartName="/ppt/slides/slide2322.xml"/>
  <Override ContentType="application/vnd.openxmlformats-officedocument.presentationml.slide+xml" PartName="/ppt/slides/slide3594.xml"/>
  <Override ContentType="application/vnd.openxmlformats-officedocument.presentationml.slide+xml" PartName="/ppt/slides/slide3691.xml"/>
  <Override ContentType="application/vnd.openxmlformats-officedocument.presentationml.slide+xml" PartName="/ppt/slides/slide1012.xml"/>
  <Override ContentType="application/vnd.openxmlformats-officedocument.presentationml.slide+xml" PartName="/ppt/slides/slide1030.xml"/>
  <Override ContentType="application/vnd.openxmlformats-officedocument.presentationml.slide+xml" PartName="/ppt/slides/slide880.xml"/>
  <Override ContentType="application/vnd.openxmlformats-officedocument.presentationml.slide+xml" PartName="/ppt/slides/slide767.xml"/>
  <Override ContentType="application/vnd.openxmlformats-officedocument.presentationml.slide+xml" PartName="/ppt/slides/slide2209.xml"/>
  <Override ContentType="application/vnd.openxmlformats-officedocument.presentationml.slide+xml" PartName="/ppt/slides/slide1843.xml"/>
  <Override ContentType="application/vnd.openxmlformats-officedocument.presentationml.slide+xml" PartName="/ppt/slides/slide5126.xml"/>
  <Override ContentType="application/vnd.openxmlformats-officedocument.presentationml.slide+xml" PartName="/ppt/slides/slide1568.xml"/>
  <Override ContentType="application/vnd.openxmlformats-officedocument.presentationml.slide+xml" PartName="/ppt/slides/slide2401.xml"/>
  <Override ContentType="application/vnd.openxmlformats-officedocument.presentationml.slide+xml" PartName="/ppt/slides/slide5223.xml"/>
  <Override ContentType="application/vnd.openxmlformats-officedocument.presentationml.slide+xml" PartName="/ppt/slides/slide5401.xml"/>
  <Override ContentType="application/vnd.openxmlformats-officedocument.presentationml.slide+xml" PartName="/ppt/slides/slide4983.xml"/>
  <Override ContentType="application/vnd.openxmlformats-officedocument.presentationml.slide+xml" PartName="/ppt/slides/slide4170.xml"/>
  <Override ContentType="application/vnd.openxmlformats-officedocument.presentationml.slide+xml" PartName="/ppt/slides/slide706.xml"/>
  <Override ContentType="application/vnd.openxmlformats-officedocument.presentationml.slide+xml" PartName="/ppt/slides/slide3355.xml"/>
  <Override ContentType="application/vnd.openxmlformats-officedocument.presentationml.slide+xml" PartName="/ppt/slides/slide4922.xml"/>
  <Override ContentType="application/vnd.openxmlformats-officedocument.presentationml.slide+xml" PartName="/ppt/slides/slide2126.xml"/>
  <Override ContentType="application/vnd.openxmlformats-officedocument.presentationml.slide+xml" PartName="/ppt/slides/slide4647.xml"/>
  <Override ContentType="application/vnd.openxmlformats-officedocument.presentationml.slide+xml" PartName="/ppt/slides/slide4469.xml"/>
  <Override ContentType="application/vnd.openxmlformats-officedocument.presentationml.slide+xml" PartName="/ppt/slides/slide3040.xml"/>
  <Override ContentType="application/vnd.openxmlformats-officedocument.presentationml.slide+xml" PartName="/ppt/slides/slide2957.xml"/>
  <Override ContentType="application/vnd.openxmlformats-officedocument.presentationml.slide+xml" PartName="/ppt/slides/slide4332.xml"/>
  <Override ContentType="application/vnd.openxmlformats-officedocument.presentationml.slide+xml" PartName="/ppt/slides/slide2707.xml"/>
  <Override ContentType="application/vnd.openxmlformats-officedocument.presentationml.slide+xml" PartName="/ppt/slides/slide4510.xml"/>
  <Override ContentType="application/vnd.openxmlformats-officedocument.presentationml.slide+xml" PartName="/ppt/slides/slide929.xml"/>
  <Override ContentType="application/vnd.openxmlformats-officedocument.presentationml.slide+xml" PartName="/ppt/slides/slide4726.xml"/>
  <Override ContentType="application/vnd.openxmlformats-officedocument.presentationml.slide+xml" PartName="/ppt/slides/slide3159.xml"/>
  <Override ContentType="application/vnd.openxmlformats-officedocument.presentationml.slide+xml" PartName="/ppt/slides/slide4582.xml"/>
  <Override ContentType="application/vnd.openxmlformats-officedocument.presentationml.slide+xml" PartName="/ppt/slides/slide5624.xml"/>
  <Override ContentType="application/vnd.openxmlformats-officedocument.presentationml.slide+xml" PartName="/ppt/slides/slide4057.xml"/>
  <Override ContentType="application/vnd.openxmlformats-officedocument.presentationml.slide+xml" PartName="/ppt/slides/slide1318.xml"/>
  <Override ContentType="application/vnd.openxmlformats-officedocument.presentationml.slide+xml" PartName="/ppt/slides/slide4760.xml"/>
  <Override ContentType="application/vnd.openxmlformats-officedocument.presentationml.slide+xml" PartName="/ppt/slides/slide5874.xml"/>
  <Override ContentType="application/vnd.openxmlformats-officedocument.presentationml.slide+xml" PartName="/ppt/slides/slide4485.xml"/>
  <Override ContentType="application/vnd.openxmlformats-officedocument.presentationml.slide+xml" PartName="/ppt/slides/slide3193.xml"/>
  <Override ContentType="application/vnd.openxmlformats-officedocument.presentationml.slide+xml" PartName="/ppt/slides/slide963.xml"/>
  <Override ContentType="application/vnd.openxmlformats-officedocument.presentationml.slide+xml" PartName="/ppt/slides/slide5286.xml"/>
  <Override ContentType="application/vnd.openxmlformats-officedocument.presentationml.slide+xml" PartName="/ppt/slides/slide73.xml"/>
  <Override ContentType="application/vnd.openxmlformats-officedocument.presentationml.slide+xml" PartName="/ppt/slides/slide2903.xml"/>
  <Override ContentType="application/vnd.openxmlformats-officedocument.presentationml.slide+xml" PartName="/ppt/slides/slide4289.xml"/>
  <Override ContentType="application/vnd.openxmlformats-officedocument.presentationml.slide+xml" PartName="/ppt/slides/slide2628.xml"/>
  <Override ContentType="application/vnd.openxmlformats-officedocument.presentationml.slide+xml" PartName="/ppt/slides/slide4415.xml"/>
  <Override ContentType="application/vnd.openxmlformats-officedocument.presentationml.slide+xml" PartName="/ppt/slides/slide3272.xml"/>
  <Override ContentType="application/vnd.openxmlformats-officedocument.presentationml.slide+xml" PartName="/ppt/slides/slide4564.xml"/>
  <Override ContentType="application/vnd.openxmlformats-officedocument.presentationml.slide+xml" PartName="/ppt/slides/slide5856.xml"/>
  <Override ContentType="application/vnd.openxmlformats-officedocument.presentationml.slide+xml" PartName="/ppt/slides/slide2939.xml"/>
  <Override ContentType="application/vnd.openxmlformats-officedocument.presentationml.slide+xml" PartName="/ppt/slides/slide292.xml"/>
  <Override ContentType="application/vnd.openxmlformats-officedocument.presentationml.slide+xml" PartName="/ppt/slides/slide999.xml"/>
  <Override ContentType="application/vnd.openxmlformats-officedocument.presentationml.slide+xml" PartName="/ppt/slides/slide4253.xml"/>
  <Override ContentType="application/vnd.openxmlformats-officedocument.presentationml.slide+xml" PartName="/ppt/slides/slide461.xml"/>
  <Override ContentType="application/vnd.openxmlformats-officedocument.presentationml.slide+xml" PartName="/ppt/slides/slide5820.xml"/>
  <Override ContentType="application/vnd.openxmlformats-officedocument.presentationml.slide+xml" PartName="/ppt/slides/slide1647.xml"/>
  <Override ContentType="application/vnd.openxmlformats-officedocument.presentationml.slide+xml" PartName="/ppt/slides/slide1431.xml"/>
  <Override ContentType="application/vnd.openxmlformats-officedocument.presentationml.slide+xml" PartName="/ppt/slides/slide4219.xml"/>
  <Override ContentType="application/vnd.openxmlformats-officedocument.presentationml.slide+xml" PartName="/ppt/slides/slide1987.xml"/>
  <Override ContentType="application/vnd.openxmlformats-officedocument.presentationml.slide+xml" PartName="/ppt/slides/slide5617.xml"/>
  <Override ContentType="application/vnd.openxmlformats-officedocument.presentationml.slide+xml" PartName="/ppt/slides/slide4816.xml"/>
  <Override ContentType="application/vnd.openxmlformats-officedocument.presentationml.slide+xml" PartName="/ppt/slides/slide3774.xml"/>
  <Override ContentType="application/vnd.openxmlformats-officedocument.presentationml.slide+xml" PartName="/ppt/slides/slide4163.xml"/>
  <Override ContentType="application/vnd.openxmlformats-officedocument.presentationml.slide+xml" PartName="/ppt/slides/slide269.xml"/>
  <Override ContentType="application/vnd.openxmlformats-officedocument.presentationml.slide+xml" PartName="/ppt/slides/slide544.xml"/>
  <Override ContentType="application/vnd.openxmlformats-officedocument.presentationml.slide+xml" PartName="/ppt/slides/slide1681.xml"/>
  <Override ContentType="application/vnd.openxmlformats-officedocument.presentationml.slide+xml" PartName="/ppt/slides/slide3499.xml"/>
  <Override ContentType="application/vnd.openxmlformats-officedocument.presentationml.slide+xml" PartName="/ppt/slides/slide382.xml"/>
  <Override ContentType="application/vnd.openxmlformats-officedocument.presentationml.slide+xml" PartName="/ppt/slides/slide1897.xml"/>
  <Override ContentType="application/vnd.openxmlformats-officedocument.presentationml.slide+xml" PartName="/ppt/slides/slide5205.xml"/>
  <Override ContentType="application/vnd.openxmlformats-officedocument.presentationml.slide+xml" PartName="/ppt/slides/slide1737.xml"/>
  <Override ContentType="application/vnd.openxmlformats-officedocument.presentationml.slide+xml" PartName="/ppt/slides/slide2973.xml"/>
  <Override ContentType="application/vnd.openxmlformats-officedocument.presentationml.slide+xml" PartName="/ppt/slides/slide2538.xml"/>
  <Override ContentType="application/vnd.openxmlformats-officedocument.presentationml.slide+xml" PartName="/ppt/slides/slide1760.xml"/>
  <Override ContentType="application/vnd.openxmlformats-officedocument.presentationml.slide+xml" PartName="/ppt/slides/slide5707.xml"/>
  <Override ContentType="application/vnd.openxmlformats-officedocument.presentationml.slide+xml" PartName="/ppt/slides/slide623.xml"/>
  <Override ContentType="application/vnd.openxmlformats-officedocument.presentationml.slide+xml" PartName="/ppt/slides/slide348.xml"/>
  <Override ContentType="application/vnd.openxmlformats-officedocument.presentationml.slide+xml" PartName="/ppt/slides/slide5730.xml"/>
  <Override ContentType="application/vnd.openxmlformats-officedocument.presentationml.slide+xml" PartName="/ppt/slides/slide3362.xml"/>
  <Override ContentType="application/vnd.openxmlformats-officedocument.presentationml.slide+xml" PartName="/ppt/slides/slide5455.xml"/>
  <Override ContentType="application/vnd.openxmlformats-officedocument.presentationml.slide+xml" PartName="/ppt/slides/slide2070.xml"/>
  <Override ContentType="application/vnd.openxmlformats-officedocument.presentationml.slide+xml" PartName="/ppt/slides/slide1485.xml"/>
  <Override ContentType="application/vnd.openxmlformats-officedocument.presentationml.slide+xml" PartName="/ppt/slides/slide3578.xml"/>
  <Override ContentType="application/vnd.openxmlformats-officedocument.presentationml.slide+xml" PartName="/ppt/slides/slide618.xml"/>
  <Override ContentType="application/vnd.openxmlformats-officedocument.presentationml.slide+xml" PartName="/ppt/slides/slide5259.xml"/>
  <Override ContentType="application/vnd.openxmlformats-officedocument.presentationml.slide+xml" PartName="/ppt/slides/slide5119.xml"/>
  <Override ContentType="application/vnd.openxmlformats-officedocument.presentationml.slide+xml" PartName="/ppt/slides/slide1879.xml"/>
  <Override ContentType="application/vnd.openxmlformats-officedocument.presentationml.slide+xml" PartName="/ppt/slides/slide3429.xml"/>
  <Override ContentType="application/vnd.openxmlformats-officedocument.presentationml.slide+xml" PartName="/ppt/slides/slide1755.xml"/>
  <Override ContentType="application/vnd.openxmlformats-officedocument.presentationml.slide+xml" PartName="/ppt/slides/slide5410.xml"/>
  <Override ContentType="application/vnd.openxmlformats-officedocument.presentationml.slide+xml" PartName="/ppt/slides/slide3623.xml"/>
  <Override ContentType="application/vnd.openxmlformats-officedocument.presentationml.slide+xml" PartName="/ppt/slides/slide4021.xml"/>
  <Override ContentType="application/vnd.openxmlformats-officedocument.presentationml.slide+xml" PartName="/ppt/slides/slide1992.xml"/>
  <Override ContentType="application/vnd.openxmlformats-officedocument.presentationml.slide+xml" PartName="/ppt/slides/slide2056.xml"/>
  <Override ContentType="application/vnd.openxmlformats-officedocument.presentationml.slide+xml" PartName="/ppt/slides/slide3542.xml"/>
  <Override ContentType="application/vnd.openxmlformats-officedocument.presentationml.slide+xml" PartName="/ppt/slides/slide3925.xml"/>
  <Override ContentType="application/vnd.openxmlformats-officedocument.presentationml.slide+xml" PartName="/ppt/slides/slide2471.xml"/>
  <Override ContentType="application/vnd.openxmlformats-officedocument.presentationml.slide+xml" PartName="/ppt/slides/slide553.xml"/>
  <Override ContentType="application/vnd.openxmlformats-officedocument.presentationml.slide+xml" PartName="/ppt/slides/slide1577.xml"/>
  <Override ContentType="application/vnd.openxmlformats-officedocument.presentationml.slide+xml" PartName="/ppt/slides/slide3445.xml"/>
  <Override ContentType="application/vnd.openxmlformats-officedocument.presentationml.slide+xml" PartName="/ppt/slides/slide1003.xml"/>
  <Override ContentType="application/vnd.openxmlformats-officedocument.presentationml.slide+xml" PartName="/ppt/slides/slide2966.xml"/>
  <Override ContentType="application/vnd.openxmlformats-officedocument.presentationml.slide+xml" PartName="/ppt/slides/slide4559.xml"/>
  <Override ContentType="application/vnd.openxmlformats-officedocument.presentationml.slide+xml" PartName="/ppt/slides/slide5372.xml"/>
  <Override ContentType="application/vnd.openxmlformats-officedocument.presentationml.slide+xml" PartName="/ppt/slides/slide1690.xml"/>
  <Override ContentType="application/vnd.openxmlformats-officedocument.presentationml.slide+xml" PartName="/ppt/slides/slide731.xml"/>
  <Override ContentType="application/vnd.openxmlformats-officedocument.presentationml.slide+xml" PartName="/ppt/slides/slide1399.xml"/>
  <Override ContentType="application/vnd.openxmlformats-officedocument.presentationml.slide+xml" PartName="/ppt/slides/slide5232.xml"/>
  <Override ContentType="application/vnd.openxmlformats-officedocument.presentationml.slide+xml" PartName="/ppt/slides/slide855.xml"/>
  <Override ContentType="application/vnd.openxmlformats-officedocument.presentationml.slide+xml" PartName="/ppt/slides/slide4974.xml"/>
  <Override ContentType="application/vnd.openxmlformats-officedocument.presentationml.slide+xml" PartName="/ppt/slides/slide3909.xml"/>
  <Override ContentType="application/vnd.openxmlformats-officedocument.presentationml.slide+xml" PartName="/ppt/slides/slide2390.xml"/>
  <Override ContentType="application/vnd.openxmlformats-officedocument.presentationml.slide+xml" PartName="/ppt/slides/slide204.xml"/>
  <Override ContentType="application/vnd.openxmlformats-officedocument.presentationml.slide+xml" PartName="/ppt/slides/slide1104.xml"/>
  <Override ContentType="application/vnd.openxmlformats-officedocument.presentationml.slide+xml" PartName="/ppt/slides/slide1341.xml"/>
  <Override ContentType="application/vnd.openxmlformats-officedocument.presentationml.slide+xml" PartName="/ppt/slides/slide4897.xml"/>
  <Override ContentType="application/vnd.openxmlformats-officedocument.presentationml.slide+xml" PartName="/ppt/slides/slide7.xml"/>
  <Override ContentType="application/vnd.openxmlformats-officedocument.presentationml.slide+xml" PartName="/ppt/slides/slide5018.xml"/>
  <Override ContentType="application/vnd.openxmlformats-officedocument.presentationml.slide+xml" PartName="/ppt/slides/slide5194.xml"/>
  <Override ContentType="application/vnd.openxmlformats-officedocument.presentationml.slide+xml" PartName="/ppt/slides/slide2358.xml"/>
  <Override ContentType="application/vnd.openxmlformats-officedocument.presentationml.slide+xml" PartName="/ppt/slides/slide2455.xml"/>
  <Override ContentType="application/vnd.openxmlformats-officedocument.presentationml.slide+xml" PartName="/ppt/slides/slide1514.xml"/>
  <Override ContentType="application/vnd.openxmlformats-officedocument.presentationml.slide+xml" PartName="/ppt/slides/slide375.xml"/>
  <Override ContentType="application/vnd.openxmlformats-officedocument.presentationml.slide+xml" PartName="/ppt/slides/slide1611.xml"/>
  <Override ContentType="application/vnd.openxmlformats-officedocument.presentationml.slide+xml" PartName="/ppt/slides/slide2277.xml"/>
  <Override ContentType="application/vnd.openxmlformats-officedocument.presentationml.slide+xml" PartName="/ppt/slides/slide3844.xml"/>
  <Override ContentType="application/vnd.openxmlformats-officedocument.presentationml.slide+xml" PartName="/ppt/slides/slide1298.xml"/>
  <Override ContentType="application/vnd.openxmlformats-officedocument.presentationml.slide+xml" PartName="/ppt/slides/slide2599.xml"/>
  <Override ContentType="application/vnd.openxmlformats-officedocument.presentationml.slide+xml" PartName="/ppt/slides/slide3263.xml"/>
  <Override ContentType="application/vnd.openxmlformats-officedocument.presentationml.slide+xml" PartName="/ppt/slides/slide1183.xml"/>
  <Override ContentType="application/vnd.openxmlformats-officedocument.presentationml.slide+xml" PartName="/ppt/slides/slide4386.xml"/>
  <Override ContentType="application/vnd.openxmlformats-officedocument.presentationml.slide+xml" PartName="/ppt/slides/slide4424.xml"/>
  <Override ContentType="application/vnd.openxmlformats-officedocument.presentationml.slide+xml" PartName="/ppt/slides/slide1174.xml"/>
  <Override ContentType="application/vnd.openxmlformats-officedocument.presentationml.slide+xml" PartName="/ppt/slides/slide4318.xml"/>
  <Override ContentType="application/vnd.openxmlformats-officedocument.presentationml.slide+xml" PartName="/ppt/slides/slide5131.xml"/>
  <Override ContentType="application/vnd.openxmlformats-officedocument.presentationml.slide+xml" PartName="/ppt/slides/slide2637.xml"/>
  <Override ContentType="application/vnd.openxmlformats-officedocument.presentationml.slide+xml" PartName="/ppt/slides/slide4717.xml"/>
  <Override ContentType="application/vnd.openxmlformats-officedocument.presentationml.slide+xml" PartName="/ppt/slides/slide2865.xml"/>
  <Override ContentType="application/vnd.openxmlformats-officedocument.presentationml.slide+xml" PartName="/ppt/slides/slide4237.xml"/>
  <Override ContentType="application/vnd.openxmlformats-officedocument.presentationml.slide+xml" PartName="/ppt/slides/slide2750.xml"/>
  <Override ContentType="application/vnd.openxmlformats-officedocument.presentationml.slide+xml" PartName="/ppt/slides/slide4830.xml"/>
  <Override ContentType="application/vnd.openxmlformats-officedocument.presentationml.slide+xml" PartName="/ppt/slides/slide274.xml"/>
  <Override ContentType="application/vnd.openxmlformats-officedocument.presentationml.slide+xml" PartName="/ppt/slides/slide5804.xml"/>
  <Override ContentType="application/vnd.openxmlformats-officedocument.presentationml.slide+xml" PartName="/ppt/slides/slide5554.xml"/>
  <Override ContentType="application/vnd.openxmlformats-officedocument.presentationml.slide+xml" PartName="/ppt/slides/slide2741.xml"/>
  <Override ContentType="application/vnd.openxmlformats-officedocument.presentationml.slide+xml" PartName="/ppt/slides/slide1913.xml"/>
  <Override ContentType="application/vnd.openxmlformats-officedocument.presentationml.slide+xml" PartName="/ppt/slides/slide2385.xml"/>
  <Override ContentType="application/vnd.openxmlformats-officedocument.presentationml.slide+xml" PartName="/ppt/slides/slide1228.xml"/>
  <Override ContentType="application/vnd.openxmlformats-officedocument.presentationml.slide+xml" PartName="/ppt/slides/slide3686.xml"/>
  <Override ContentType="application/vnd.openxmlformats-officedocument.presentationml.slide+xml" PartName="/ppt/slides/slide4431.xml"/>
  <Override ContentType="application/vnd.openxmlformats-officedocument.presentationml.slide+xml" PartName="/ppt/slides/slide2214.xml"/>
  <Override ContentType="application/vnd.openxmlformats-officedocument.presentationml.slide+xml" PartName="/ppt/slides/slide697.xml"/>
  <Override ContentType="application/vnd.openxmlformats-officedocument.presentationml.slide+xml" PartName="/ppt/slides/slide4672.xml"/>
  <Override ContentType="application/vnd.openxmlformats-officedocument.presentationml.slide+xml" PartName="/ppt/slides/slide3952.xml"/>
  <Override ContentType="application/vnd.openxmlformats-officedocument.presentationml.slide+xml" PartName="/ppt/slides/slide4796.xml"/>
  <Override ContentType="application/vnd.openxmlformats-officedocument.presentationml.slide+xml" PartName="/ppt/slides/slide1469.xml"/>
  <Override ContentType="application/vnd.openxmlformats-officedocument.presentationml.slide+xml" PartName="/ppt/slides/slide4501.xml"/>
  <Override ContentType="application/vnd.openxmlformats-officedocument.presentationml.slide+xml" PartName="/ppt/slides/slide5473.xml"/>
  <Override ContentType="application/vnd.openxmlformats-officedocument.presentationml.slide+xml" PartName="/ppt/slides/slide5302.xml"/>
  <Override ContentType="application/vnd.openxmlformats-officedocument.presentationml.slide+xml" PartName="/ppt/slides/slide93.xml"/>
  <Override ContentType="application/vnd.openxmlformats-officedocument.presentationml.slide+xml" PartName="/ppt/slides/slide445.xml"/>
  <Override ContentType="application/vnd.openxmlformats-officedocument.presentationml.slide+xml" PartName="/ppt/slides/slide4888.xml"/>
  <Override ContentType="application/vnd.openxmlformats-officedocument.presentationml.slide+xml" PartName="/ppt/slides/slide5883.xml"/>
  <Override ContentType="application/vnd.openxmlformats-officedocument.presentationml.slide+xml" PartName="/ppt/slides/slide150.xml"/>
  <Override ContentType="application/vnd.openxmlformats-officedocument.presentationml.slide+xml" PartName="/ppt/slides/slide1332.xml"/>
  <Override ContentType="application/vnd.openxmlformats-officedocument.presentationml.slide+xml" PartName="/ppt/slides/slide1582.xml"/>
  <Override ContentType="application/vnd.openxmlformats-officedocument.presentationml.slide+xml" PartName="/ppt/slides/slide4145.xml"/>
  <Override ContentType="application/vnd.openxmlformats-officedocument.presentationml.slide+xml" PartName="/ppt/slides/slide1663.xml"/>
  <Override ContentType="application/vnd.openxmlformats-officedocument.presentationml.slide+xml" PartName="/ppt/slides/slide2306.xml"/>
  <Override ContentType="application/vnd.openxmlformats-officedocument.presentationml.slide+xml" PartName="/ppt/slides/slide3301.xml"/>
  <Override ContentType="application/vnd.openxmlformats-officedocument.presentationml.slide+xml" PartName="/ppt/slides/slide5712.xml"/>
  <Override ContentType="application/vnd.openxmlformats-officedocument.presentationml.slide+xml" PartName="/ppt/slides/slide2500.xml"/>
  <Override ContentType="application/vnd.openxmlformats-officedocument.presentationml.slide+xml" PartName="/ppt/slides/slide14.xml"/>
  <Override ContentType="application/vnd.openxmlformats-officedocument.presentationml.slide+xml" PartName="/ppt/slides/slide526.xml"/>
  <Override ContentType="application/vnd.openxmlformats-officedocument.presentationml.slide+xml" PartName="/ppt/slides/slide1908.xml"/>
  <Override ContentType="application/vnd.openxmlformats-officedocument.presentationml.slide+xml" PartName="/ppt/slides/slide589.xml"/>
  <Override ContentType="application/vnd.openxmlformats-officedocument.presentationml.slide+xml" PartName="/ppt/slides/slide3179.xml"/>
  <Override ContentType="application/vnd.openxmlformats-officedocument.presentationml.slide+xml" PartName="/ppt/slides/slide5381.xml"/>
  <Override ContentType="application/vnd.openxmlformats-officedocument.presentationml.slide+xml" PartName="/ppt/slides/slide4967.xml"/>
  <Override ContentType="application/vnd.openxmlformats-officedocument.presentationml.slide+xml" PartName="/ppt/slides/slide5268.xml"/>
  <Override ContentType="application/vnd.openxmlformats-officedocument.presentationml.slide+xml" PartName="/ppt/slides/slide4746.xml"/>
  <Override ContentType="application/vnd.openxmlformats-officedocument.presentationml.slide+xml" PartName="/ppt/slides/slide4071.xml"/>
  <Override ContentType="application/vnd.openxmlformats-officedocument.presentationml.slide+xml" PartName="/ppt/slides/slide5525.xml"/>
  <Override ContentType="application/vnd.openxmlformats-officedocument.presentationml.slide+xml" PartName="/ppt/slides/slide3616.xml"/>
  <Override ContentType="application/vnd.openxmlformats-officedocument.presentationml.slide+xml" PartName="/ppt/slides/slide3436.xml"/>
  <Override ContentType="application/vnd.openxmlformats-officedocument.presentationml.slide+xml" PartName="/ppt/slides/slide2608.xml"/>
  <Override ContentType="application/vnd.openxmlformats-officedocument.presentationml.slide+xml" PartName="/ppt/slides/slide3851.xml"/>
  <Override ContentType="application/vnd.openxmlformats-officedocument.presentationml.slide+xml" PartName="/ppt/slides/slide5347.xml"/>
  <Override ContentType="application/vnd.openxmlformats-officedocument.presentationml.slide+xml" PartName="/ppt/slides/slide668.xml"/>
  <Override ContentType="application/vnd.openxmlformats-officedocument.presentationml.slide+xml" PartName="/ppt/slides/slide3292.xml"/>
  <Override ContentType="application/vnd.openxmlformats-officedocument.presentationml.slide+xml" PartName="/ppt/slides/slide2284.xml"/>
  <Override ContentType="application/vnd.openxmlformats-officedocument.presentationml.slide+xml" PartName="/ppt/slides/slide130.xml"/>
  <Override ContentType="application/vnd.openxmlformats-officedocument.presentationml.slide+xml" PartName="/ppt/slides/slide4825.xml"/>
  <Override ContentType="application/vnd.openxmlformats-officedocument.presentationml.slide+xml" PartName="/ppt/slides/slide1829.xml"/>
  <Override ContentType="application/vnd.openxmlformats-officedocument.presentationml.slide+xml" PartName="/ppt/slides/slide3258.xml"/>
  <Override ContentType="application/vnd.openxmlformats-officedocument.presentationml.slide+xml" PartName="/ppt/slides/slide5367.xml"/>
  <Override ContentType="application/vnd.openxmlformats-officedocument.presentationml.slide+xml" PartName="/ppt/slides/slide3515.xml"/>
  <Override ContentType="application/vnd.openxmlformats-officedocument.presentationml.slide+xml" PartName="/ppt/slides/slide947.xml"/>
  <Override ContentType="application/vnd.openxmlformats-officedocument.presentationml.slide+xml" PartName="/ppt/slides/slide3918.xml"/>
  <Override ContentType="application/vnd.openxmlformats-officedocument.presentationml.slide+xml" PartName="/ppt/slides/slide5189.xml"/>
  <Override ContentType="application/vnd.openxmlformats-officedocument.presentationml.slide+xml" PartName="/ppt/slides/slide3371.xml"/>
  <Override ContentType="application/vnd.openxmlformats-officedocument.presentationml.slide+xml" PartName="/ppt/slides/slide5782.xml"/>
  <Override ContentType="application/vnd.openxmlformats-officedocument.presentationml.slide+xml" PartName="/ppt/slides/slide3337.xml"/>
  <Override ContentType="application/vnd.openxmlformats-officedocument.presentationml.slide+xml" PartName="/ppt/slides/slide2529.xml"/>
  <Override ContentType="application/vnd.openxmlformats-officedocument.presentationml.slide+xml" PartName="/ppt/slides/slide5480.xml"/>
  <Override ContentType="application/vnd.openxmlformats-officedocument.presentationml.slide+xml" PartName="/ppt/slides/slide4350.xml"/>
  <Override ContentType="application/vnd.openxmlformats-officedocument.presentationml.slide+xml" PartName="/ppt/slides/slide3035.xml"/>
  <Override ContentType="application/vnd.openxmlformats-officedocument.presentationml.slide+xml" PartName="/ppt/slides/slide3839.xml"/>
  <Override ContentType="application/vnd.openxmlformats-officedocument.presentationml.slide+xml" PartName="/ppt/slides/slide981.xml"/>
  <Override ContentType="application/vnd.openxmlformats-officedocument.presentationml.slide+xml" PartName="/ppt/slides/slide2027.xml"/>
  <Override ContentType="application/vnd.openxmlformats-officedocument.presentationml.slide+xml" PartName="/ppt/slides/slide3450.xml"/>
  <Override ContentType="application/vnd.openxmlformats-officedocument.presentationml.slide+xml" PartName="/ppt/slides/slide1942.xml"/>
  <Override ContentType="application/vnd.openxmlformats-officedocument.presentationml.slide+xml" PartName="/ppt/slides/slide3200.xml"/>
  <Override ContentType="application/vnd.openxmlformats-officedocument.presentationml.slide+xml" PartName="/ppt/slides/slide4602.xml"/>
  <Override ContentType="application/vnd.openxmlformats-officedocument.presentationml.slide+xml" PartName="/ppt/slides/slide3416.xml"/>
  <Override ContentType="application/vnd.openxmlformats-officedocument.presentationml.slide+xml" PartName="/ppt/slides/slide5446.xml"/>
  <Override ContentType="application/vnd.openxmlformats-officedocument.presentationml.slide+xml" PartName="/ppt/slides/slide2061.xml"/>
  <Override ContentType="application/vnd.openxmlformats-officedocument.presentationml.slide+xml" PartName="/ppt/slides/slide805.xml"/>
  <Override ContentType="application/vnd.openxmlformats-officedocument.presentationml.slide+xml" PartName="/ppt/slides/slide1327.xml"/>
  <Override ContentType="application/vnd.openxmlformats-officedocument.presentationml.slide+xml" PartName="/ppt/slides/slide5547.xml"/>
  <Override ContentType="application/vnd.openxmlformats-officedocument.presentationml.slide+xml" PartName="/ppt/slides/slide1476.xml"/>
  <Override ContentType="application/vnd.openxmlformats-officedocument.presentationml.slide+xml" PartName="/ppt/slides/slide452.xml"/>
  <Override ContentType="application/vnd.openxmlformats-officedocument.presentationml.slide+xml" PartName="/ppt/slides/slide4093.xml"/>
  <Override ContentType="application/vnd.openxmlformats-officedocument.presentationml.slide+xml" PartName="/ppt/slides/slide2140.xml"/>
  <Override ContentType="application/vnd.openxmlformats-officedocument.presentationml.slide+xml" PartName="/ppt/slides/slide4573.xml"/>
  <Override ContentType="application/vnd.openxmlformats-officedocument.presentationml.slide+xml" PartName="/ppt/slides/slide339.xml"/>
  <Override ContentType="application/vnd.openxmlformats-officedocument.presentationml.slide+xml" PartName="/ppt/slides/slide1361.xml"/>
  <Override ContentType="application/vnd.openxmlformats-officedocument.presentationml.slide+xml" PartName="/ppt/slides/slide224.xml"/>
  <Override ContentType="application/vnd.openxmlformats-officedocument.presentationml.slide+xml" PartName="/ppt/slides/slide2815.xml"/>
  <Override ContentType="application/vnd.openxmlformats-officedocument.presentationml.slide+xml" PartName="/ppt/slides/slide3114.xml"/>
  <Override ContentType="application/vnd.openxmlformats-officedocument.presentationml.slide+xml" PartName="/ppt/slides/slide3988.xml"/>
  <Override ContentType="application/vnd.openxmlformats-officedocument.presentationml.slide+xml" PartName="/ppt/slides/slide5696.xml"/>
  <Override ContentType="application/vnd.openxmlformats-officedocument.presentationml.slide+xml" PartName="/ppt/slides/slide3008.xml"/>
  <Override ContentType="application/vnd.openxmlformats-officedocument.presentationml.slide+xml" PartName="/ppt/slides/slide2484.xml"/>
  <Override ContentType="application/vnd.openxmlformats-officedocument.presentationml.slide+xml" PartName="/ppt/slides/slide5775.xml"/>
  <Override ContentType="application/vnd.openxmlformats-officedocument.presentationml.slide+xml" PartName="/ppt/slides/slide1807.xml"/>
  <Override ContentType="application/vnd.openxmlformats-officedocument.presentationml.slide+xml" PartName="/ppt/slides/slide330.xml"/>
  <Override ContentType="application/vnd.openxmlformats-officedocument.presentationml.slide+xml" PartName="/ppt/slides/slide5660.xml"/>
  <Override ContentType="application/vnd.openxmlformats-officedocument.presentationml.slide+xml" PartName="/ppt/slides/slide3121.xml"/>
  <Override ContentType="application/vnd.openxmlformats-officedocument.presentationml.slide+xml" PartName="/ppt/slides/slide4904.xml"/>
  <Override ContentType="application/vnd.openxmlformats-officedocument.presentationml.slide+xml" PartName="/ppt/slides/slide303.xml"/>
  <Override ContentType="application/vnd.openxmlformats-officedocument.presentationml.slide+xml" PartName="/ppt/slides/slide4652.xml"/>
  <Override ContentType="application/vnd.openxmlformats-officedocument.presentationml.slide+xml" PartName="/ppt/slides/slide5669.xml"/>
  <Override ContentType="application/vnd.openxmlformats-officedocument.presentationml.slide+xml" PartName="/ppt/slides/slide64.xml"/>
  <Override ContentType="application/vnd.openxmlformats-officedocument.presentationml.slide+xml" PartName="/ppt/slides/slide1440.xml"/>
  <Override ContentType="application/vnd.openxmlformats-officedocument.presentationml.slide+xml" PartName="/ppt/slides/slide3085.xml"/>
  <Override ContentType="application/vnd.openxmlformats-officedocument.presentationml.slide+xml" PartName="/ppt/slides/slide2563.xml"/>
  <Override ContentType="application/vnd.openxmlformats-officedocument.presentationml.slide+xml" PartName="/ppt/slides/slide188.xml"/>
  <Override ContentType="application/vnd.openxmlformats-officedocument.presentationml.slide+xml" PartName="/ppt/slides/slide781.xml"/>
  <Override ContentType="application/vnd.openxmlformats-officedocument.presentationml.slide+xml" PartName="/ppt/slides/slide2779.xml"/>
  <Override ContentType="application/vnd.openxmlformats-officedocument.presentationml.slide+xml" PartName="/ppt/slides/slide3400.xml"/>
  <Override ContentType="application/vnd.openxmlformats-officedocument.presentationml.slide+xml" PartName="/ppt/slides/slide5811.xml"/>
  <Override ContentType="application/vnd.openxmlformats-officedocument.presentationml.slide+xml" PartName="/ppt/slides/slide4494.xml"/>
  <Override ContentType="application/vnd.openxmlformats-officedocument.presentationml.slide+xml" PartName="/ppt/slides/slide2049.xml"/>
  <Override ContentType="application/vnd.openxmlformats-officedocument.presentationml.slide+xml" PartName="/ppt/slides/slide5045.xml"/>
  <Override ContentType="application/vnd.openxmlformats-officedocument.presentationml.slide+xml" PartName="/ppt/slides/slide1406.xml"/>
  <Override ContentType="application/vnd.openxmlformats-officedocument.presentationml.slide+xml" PartName="/ppt/slides/slide2642.xml"/>
  <Override ContentType="application/vnd.openxmlformats-officedocument.presentationml.slide+xml" PartName="/ppt/slides/slide1075.xml"/>
  <Override ContentType="application/vnd.openxmlformats-officedocument.presentationml.slide+xml" PartName="/ppt/slides/slide1248.xml"/>
  <Override ContentType="application/vnd.openxmlformats-officedocument.presentationml.slide+xml" PartName="/ppt/slides/slide4244.xml"/>
  <Override ContentType="application/vnd.openxmlformats-officedocument.presentationml.slide+xml" PartName="/ppt/slides/slide1154.xml"/>
  <Override ContentType="application/vnd.openxmlformats-officedocument.presentationml.slide+xml" PartName="/ppt/slides/slide4323.xml"/>
  <Override ContentType="application/vnd.openxmlformats-officedocument.presentationml.slide+xml" PartName="/ppt/slides/slide954.xml"/>
  <Override ContentType="application/vnd.openxmlformats-officedocument.presentationml.slide+xml" PartName="/ppt/slides/slide2162.xml"/>
  <Override ContentType="application/vnd.openxmlformats-officedocument.presentationml.slide+xml" PartName="/ppt/slides/slide2721.xml"/>
  <Override ContentType="application/vnd.openxmlformats-officedocument.presentationml.slide+xml" PartName="/ppt/slides/slide3738.xml"/>
  <Override ContentType="application/vnd.openxmlformats-officedocument.presentationml.slide+xml" PartName="/ppt/slides/slide2892.xml"/>
  <Override ContentType="application/vnd.openxmlformats-officedocument.presentationml.slide+xml" PartName="/ppt/slides/slide1920.xml"/>
  <Override ContentType="application/vnd.openxmlformats-officedocument.presentationml.slide+xml" PartName="/ppt/slides/slide4539.xml"/>
  <Override ContentType="application/vnd.openxmlformats-officedocument.presentationml.slide+xml" PartName="/ppt/slides/slide121.xml"/>
  <Override ContentType="application/vnd.openxmlformats-officedocument.presentationml.slide+xml" PartName="/ppt/slides/slide2712.xml"/>
  <Override ContentType="application/vnd.openxmlformats-officedocument.presentationml.slide+xml" PartName="/ppt/slides/slide86.xml"/>
  <Override ContentType="application/vnd.openxmlformats-officedocument.presentationml.slide+xml" PartName="/ppt/slides/slide2437.xml"/>
  <Override ContentType="application/vnd.openxmlformats-officedocument.presentationml.slide+xml" PartName="/ppt/slides/slide4755.xml"/>
  <Override ContentType="application/vnd.openxmlformats-officedocument.presentationml.slide+xml" PartName="/ppt/slides/slide4399.xml"/>
  <Override ContentType="application/vnd.openxmlformats-officedocument.presentationml.slide+xml" PartName="/ppt/slides/slide4224.xml"/>
  <Override ContentType="application/vnd.openxmlformats-officedocument.presentationml.slide+xml" PartName="/ppt/slides/slide4127.xml"/>
  <Override ContentType="application/vnd.openxmlformats-officedocument.presentationml.slide+xml" PartName="/ppt/slides/slide5869.xml"/>
  <Override ContentType="application/vnd.openxmlformats-officedocument.presentationml.slide+xml" PartName="/ppt/slides/slide4917.xml"/>
  <Override ContentType="application/vnd.openxmlformats-officedocument.presentationml.slide+xml" PartName="/ppt/slides/slide4240.xml"/>
  <Override ContentType="application/vnd.openxmlformats-officedocument.presentationml.slide+xml" PartName="/ppt/slides/slide2011.xml"/>
  <Override ContentType="application/vnd.openxmlformats-officedocument.presentationml.slide+xml" PartName="/ppt/slides/slide3648.xml"/>
  <Override ContentType="application/vnd.openxmlformats-officedocument.presentationml.slide+xml" PartName="/ppt/slides/slide652.xml"/>
  <Override ContentType="application/vnd.openxmlformats-officedocument.presentationml.slide+xml" PartName="/ppt/slides/slide837.xml"/>
  <Override ContentType="application/vnd.openxmlformats-officedocument.presentationml.slide+xml" PartName="/ppt/slides/slide474.xml"/>
  <Override ContentType="application/vnd.openxmlformats-officedocument.presentationml.slide+xml" PartName="/ppt/slides/slide5338.xml"/>
  <Override ContentType="application/vnd.openxmlformats-officedocument.presentationml.slide+xml" PartName="/ppt/slides/slide2550.xml"/>
  <Override ContentType="application/vnd.openxmlformats-officedocument.presentationml.slide+xml" PartName="/ppt/slides/slide3803.xml"/>
  <Override ContentType="application/vnd.openxmlformats-officedocument.presentationml.slide+xml" PartName="/ppt/slides/slide1974.xml"/>
  <Override ContentType="application/vnd.openxmlformats-officedocument.presentationml.slide+xml" PartName="/ppt/slides/slide1532.xml"/>
  <Override ContentType="application/vnd.openxmlformats-officedocument.presentationml.slide+xml" PartName="/ppt/slides/slide5176.xml"/>
  <Override ContentType="application/vnd.openxmlformats-officedocument.presentationml.slide+xml" PartName="/ppt/slides/slide2252.xml"/>
  <Override ContentType="application/vnd.openxmlformats-officedocument.presentationml.slide+xml" PartName="/ppt/slides/slide3889.xml"/>
  <Override ContentType="application/vnd.openxmlformats-officedocument.presentationml.slide+xml" PartName="/ppt/slides/slide5451.xml"/>
  <Override ContentType="application/vnd.openxmlformats-officedocument.presentationml.slide+xml" PartName="/ppt/slides/slide934.xml"/>
  <Override ContentType="application/vnd.openxmlformats-officedocument.presentationml.slide+xml" PartName="/ppt/slides/slide1257.xml"/>
  <Override ContentType="application/vnd.openxmlformats-officedocument.presentationml.slide+xml" PartName="/ppt/slides/slide233.xml"/>
  <Override ContentType="application/vnd.openxmlformats-officedocument.presentationml.slide+xml" PartName="/ppt/slides/slide594.xml"/>
  <Override ContentType="application/vnd.openxmlformats-officedocument.presentationml.slide+xml" PartName="/ppt/slides/slide1501.xml"/>
  <Override ContentType="application/vnd.openxmlformats-officedocument.presentationml.slide+xml" PartName="/ppt/slides/slide362.xml"/>
  <Override ContentType="application/vnd.openxmlformats-officedocument.presentationml.slide+xml" PartName="/ppt/slides/slide265.xml"/>
  <Override ContentType="application/vnd.openxmlformats-officedocument.presentationml.slide+xml" PartName="/ppt/slides/slide2468.xml"/>
  <Override ContentType="application/vnd.openxmlformats-officedocument.presentationml.slide+xml" PartName="/ppt/slides/slide3463.xml"/>
  <Override ContentType="application/vnd.openxmlformats-officedocument.presentationml.slide+xml" PartName="/ppt/slides/slide3188.xml"/>
  <Override ContentType="application/vnd.openxmlformats-officedocument.presentationml.slide+xml" PartName="/ppt/slides/slide1370.xml"/>
  <Override ContentType="application/vnd.openxmlformats-officedocument.presentationml.slide+xml" PartName="/ppt/slides/slide1145.xml"/>
  <Override ContentType="application/vnd.openxmlformats-officedocument.presentationml.slide+xml" PartName="/ppt/slides/slide950.xml"/>
  <Override ContentType="application/vnd.openxmlformats-officedocument.presentationml.slide+xml" PartName="/ppt/slides/slide4271.xml"/>
  <Override ContentType="application/vnd.openxmlformats-officedocument.presentationml.slide+xml" PartName="/ppt/slides/slide2581.xml"/>
  <Override ContentType="application/vnd.openxmlformats-officedocument.presentationml.slide+xml" PartName="/ppt/slides/slide5106.xml"/>
  <Override ContentType="application/vnd.openxmlformats-officedocument.presentationml.slide+xml" PartName="/ppt/slides/slide1717.xml"/>
  <Override ContentType="application/vnd.openxmlformats-officedocument.presentationml.slide+xml" PartName="/ppt/slides/slide1742.xml"/>
  <Override ContentType="application/vnd.openxmlformats-officedocument.presentationml.slide+xml" PartName="/ppt/slides/slide893.xml"/>
  <Override ContentType="application/vnd.openxmlformats-officedocument.presentationml.slide+xml" PartName="/ppt/slides/slide1300.xml"/>
  <Override ContentType="application/vnd.openxmlformats-officedocument.presentationml.slide+xml" PartName="/ppt/slides/slide3319.xml"/>
  <Override ContentType="application/vnd.openxmlformats-officedocument.presentationml.slide+xml" PartName="/ppt/slides/slide3873.xml"/>
  <Override ContentType="application/vnd.openxmlformats-officedocument.presentationml.slide+xml" PartName="/ppt/slides/slide1629.xml"/>
  <Override ContentType="application/vnd.openxmlformats-officedocument.presentationml.slide+xml" PartName="/ppt/slides/slide1733.xml"/>
  <Override ContentType="application/vnd.openxmlformats-officedocument.presentationml.slide+xml" PartName="/ppt/slides/slide3938.xml"/>
  <Override ContentType="application/vnd.openxmlformats-officedocument.presentationml.slide+xml" PartName="/ppt/slides/slide4183.xml"/>
  <Override ContentType="application/vnd.openxmlformats-officedocument.presentationml.slide+xml" PartName="/ppt/slides/slide605.xml"/>
  <Override ContentType="application/vnd.openxmlformats-officedocument.presentationml.slide+xml" PartName="/ppt/slides/slide5750.xml"/>
  <Override ContentType="application/vnd.openxmlformats-officedocument.presentationml.slide+xml" PartName="/ppt/slides/slide3060.xml"/>
  <Override ContentType="application/vnd.openxmlformats-officedocument.presentationml.slide+xml" PartName="/ppt/slides/slide1904.xml"/>
  <Override ContentType="application/vnd.openxmlformats-officedocument.presentationml.slide+xml" PartName="/ppt/slides/slide1016.xml"/>
  <Override ContentType="application/vnd.openxmlformats-officedocument.presentationml.slide+xml" PartName="/ppt/slides/slide1386.xml"/>
  <Override ContentType="application/vnd.openxmlformats-officedocument.presentationml.slide+xml" PartName="/ppt/slides/slide2953.xml"/>
  <Override ContentType="application/vnd.openxmlformats-officedocument.presentationml.slide+xml" PartName="/ppt/slides/slide868.xml"/>
  <Override ContentType="application/vnd.openxmlformats-officedocument.presentationml.slide+xml" PartName="/ppt/slides/slide46.xml"/>
  <Override ContentType="application/vnd.openxmlformats-officedocument.presentationml.slide+xml" PartName="/ppt/slides/slide5394.xml"/>
  <Override ContentType="application/vnd.openxmlformats-officedocument.presentationml.slide+xml" PartName="/ppt/slides/slide2236.xml"/>
  <Override ContentType="application/vnd.openxmlformats-officedocument.presentationml.slide+xml" PartName="/ppt/slides/slide2669.xml"/>
  <Override ContentType="application/vnd.openxmlformats-officedocument.presentationml.slide+xml" PartName="/ppt/slides/slide249.xml"/>
  <Override ContentType="application/vnd.openxmlformats-officedocument.presentationml.slide+xml" PartName="/ppt/slides/slide5563.xml"/>
  <Override ContentType="application/vnd.openxmlformats-officedocument.presentationml.slide+xml" PartName="/ppt/slides/slide3664.xml"/>
  <Override ContentType="application/vnd.openxmlformats-officedocument.presentationml.slide+xml" PartName="/ppt/slides/slide2227.xml"/>
  <Override ContentType="application/vnd.openxmlformats-officedocument.presentationml.slide+xml" PartName="/ppt/slides/slide404.xml"/>
  <Override ContentType="application/vnd.openxmlformats-officedocument.presentationml.slide+xml" PartName="/ppt/slides/slide2097.xml"/>
  <Override ContentType="application/vnd.openxmlformats-officedocument.presentationml.slide+xml" PartName="/ppt/slides/slide5460.xml"/>
  <Override ContentType="application/vnd.openxmlformats-officedocument.presentationml.slide+xml" PartName="/ppt/slides/slide4514.xml"/>
  <Override ContentType="application/vnd.openxmlformats-officedocument.presentationml.slide+xml" PartName="/ppt/slides/slide1676.xml"/>
  <Override ContentType="application/vnd.openxmlformats-officedocument.presentationml.slide+xml" PartName="/ppt/slides/slide2065.xml"/>
  <Override ContentType="application/vnd.openxmlformats-officedocument.presentationml.slide+xml" PartName="/ppt/slides/slide1958.xml"/>
  <Override ContentType="application/vnd.openxmlformats-officedocument.presentationml.slide+xml" PartName="/ppt/slides/slide2340.xml"/>
  <Override ContentType="application/vnd.openxmlformats-officedocument.presentationml.slide+xml" PartName="/ppt/slides/slide5595.xml"/>
  <Override ContentType="application/vnd.openxmlformats-officedocument.presentationml.slide+xml" PartName="/ppt/slides/slide2782.xml"/>
  <Override ContentType="application/vnd.openxmlformats-officedocument.presentationml.slide+xml" PartName="/ppt/slides/slide3632.xml"/>
  <Override ContentType="application/vnd.openxmlformats-officedocument.presentationml.slide+xml" PartName="/ppt/slides/slide3993.xml"/>
  <Override ContentType="application/vnd.openxmlformats-officedocument.presentationml.slide+xml" PartName="/ppt/slides/slide4158.xml"/>
  <Override ContentType="application/vnd.openxmlformats-officedocument.presentationml.slide+xml" PartName="/ppt/slides/slide539.xml"/>
  <Override ContentType="application/vnd.openxmlformats-officedocument.presentationml.slide+xml" PartName="/ppt/slides/slide5725.xml"/>
  <Override ContentType="application/vnd.openxmlformats-officedocument.presentationml.slide+xml" PartName="/ppt/slides/slide1586.xml"/>
  <Override ContentType="application/vnd.openxmlformats-officedocument.presentationml.slide+xml" PartName="/ppt/slides/slide2268.xml"/>
  <Override ContentType="application/vnd.openxmlformats-officedocument.presentationml.slide+xml" PartName="/ppt/slides/slide3101.xml"/>
  <Override ContentType="application/vnd.openxmlformats-officedocument.presentationml.slide+xml" PartName="/ppt/slides/slide1489.xml"/>
  <Override ContentType="application/vnd.openxmlformats-officedocument.presentationml.slide+xml" PartName="/ppt/slides/slide3276.xml"/>
  <Override ContentType="application/vnd.openxmlformats-officedocument.presentationml.slide+xml" PartName="/ppt/slides/slide465.xml"/>
  <Override ContentType="application/vnd.openxmlformats-officedocument.presentationml.slide+xml" PartName="/ppt/slides/slide5878.xml"/>
  <Override ContentType="application/vnd.openxmlformats-officedocument.presentationml.slide+xml" PartName="/ppt/slides/slide3835.xml"/>
  <Override ContentType="application/vnd.openxmlformats-officedocument.presentationml.slide+xml" PartName="/ppt/slides/slide4411.xml"/>
  <Override ContentType="application/vnd.openxmlformats-officedocument.presentationml.slide+xml" PartName="/ppt/slides/slide4843.xml"/>
  <Override ContentType="application/vnd.openxmlformats-officedocument.presentationml.slide+xml" PartName="/ppt/slides/slide4586.xml"/>
  <Override ContentType="application/vnd.openxmlformats-officedocument.presentationml.slide+xml" PartName="/ppt/slides/slide562.xml"/>
  <Override ContentType="application/vnd.openxmlformats-officedocument.presentationml.slide+xml" PartName="/ppt/slides/slide4568.xml"/>
  <Override ContentType="application/vnd.openxmlformats-officedocument.presentationml.slide+xml" PartName="/ppt/slides/slide5322.xml"/>
  <Override ContentType="application/vnd.openxmlformats-officedocument.presentationml.slide+xml" PartName="/ppt/slides/slide449.xml"/>
  <Override ContentType="application/vnd.openxmlformats-officedocument.presentationml.slide+xml" PartName="/ppt/slides/slide4215.xml"/>
  <Override ContentType="application/vnd.openxmlformats-officedocument.presentationml.slide+xml" PartName="/ppt/slides/slide661.xml"/>
  <Override ContentType="application/vnd.openxmlformats-officedocument.presentationml.slide+xml" PartName="/ppt/slides/slide3673.xml"/>
  <Override ContentType="application/vnd.openxmlformats-officedocument.presentationml.slide+xml" PartName="/ppt/slides/slide77.xml"/>
  <Override ContentType="application/vnd.openxmlformats-officedocument.presentationml.slide+xml" PartName="/ppt/slides/slide3519.xml"/>
  <Override ContentType="application/vnd.openxmlformats-officedocument.presentationml.slide+xml" PartName="/ppt/slides/slide5507.xml"/>
  <Override ContentType="application/vnd.openxmlformats-officedocument.presentationml.slide+xml" PartName="/ppt/slides/slide2381.xml"/>
  <Override ContentType="application/vnd.openxmlformats-officedocument.presentationml.slide+xml" PartName="/ppt/slides/slide191.xml"/>
  <Override ContentType="application/vnd.openxmlformats-officedocument.presentationml.slide+xml" PartName="/ppt/slides/slide2020.xml"/>
  <Override ContentType="application/vnd.openxmlformats-officedocument.presentationml.slide+xml" PartName="/ppt/slides/slide823.xml"/>
  <Override ContentType="application/vnd.openxmlformats-officedocument.presentationml.slide+xml" PartName="/ppt/slides/slide1219.xml"/>
  <Override ContentType="application/vnd.openxmlformats-officedocument.presentationml.slide+xml" PartName="/ppt/slides/slide4701.xml"/>
  <Override ContentType="application/vnd.openxmlformats-officedocument.presentationml.slide+xml" PartName="/ppt/slides/slide4787.xml"/>
  <Override ContentType="application/vnd.openxmlformats-officedocument.presentationml.slide+xml" PartName="/ppt/slides/slide548.xml"/>
  <Override ContentType="application/vnd.openxmlformats-officedocument.presentationml.slide+xml" PartName="/ppt/slides/slide5795.xml"/>
  <Override ContentType="application/vnd.openxmlformats-officedocument.presentationml.slide+xml" PartName="/ppt/slides/slide1685.xml"/>
  <Override ContentType="application/vnd.openxmlformats-officedocument.presentationml.slide+xml" PartName="/ppt/slides/slide3134.xml"/>
  <Override ContentType="application/vnd.openxmlformats-officedocument.presentationml.slide+xml" PartName="/ppt/slides/slide3477.xml"/>
  <Override ContentType="application/vnd.openxmlformats-officedocument.presentationml.slide+xml" PartName="/ppt/slides/slide3979.xml"/>
  <Override ContentType="application/vnd.openxmlformats-officedocument.presentationml.slide+xml" PartName="/ppt/slides/slide4681.xml"/>
  <Override ContentType="application/vnd.openxmlformats-officedocument.presentationml.slide+xml" PartName="/ppt/slides/slide5209.xml"/>
  <Override ContentType="application/vnd.openxmlformats-officedocument.presentationml.slide+xml" PartName="/ppt/slides/slide1949.xml"/>
  <Override ContentType="application/vnd.openxmlformats-officedocument.presentationml.slide+xml" PartName="/ppt/slides/slide1960.xml"/>
  <Override ContentType="application/vnd.openxmlformats-officedocument.presentationml.slide+xml" PartName="/ppt/slides/slide5306.xml"/>
  <Override ContentType="application/vnd.openxmlformats-officedocument.presentationml.slide+xml" PartName="/ppt/slides/slide4314.xml"/>
  <Override ContentType="application/vnd.openxmlformats-officedocument.presentationml.slide+xml" PartName="/ppt/slides/slide2799.xml"/>
  <Override ContentType="application/vnd.openxmlformats-officedocument.presentationml.slide+xml" PartName="/ppt/slides/slide5065.xml"/>
  <Override ContentType="application/vnd.openxmlformats-officedocument.presentationml.slide+xml" PartName="/ppt/slides/slide3574.xml"/>
  <Override ContentType="application/vnd.openxmlformats-officedocument.presentationml.slide+xml" PartName="/ppt/slides/slide5734.xml"/>
  <Override ContentType="application/vnd.openxmlformats-officedocument.presentationml.slide+xml" PartName="/ppt/slides/slide2009.xml"/>
  <Override ContentType="application/vnd.openxmlformats-officedocument.presentationml.slide+xml" PartName="/ppt/slides/slide4167.xml"/>
  <Override ContentType="application/vnd.openxmlformats-officedocument.presentationml.slide+xml" PartName="/ppt/slides/slide877.xml"/>
  <Override ContentType="application/vnd.openxmlformats-officedocument.presentationml.slide+xml" PartName="/ppt/slides/slide5122.xml"/>
  <Override ContentType="application/vnd.openxmlformats-officedocument.presentationml.slide+xml" PartName="/ppt/slides/slide1289.xml"/>
  <Override ContentType="application/vnd.openxmlformats-officedocument.presentationml.slide+xml" PartName="/ppt/slides/slide1203.xml"/>
  <Override ContentType="application/vnd.openxmlformats-officedocument.presentationml.slide+xml" PartName="/ppt/slides/slide3891.xml"/>
  <Override ContentType="application/vnd.openxmlformats-officedocument.presentationml.slide+xml" PartName="/ppt/slides/slide3590.xml"/>
  <Override ContentType="application/vnd.openxmlformats-officedocument.presentationml.slide+xml" PartName="/ppt/slides/slide990.xml"/>
  <Override ContentType="application/vnd.openxmlformats-officedocument.presentationml.slide+xml" PartName="/ppt/slides/slide5538.xml"/>
  <Override ContentType="application/vnd.openxmlformats-officedocument.presentationml.slide+xml" PartName="/ppt/slides/slide2326.xml"/>
  <Override ContentType="application/vnd.openxmlformats-officedocument.presentationml.slide+xml" PartName="/ppt/slides/slide2856.xml"/>
  <Override ContentType="application/vnd.openxmlformats-officedocument.presentationml.slide+xml" PartName="/ppt/slides/slide3245.xml"/>
  <Override ContentType="application/vnd.openxmlformats-officedocument.presentationml.slide+xml" PartName="/ppt/slides/slide3947.xml"/>
  <Override ContentType="application/vnd.openxmlformats-officedocument.presentationml.slide+xml" PartName="/ppt/slides/slide3864.xml"/>
  <Override ContentType="application/vnd.openxmlformats-officedocument.presentationml.slide+xml" PartName="/ppt/slides/slide4084.xml"/>
  <Override ContentType="application/vnd.openxmlformats-officedocument.presentationml.slide+xml" PartName="/ppt/slides/slide3520.xml"/>
  <Override ContentType="application/vnd.openxmlformats-officedocument.presentationml.slide+xml" PartName="/ppt/slides/slide506.xml"/>
  <Override ContentType="application/vnd.openxmlformats-officedocument.presentationml.slide+xml" PartName="/ppt/slides/slide2824.xml"/>
  <Override ContentType="application/vnd.openxmlformats-officedocument.presentationml.slide+xml" PartName="/ppt/slides/slide5651.xml"/>
  <Override ContentType="application/vnd.openxmlformats-officedocument.presentationml.slide+xml" PartName="/ppt/slides/slide1199.xml"/>
  <Override ContentType="application/vnd.openxmlformats-officedocument.presentationml.slide+xml" PartName="/ppt/slides/slide4280.xml"/>
  <Override ContentType="application/vnd.openxmlformats-officedocument.presentationml.slide+xml" PartName="/ppt/slides/slide4987.xml"/>
  <Override ContentType="application/vnd.openxmlformats-officedocument.presentationml.slide+xml" PartName="/ppt/slides/slide2297.xml"/>
  <Override ContentType="application/vnd.openxmlformats-officedocument.presentationml.slide+xml" PartName="/ppt/slides/slide4812.xml"/>
  <Override ContentType="application/vnd.openxmlformats-officedocument.presentationml.slide+xml" PartName="/ppt/slides/slide3076.xml"/>
  <Override ContentType="application/vnd.openxmlformats-officedocument.presentationml.slide+xml" PartName="/ppt/slides/slide4368.xml"/>
  <Override ContentType="application/vnd.openxmlformats-officedocument.presentationml.slide+xml" PartName="/ppt/slides/slide1113.xml"/>
  <Override ContentType="application/vnd.openxmlformats-officedocument.presentationml.slide+xml" PartName="/ppt/slides/slide1643.xml"/>
  <Override ContentType="application/vnd.openxmlformats-officedocument.presentationml.slide+xml" PartName="/ppt/slides/slide1816.xml"/>
  <Override ContentType="application/vnd.openxmlformats-officedocument.presentationml.slide+xml" PartName="/ppt/slides/slide4643.xml"/>
  <Override ContentType="application/vnd.openxmlformats-officedocument.presentationml.slide+xml" PartName="/ppt/slides/slide1088.xml"/>
  <Override ContentType="application/vnd.openxmlformats-officedocument.presentationml.slide+xml" PartName="/ppt/slides/slide4481.xml"/>
  <Override ContentType="application/vnd.openxmlformats-officedocument.presentationml.slide+xml" PartName="/ppt/slides/slide794.xml"/>
  <Override ContentType="application/vnd.openxmlformats-officedocument.presentationml.slide+xml" PartName="/ppt/slides/slide2766.xml"/>
  <Override ContentType="application/vnd.openxmlformats-officedocument.presentationml.slide+xml" PartName="/ppt/slides/slide4257.xml"/>
  <Override ContentType="application/vnd.openxmlformats-officedocument.presentationml.slide+xml" PartName="/ppt/slides/slide5824.xml"/>
  <Override ContentType="application/vnd.openxmlformats-officedocument.presentationml.slide+xml" PartName="/ppt/slides/slide175.xml"/>
  <Override ContentType="application/vnd.openxmlformats-officedocument.presentationml.slide+xml" PartName="/ppt/slides/slide2655.xml"/>
  <Override ContentType="application/vnd.openxmlformats-officedocument.presentationml.slide+xml" PartName="/ppt/slides/slide5376.xml"/>
  <Override ContentType="application/vnd.openxmlformats-officedocument.presentationml.slide+xml" PartName="/ppt/slides/slide3603.xml"/>
  <Override ContentType="application/vnd.openxmlformats-officedocument.presentationml.slide+xml" PartName="/ppt/slides/slide2036.xml"/>
  <Override ContentType="application/vnd.openxmlformats-officedocument.presentationml.slide+xml" PartName="/ppt/slides/slide5032.xml"/>
  <Override ContentType="application/vnd.openxmlformats-officedocument.presentationml.slide+xml" PartName="/ppt/slides/slide1419.xml"/>
  <Override ContentType="application/vnd.openxmlformats-officedocument.presentationml.slide+xml" PartName="/ppt/slides/slide967.xml"/>
  <Override ContentType="application/vnd.openxmlformats-officedocument.presentationml.slide+xml" PartName="/ppt/slides/slide2493.xml"/>
  <Override ContentType="application/vnd.openxmlformats-officedocument.presentationml.slide+xml" PartName="/ppt/slides/slide4611.xml"/>
  <Override ContentType="application/vnd.openxmlformats-officedocument.presentationml.slide+xml" PartName="/ppt/slides/slide4370.xml"/>
  <Override ContentType="application/vnd.openxmlformats-officedocument.presentationml.slide+xml" PartName="/ppt/slides/slide3044.xml"/>
  <Override ContentType="application/vnd.openxmlformats-officedocument.presentationml.slide+xml" PartName="/ppt/slides/slide1314.xml"/>
  <Override ContentType="application/vnd.openxmlformats-officedocument.presentationml.slide+xml" PartName="/ppt/slides/slide3407.xml"/>
  <Override ContentType="application/vnd.openxmlformats-officedocument.presentationml.slide+xml" PartName="/ppt/slides/slide4697.xml"/>
  <Override ContentType="application/vnd.openxmlformats-officedocument.presentationml.slide+xml" PartName="/ppt/slides/slide5009.xml"/>
  <Override ContentType="application/vnd.openxmlformats-officedocument.presentationml.slide+xml" PartName="/ppt/slides/slide979.xml"/>
  <Override ContentType="application/vnd.openxmlformats-officedocument.presentationml.slide+xml" PartName="/ppt/slides/slide1933.xml"/>
  <Override ContentType="application/vnd.openxmlformats-officedocument.presentationml.slide+xml" PartName="/ppt/slides/slide2293.xml"/>
  <Override ContentType="application/vnd.openxmlformats-officedocument.presentationml.slide+xml" PartName="/ppt/slides/slide5534.xml"/>
  <Override ContentType="application/vnd.openxmlformats-officedocument.presentationml.slide+xml" PartName="/ppt/slides/slide5437.xml"/>
  <Override ContentType="application/vnd.openxmlformats-officedocument.presentationml.slide+xml" PartName="/ppt/slides/slide3305.xml"/>
  <Override ContentType="application/vnd.openxmlformats-officedocument.presentationml.slide+xml" PartName="/ppt/slides/slide3860.xml"/>
  <Override ContentType="application/vnd.openxmlformats-officedocument.presentationml.slide+xml" PartName="/ppt/slides/slide4080.xml"/>
  <Override ContentType="application/vnd.openxmlformats-officedocument.presentationml.slide+xml" PartName="/ppt/slides/slide5135.xml"/>
  <Override ContentType="application/vnd.openxmlformats-officedocument.presentationml.slide+xml" PartName="/ppt/slides/slide1518.xml"/>
  <Override ContentType="application/vnd.openxmlformats-officedocument.presentationml.slide+xml" PartName="/ppt/slides/slide1402.xml"/>
  <Override ContentType="application/vnd.openxmlformats-officedocument.presentationml.slide+xml" PartName="/ppt/slides/slide3607.xml"/>
  <Override ContentType="application/vnd.openxmlformats-officedocument.presentationml.slide+xml" PartName="/ppt/slides/slide4382.xml"/>
  <Override ContentType="application/vnd.openxmlformats-officedocument.presentationml.slide+xml" PartName="/ppt/slides/slide1631.xml"/>
  <Override ContentType="application/vnd.openxmlformats-officedocument.presentationml.slide+xml" PartName="/ppt/slides/slide1917.xml"/>
  <Override ContentType="application/vnd.openxmlformats-officedocument.presentationml.slide+xml" PartName="/ppt/slides/slide3.xml"/>
  <Override ContentType="application/vnd.openxmlformats-officedocument.presentationml.slide+xml" PartName="/ppt/slides/slide3720.xml"/>
  <Override ContentType="application/vnd.openxmlformats-officedocument.presentationml.slide+xml" PartName="/ppt/slides/slide5739.xml"/>
  <Override ContentType="application/vnd.openxmlformats-officedocument.presentationml.slide+xml" PartName="/ppt/slides/slide2153.xml"/>
  <Override ContentType="application/vnd.openxmlformats-officedocument.presentationml.slide+xml" PartName="/ppt/slides/slide492.xml"/>
  <Override ContentType="application/vnd.openxmlformats-officedocument.presentationml.slide+xml" PartName="/ppt/slides/slide677.xml"/>
  <Override ContentType="application/vnd.openxmlformats-officedocument.presentationml.slide+xml" PartName="/ppt/slides/slide2567.xml"/>
  <Override ContentType="application/vnd.openxmlformats-officedocument.presentationml.slide+xml" PartName="/ppt/slides/slide2338.xml"/>
  <Override ContentType="application/vnd.openxmlformats-officedocument.presentationml.slide+xml" PartName="/ppt/slides/slide1100.xml"/>
  <Override ContentType="application/vnd.openxmlformats-officedocument.presentationml.slide+xml" PartName="/ppt/slides/slide3089.xml"/>
  <Override ContentType="application/vnd.openxmlformats-officedocument.presentationml.slide+xml" PartName="/ppt/slides/slide4656.xml"/>
  <Override ContentType="application/vnd.openxmlformats-officedocument.presentationml.slide+xml" PartName="/ppt/slides/slide5550.xml"/>
  <Override ContentType="application/vnd.openxmlformats-officedocument.presentationml.slide+xml" PartName="/ppt/slides/slide3808.xml"/>
  <Override ContentType="application/vnd.openxmlformats-officedocument.presentationml.slide+xml" PartName="/ppt/slides/slide1244.xml"/>
  <Override ContentType="application/vnd.openxmlformats-officedocument.presentationml.slide+xml" PartName="/ppt/slides/slide522.xml"/>
  <Override ContentType="application/vnd.openxmlformats-officedocument.presentationml.slide+xml" PartName="/ppt/slides/slide3905.xml"/>
  <Override ContentType="application/vnd.openxmlformats-officedocument.presentationml.slide+xml" PartName="/ppt/slides/slide107.xml"/>
  <Override ContentType="application/vnd.openxmlformats-officedocument.presentationml.slide+xml" PartName="/ppt/slides/slide4028.xml"/>
  <Override ContentType="application/vnd.openxmlformats-officedocument.presentationml.slide+xml" PartName="/ppt/slides/slide5808.xml"/>
  <Override ContentType="application/vnd.openxmlformats-officedocument.presentationml.slide+xml" PartName="/ppt/slides/slide2982.xml"/>
  <Override ContentType="application/vnd.openxmlformats-officedocument.presentationml.slide+xml" PartName="/ppt/slides/slide220.xml"/>
  <Override ContentType="application/vnd.openxmlformats-officedocument.presentationml.slide+xml" PartName="/ppt/slides/slide2811.xml"/>
  <Override ContentType="application/vnd.openxmlformats-officedocument.presentationml.slide+xml" PartName="/ppt/slides/slide3562.xml"/>
  <Override ContentType="application/vnd.openxmlformats-officedocument.presentationml.slide+xml" PartName="/ppt/slides/slide391.xml"/>
  <Override ContentType="application/vnd.openxmlformats-officedocument.presentationml.slide+xml" PartName="/ppt/slides/slide3778.xml"/>
  <Override ContentType="application/vnd.openxmlformats-officedocument.presentationml.slide+xml" PartName="/ppt/slides/slide1759.xml"/>
  <Override ContentType="application/vnd.openxmlformats-officedocument.presentationml.slide+xml" PartName="/ppt/slides/slide738.xml"/>
  <Override ContentType="application/vnd.openxmlformats-officedocument.presentationml.slide+xml" PartName="/ppt/slides/slide278.xml"/>
  <Override ContentType="application/vnd.openxmlformats-officedocument.presentationml.slide+xml" PartName="/ppt/slides/slide4958.xml"/>
  <Override ContentType="application/vnd.openxmlformats-officedocument.presentationml.slide+xml" PartName="/ppt/slides/slide693.xml"/>
  <Override ContentType="application/vnd.openxmlformats-officedocument.presentationml.slide+xml" PartName="/ppt/slides/slide2595.xml"/>
  <Override ContentType="application/vnd.openxmlformats-officedocument.presentationml.slide+xml" PartName="/ppt/slides/slide2092.xml"/>
  <Override ContentType="application/vnd.openxmlformats-officedocument.presentationml.slide+xml" PartName="/ppt/slides/slide1875.xml"/>
  <Override ContentType="application/vnd.openxmlformats-officedocument.presentationml.slide+xml" PartName="/ppt/slides/slide2680.xml"/>
  <Override ContentType="application/vnd.openxmlformats-officedocument.presentationml.slide+xml" PartName="/ppt/slides/slide4141.xml"/>
  <Override ContentType="application/vnd.openxmlformats-officedocument.presentationml.slide+xml" PartName="/ppt/slides/slide3747.xml"/>
  <Override ContentType="application/vnd.openxmlformats-officedocument.presentationml.slide+xml" PartName="/ppt/slides/slide790.xml"/>
  <Override ContentType="application/vnd.openxmlformats-officedocument.presentationml.slide+xml" PartName="/ppt/slides/slide4498.xml"/>
  <Override ContentType="application/vnd.openxmlformats-officedocument.presentationml.slide+xml" PartName="/ppt/slides/slide1573.xml"/>
  <Override ContentType="application/vnd.openxmlformats-officedocument.presentationml.slide+xml" PartName="/ppt/slides/slide4025.xml"/>
  <Override ContentType="application/vnd.openxmlformats-officedocument.presentationml.slide+xml" PartName="/ppt/slides/slide4742.xml"/>
  <Override ContentType="application/vnd.openxmlformats-officedocument.presentationml.slide+xml" PartName="/ppt/slides/slide4555.xml"/>
  <Override ContentType="application/vnd.openxmlformats-officedocument.presentationml.slide+xml" PartName="/ppt/slides/slide436.xml"/>
  <Override ContentType="application/vnd.openxmlformats-officedocument.presentationml.slide+xml" PartName="/ppt/slides/slide2912.xml"/>
  <Override ContentType="application/vnd.openxmlformats-officedocument.presentationml.slide+xml" PartName="/ppt/slides/slide5590.xml"/>
  <Override ContentType="application/vnd.openxmlformats-officedocument.presentationml.slide+xml" PartName="/ppt/slides/slide4199.xml"/>
  <Override ContentType="application/vnd.openxmlformats-officedocument.presentationml.slide+xml" PartName="/ppt/slides/slide3449.xml"/>
  <Override ContentType="application/vnd.openxmlformats-officedocument.presentationml.slide+xml" PartName="/ppt/slides/slide2210.xml"/>
  <Override ContentType="application/vnd.openxmlformats-officedocument.presentationml.slide+xml" PartName="/ppt/slides/slide2423.xml"/>
  <Override ContentType="application/vnd.openxmlformats-officedocument.presentationml.slide+xml" PartName="/ppt/slides/slide321.xml"/>
  <Override ContentType="application/vnd.openxmlformats-officedocument.presentationml.slide+xml" PartName="/ppt/slides/slide3506.xml"/>
  <Override ContentType="application/vnd.openxmlformats-officedocument.presentationml.slide+xml" PartName="/ppt/slides/slide5678.xml"/>
  <Override ContentType="application/vnd.openxmlformats-officedocument.presentationml.slide+xml" PartName="/ppt/slides/slide5766.xml"/>
  <Override ContentType="application/vnd.openxmlformats-officedocument.presentationml.slide+xml" PartName="/ppt/slides/slide1546.xml"/>
  <Override ContentType="application/vnd.openxmlformats-officedocument.presentationml.slide+xml" PartName="/ppt/slides/slide1872.xml"/>
  <Override ContentType="application/vnd.openxmlformats-officedocument.presentationml.slide+xml" PartName="/ppt/slides/slide2122.xml"/>
  <Override ContentType="application/vnd.openxmlformats-officedocument.presentationml.slide+xml" PartName="/ppt/slides/slide2394.xml"/>
  <Override ContentType="application/vnd.openxmlformats-officedocument.presentationml.slide+xml" PartName="/ppt/slides/slide3961.xml"/>
  <Override ContentType="application/vnd.openxmlformats-officedocument.presentationml.slide+xml" PartName="/ppt/slides/slide5236.xml"/>
  <Override ContentType="application/vnd.openxmlformats-officedocument.presentationml.slide+xml" PartName="/ppt/slides/slide4113.xml"/>
  <Override ContentType="application/vnd.openxmlformats-officedocument.presentationml.slide+xml" PartName="/ppt/slides/slide409.xml"/>
  <Override ContentType="application/vnd.openxmlformats-officedocument.presentationml.slide+xml" PartName="/ppt/slides/slide379.xml"/>
  <Override ContentType="application/vnd.openxmlformats-officedocument.presentationml.slide+xml" PartName="/ppt/slides/slide4354.xml"/>
  <Override ContentType="application/vnd.openxmlformats-officedocument.presentationml.slide+xml" PartName="/ppt/slides/slide4053.xml"/>
  <Override ContentType="application/vnd.openxmlformats-officedocument.presentationml.slide+xml" PartName="/ppt/slides/slide5620.xml"/>
  <Override ContentType="application/vnd.openxmlformats-officedocument.presentationml.slide+xml" PartName="/ppt/slides/slide1701.xml"/>
  <Override ContentType="application/vnd.openxmlformats-officedocument.presentationml.slide+xml" PartName="/ppt/slides/slide2451.xml"/>
  <Override ContentType="application/vnd.openxmlformats-officedocument.presentationml.slide+xml" PartName="/ppt/slides/slide3333.xml"/>
  <Override ContentType="application/vnd.openxmlformats-officedocument.presentationml.slide+xml" PartName="/ppt/slides/slide4900.xml"/>
  <Override ContentType="application/vnd.openxmlformats-officedocument.presentationml.slide+xml" PartName="/ppt/slides/slide3677.xml"/>
  <Override ContentType="application/vnd.openxmlformats-officedocument.presentationml.slide+xml" PartName="/ppt/slides/slide1787.xml"/>
  <Override ContentType="application/vnd.openxmlformats-officedocument.presentationml.slide+xml" PartName="/ppt/slides/slide5791.xml"/>
  <Override ContentType="application/vnd.openxmlformats-officedocument.presentationml.slide+xml" PartName="/ppt/slides/slide735.xml"/>
  <Override ContentType="application/vnd.openxmlformats-officedocument.presentationml.slide+xml" PartName="/ppt/slides/slide1847.xml"/>
  <Override ContentType="application/vnd.openxmlformats-officedocument.presentationml.slide+xml" PartName="/ppt/slides/slide163.xml"/>
  <Override ContentType="application/vnd.openxmlformats-officedocument.presentationml.slide+xml" PartName="/ppt/slides/slide763.xml"/>
  <Override ContentType="application/vnd.openxmlformats-officedocument.presentationml.slide+xml" PartName="/ppt/slides/slide1057.xml"/>
  <Override ContentType="application/vnd.openxmlformats-officedocument.presentationml.slide+xml" PartName="/ppt/slides/slide4269.xml"/>
  <Override ContentType="application/vnd.openxmlformats-officedocument.presentationml.slide+xml" PartName="/ppt/slides/slide5264.xml"/>
  <Override ContentType="application/vnd.openxmlformats-officedocument.presentationml.slide+xml" PartName="/ppt/slides/slide2052.xml"/>
  <Override ContentType="application/vnd.openxmlformats-officedocument.presentationml.slide+xml" PartName="/ppt/slides/slide2624.xml"/>
  <Override ContentType="application/vnd.openxmlformats-officedocument.presentationml.slide+xml" PartName="/ppt/slides/slide1345.xml"/>
  <Override ContentType="application/vnd.openxmlformats-officedocument.presentationml.slide+xml" PartName="/ppt/slides/slide5836.xml"/>
  <Override ContentType="application/vnd.openxmlformats-officedocument.presentationml.slide+xml" PartName="/ppt/slides/slide3848.xml"/>
  <Override ContentType="application/vnd.openxmlformats-officedocument.presentationml.slide+xml" PartName="/ppt/slides/slide3790.xml"/>
  <Override ContentType="application/vnd.openxmlformats-officedocument.presentationml.slide+xml" PartName="/ppt/slides/slide2998.xml"/>
  <Override ContentType="application/vnd.openxmlformats-officedocument.presentationml.slide+xml" PartName="/ppt/slides/slide208.xml"/>
  <Override ContentType="application/vnd.openxmlformats-officedocument.presentationml.slide+xml" PartName="/ppt/slides/slide4012.xml"/>
  <Override ContentType="application/vnd.openxmlformats-officedocument.presentationml.slide+xml" PartName="/ppt/slides/slide3004.xml"/>
  <Override ContentType="application/vnd.openxmlformats-officedocument.presentationml.slide+xml" PartName="/ppt/slides/slide4098.xml"/>
  <Override ContentType="application/vnd.openxmlformats-officedocument.presentationml.slide+xml" PartName="/ppt/slides/slide60.xml"/>
  <Override ContentType="application/vnd.openxmlformats-officedocument.presentationml.slide+xml" PartName="/ppt/slides/slide864.xml"/>
  <Override ContentType="application/vnd.openxmlformats-officedocument.presentationml.slide+xml" PartName="/ppt/slides/slide609.xml"/>
  <Override ContentType="application/vnd.openxmlformats-officedocument.presentationml.slide+xml" PartName="/ppt/slides/slide1170.xml"/>
  <Override ContentType="application/vnd.openxmlformats-officedocument.presentationml.slide+xml" PartName="/ppt/slides/slide4428.xml"/>
  <Override ContentType="application/vnd.openxmlformats-officedocument.presentationml.slide+xml" PartName="/ppt/slides/slide2525.xml"/>
  <Override ContentType="application/vnd.openxmlformats-officedocument.presentationml.slide+xml" PartName="/ppt/slides/slide1802.xml"/>
  <Override ContentType="application/vnd.openxmlformats-officedocument.presentationml.slide+xml" PartName="/ppt/slides/slide3533.xml"/>
  <Override ContentType="application/vnd.openxmlformats-officedocument.presentationml.slide+xml" PartName="/ppt/slides/slide1071.xml"/>
  <Override ContentType="application/vnd.openxmlformats-officedocument.presentationml.slide+xml" PartName="/ppt/slides/slide2754.xml"/>
  <Override ContentType="application/vnd.openxmlformats-officedocument.presentationml.slide+xml" PartName="/ppt/slides/slide4541.xml"/>
  <Override ContentType="application/vnd.openxmlformats-officedocument.presentationml.slide+xml" PartName="/ppt/slides/slide3118.xml"/>
  <Override ContentType="application/vnd.openxmlformats-officedocument.presentationml.slide+xml" PartName="/ppt/slides/slide2926.xml"/>
  <Override ContentType="application/vnd.openxmlformats-officedocument.presentationml.slide+xml" PartName="/ppt/slides/slide307.xml"/>
  <Override ContentType="application/vnd.openxmlformats-officedocument.presentationml.slide+xml" PartName="/ppt/slides/slide5665.xml"/>
  <Override ContentType="application/vnd.openxmlformats-officedocument.presentationml.slide+xml" PartName="/ppt/slides/slide1187.xml"/>
  <Override ContentType="application/vnd.openxmlformats-officedocument.presentationml.slide+xml" PartName="/ppt/slides/slide2223.xml"/>
  <Override ContentType="application/vnd.openxmlformats-officedocument.presentationml.slide+xml" PartName="/ppt/slides/slide1215.xml"/>
  <Override ContentType="application/vnd.openxmlformats-officedocument.presentationml.slide+xml" PartName="/ppt/slides/slide5608.xml"/>
  <Override ContentType="application/vnd.openxmlformats-officedocument.presentationml.slide+xml" PartName="/ppt/slides/slide4829.xml"/>
  <Override ContentType="application/vnd.openxmlformats-officedocument.presentationml.slide+xml" PartName="/ppt/slides/slide5779.xml"/>
  <Override ContentType="application/vnd.openxmlformats-officedocument.presentationml.slide+xml" PartName="/ppt/slides/slide1444.xml"/>
  <Override ContentType="application/vnd.openxmlformats-officedocument.presentationml.slide+xml" PartName="/ppt/slides/slide5020.xml"/>
  <Override ContentType="application/vnd.openxmlformats-officedocument.presentationml.slide+xml" PartName="/ppt/slides/slide4456.xml"/>
  <Override ContentType="application/vnd.openxmlformats-officedocument.presentationml.slide+xml" PartName="/ppt/slides/slide5464.xml"/>
  <Override ContentType="application/vnd.openxmlformats-officedocument.presentationml.slide+xml" PartName="/ppt/slides/slide3146.xml"/>
  <Override ContentType="application/vnd.openxmlformats-officedocument.presentationml.slide+xml" PartName="/ppt/slides/slide4884.xml"/>
  <Override ContentType="application/vnd.openxmlformats-officedocument.presentationml.slide+xml" PartName="/ppt/slides/slide3231.xml"/>
  <Override ContentType="application/vnd.openxmlformats-officedocument.presentationml.slide+xml" PartName="/ppt/slides/slide5049.xml"/>
  <Override ContentType="application/vnd.openxmlformats-officedocument.presentationml.slide+xml" PartName="/ppt/slides/slide5721.xml"/>
  <Override ContentType="application/vnd.openxmlformats-officedocument.presentationml.slide+xml" PartName="/ppt/slides/slide1746.xml"/>
  <Override ContentType="application/vnd.openxmlformats-officedocument.presentationml.slide+xml" PartName="/ppt/slides/slide4713.xml"/>
  <Override ContentType="application/vnd.openxmlformats-officedocument.presentationml.slide+xml" PartName="/ppt/slides/slide5162.xml"/>
  <Override ContentType="application/vnd.openxmlformats-officedocument.presentationml.slide+xml" PartName="/ppt/slides/slide3175.xml"/>
  <Override ContentType="application/vnd.openxmlformats-officedocument.presentationml.slide+xml" PartName="/ppt/slides/slide1888.xml"/>
  <Override ContentType="application/vnd.openxmlformats-officedocument.presentationml.slide+xml" PartName="/ppt/slides/slide5637.xml"/>
  <Override ContentType="application/vnd.openxmlformats-officedocument.presentationml.slide+xml" PartName="/ppt/slides/slide2896.xml"/>
  <Override ContentType="application/vnd.openxmlformats-officedocument.presentationml.slide+xml" PartName="/ppt/slides/slide3734.xml"/>
  <Override ContentType="application/vnd.openxmlformats-officedocument.presentationml.slide+xml" PartName="/ppt/slides/slide5892.xml"/>
  <Override ContentType="application/vnd.openxmlformats-officedocument.presentationml.slide+xml" PartName="/ppt/slides/slide2725.xml"/>
  <Override ContentType="application/vnd.openxmlformats-officedocument.presentationml.slide+xml" PartName="/ppt/slides/slide4154.xml"/>
  <Override ContentType="application/vnd.openxmlformats-officedocument.presentationml.slide+xml" PartName="/ppt/slides/slide4327.xml"/>
  <Override ContentType="application/vnd.openxmlformats-officedocument.presentationml.slide+xml" PartName="/ppt/slides/slide2167.xml"/>
  <Override ContentType="application/vnd.openxmlformats-officedocument.presentationml.slide+xml" PartName="/ppt/slides/slide1688.xml"/>
  <Override ContentType="application/vnd.openxmlformats-officedocument.presentationml.slide+xml" PartName="/ppt/slides/slide2610.xml"/>
  <Override ContentType="application/vnd.openxmlformats-officedocument.presentationml.slide+xml" PartName="/ppt/slides/slide5865.xml"/>
  <Override ContentType="application/vnd.openxmlformats-officedocument.presentationml.slide+xml" PartName="/ppt/slides/slide809.xml"/>
  <Override ContentType="application/vnd.openxmlformats-officedocument.presentationml.slide+xml" PartName="/ppt/slides/slide1946.xml"/>
  <Override ContentType="application/vnd.openxmlformats-officedocument.presentationml.slide+xml" PartName="/ppt/slides/slide1158.xml"/>
  <Override ContentType="application/vnd.openxmlformats-officedocument.presentationml.slide+xml" PartName="/ppt/slides/slide4440.xml"/>
  <Override ContentType="application/vnd.openxmlformats-officedocument.presentationml.slide+xml" PartName="/ppt/slides/slide134.xml"/>
  <Override ContentType="application/vnd.openxmlformats-officedocument.presentationml.slide+xml" PartName="/ppt/slides/slide4298.xml"/>
  <Override ContentType="application/vnd.openxmlformats-officedocument.presentationml.slide+xml" PartName="/ppt/slides/slide3733.xml"/>
  <Override ContentType="application/vnd.openxmlformats-officedocument.presentationml.slide+xml" PartName="/ppt/slides/slide5077.xml"/>
  <Override ContentType="application/vnd.openxmlformats-officedocument.presentationml.slide+xml" PartName="/ppt/slides/slide1043.xml"/>
  <Override ContentType="application/vnd.openxmlformats-officedocument.presentationml.slide+xml" PartName="/ppt/slides/slide1830.xml"/>
  <Override ContentType="application/vnd.openxmlformats-officedocument.presentationml.slide+xml" PartName="/ppt/slides/slide5521.xml"/>
  <Override ContentType="application/vnd.openxmlformats-officedocument.presentationml.slide+xml" PartName="/ppt/slides/slide5190.xml"/>
  <Override ContentType="application/vnd.openxmlformats-officedocument.presentationml.slide+xml" PartName="/ppt/slides/slide2166.xml"/>
  <Override ContentType="application/vnd.openxmlformats-officedocument.presentationml.slide+xml" PartName="/ppt/slides/slide3432.xml"/>
  <Override ContentType="application/vnd.openxmlformats-officedocument.presentationml.slide+xml" PartName="/ppt/slides/slide2696.xml"/>
  <Override ContentType="application/vnd.openxmlformats-officedocument.presentationml.slide+xml" PartName="/ppt/slides/slide4629.xml"/>
  <Override ContentType="application/vnd.openxmlformats-officedocument.presentationml.slide+xml" PartName="/ppt/slides/slide664.xml"/>
  <Override ContentType="application/vnd.openxmlformats-officedocument.presentationml.slide+xml" PartName="/ppt/slides/slide922.xml"/>
  <Override ContentType="application/vnd.openxmlformats-officedocument.presentationml.slide+xml" PartName="/ppt/slides/slide2139.xml"/>
  <Override ContentType="application/vnd.openxmlformats-officedocument.presentationml.slide+xml" PartName="/ppt/slides/slide4970.xml"/>
  <Override ContentType="application/vnd.openxmlformats-officedocument.presentationml.slide+xml" PartName="/ppt/slides/slide1271.xml"/>
  <Override ContentType="application/vnd.openxmlformats-officedocument.presentationml.slide+xml" PartName="/ppt/slides/slide3706.xml"/>
  <Override ContentType="application/vnd.openxmlformats-officedocument.presentationml.slide+xml" PartName="/ppt/slides/slide2023.xml"/>
  <Override ContentType="application/vnd.openxmlformats-officedocument.presentationml.slide+xml" PartName="/ppt/slides/slide32.xml"/>
  <Override ContentType="application/vnd.openxmlformats-officedocument.presentationml.slide+xml" PartName="/ppt/slides/slide1359.xml"/>
  <Override ContentType="application/vnd.openxmlformats-officedocument.presentationml.slide+xml" PartName="/ppt/slides/slide5664.xml"/>
  <Override ContentType="application/vnd.openxmlformats-officedocument.presentationml.slide+xml" PartName="/ppt/slides/slide2194.xml"/>
  <Override ContentType="application/vnd.openxmlformats-officedocument.presentationml.slide+xml" PartName="/ppt/slides/slide2367.xml"/>
  <Override ContentType="application/vnd.openxmlformats-officedocument.presentationml.slide+xml" PartName="/ppt/slides/slide5363.xml"/>
  <Override ContentType="application/vnd.openxmlformats-officedocument.presentationml.slide+xml" PartName="/ppt/slides/slide2869.xml"/>
  <Override ContentType="application/vnd.openxmlformats-officedocument.presentationml.slide+xml" PartName="/ppt/slides/slide3761.xml"/>
  <Override ContentType="application/vnd.openxmlformats-officedocument.presentationml.slide+xml" PartName="/ppt/slides/slide3934.xml"/>
  <Override ContentType="application/vnd.openxmlformats-officedocument.presentationml.slide+xml" PartName="/ppt/slides/slide5579.xml"/>
  <Override ContentType="application/vnd.openxmlformats-officedocument.presentationml.slide+xml" PartName="/ppt/slides/slide4942.xml"/>
  <Override ContentType="application/vnd.openxmlformats-officedocument.presentationml.slide+xml" PartName="/ppt/slides/slide5692.xml"/>
  <Override ContentType="application/vnd.openxmlformats-officedocument.presentationml.slide+xml" PartName="/ppt/slides/slide1472.xml"/>
  <Override ContentType="application/vnd.openxmlformats-officedocument.presentationml.slide+xml" PartName="/ppt/slides/slide5408.xml"/>
  <Override ContentType="application/vnd.openxmlformats-officedocument.presentationml.slide+xml" PartName="/ppt/slides/slide636.xml"/>
  <Override ContentType="application/vnd.openxmlformats-officedocument.presentationml.slide+xml" PartName="/ppt/slides/slide2480.xml"/>
  <Override ContentType="application/vnd.openxmlformats-officedocument.presentationml.slide+xml" PartName="/ppt/slides/slide4212.xml"/>
  <Override ContentType="application/vnd.openxmlformats-officedocument.presentationml.slide+xml" PartName="/ppt/slides/slide335.xml"/>
  <Override ContentType="application/vnd.openxmlformats-officedocument.presentationml.slide+xml" PartName="/ppt/slides/slide3375.xml"/>
  <Override ContentType="application/vnd.openxmlformats-officedocument.presentationml.slide+xml" PartName="/ppt/slides/slide3031.xml"/>
  <Override ContentType="application/vnd.openxmlformats-officedocument.presentationml.slide+xml" PartName="/ppt/slides/slide3204.xml"/>
  <Override ContentType="application/vnd.openxmlformats-officedocument.presentationml.slide+xml" PartName="/ppt/slides/slide1773.xml"/>
  <Override ContentType="application/vnd.openxmlformats-officedocument.presentationml.slide+xml" PartName="/ppt/slides/slide1602.xml"/>
  <Override ContentType="application/vnd.openxmlformats-officedocument.presentationml.slide+xml" PartName="/ppt/slides/slide4857.xml"/>
  <Override ContentType="application/vnd.openxmlformats-officedocument.presentationml.slide+xml" PartName="/ppt/slides/slide420.xml"/>
  <Override ContentType="application/vnd.openxmlformats-officedocument.presentationml.slide+xml" PartName="/ppt/slides/slide3161.xml"/>
  <Override ContentType="application/vnd.openxmlformats-officedocument.presentationml.slide+xml" PartName="/ppt/slides/slide1196.xml"/>
  <Override ContentType="application/vnd.openxmlformats-officedocument.presentationml.slide+xml" PartName="/ppt/slides/slide3250.xml"/>
  <Override ContentType="application/vnd.openxmlformats-officedocument.presentationml.slide+xml" PartName="/ppt/slides/slide2674.xml"/>
  <Override ContentType="application/vnd.openxmlformats-officedocument.presentationml.slide+xml" PartName="/ppt/slides/slide148.xml"/>
  <Override ContentType="application/vnd.openxmlformats-officedocument.presentationml.slide+xml" PartName="/ppt/slides/slide2739.xml"/>
  <Override ContentType="application/vnd.openxmlformats-officedocument.presentationml.slide+xml" PartName="/ppt/slides/slide172.xml"/>
  <Override ContentType="application/vnd.openxmlformats-officedocument.presentationml.slide+xml" PartName="/ppt/slides/slide423.xml"/>
  <Override ContentType="application/vnd.openxmlformats-officedocument.presentationml.slide+xml" PartName="/ppt/slides/slide1560.xml"/>
  <Override ContentType="application/vnd.openxmlformats-officedocument.presentationml.slide+xml" PartName="/ppt/slides/slide512.xml"/>
  <Override ContentType="application/vnd.openxmlformats-officedocument.presentationml.slide+xml" PartName="/ppt/slides/slide2852.xml"/>
  <Override ContentType="application/vnd.openxmlformats-officedocument.presentationml.slide+xml" PartName="/ppt/slides/slide2763.xml"/>
  <Override ContentType="application/vnd.openxmlformats-officedocument.presentationml.slide+xml" PartName="/ppt/slides/slide261.xml"/>
  <Override ContentType="application/vnd.openxmlformats-officedocument.presentationml.slide+xml" PartName="/ppt/slides/slide1285.xml"/>
  <Override ContentType="application/vnd.openxmlformats-officedocument.presentationml.slide+xml" PartName="/ppt/slides/slide1625.xml"/>
  <Override ContentType="application/vnd.openxmlformats-officedocument.presentationml.slide+xml" PartName="/ppt/slides/slide2585.xml"/>
  <Override ContentType="application/vnd.openxmlformats-officedocument.presentationml.slide+xml" PartName="/ppt/slides/slide4186.xml"/>
  <Override ContentType="application/vnd.openxmlformats-officedocument.presentationml.slide+xml" PartName="/ppt/slides/slide1714.xml"/>
  <Override ContentType="application/vnd.openxmlformats-officedocument.presentationml.slide+xml" PartName="/ppt/slides/slide5478.xml"/>
  <Override ContentType="application/vnd.openxmlformats-officedocument.presentationml.slide+xml" PartName="/ppt/slides/slide3699.xml"/>
  <Override ContentType="application/vnd.openxmlformats-officedocument.presentationml.slide+xml" PartName="/ppt/slides/slide3788.xml"/>
  <Override ContentType="application/vnd.openxmlformats-officedocument.presentationml.slide+xml" PartName="/ppt/slides/slide4453.xml"/>
  <Override ContentType="application/vnd.openxmlformats-officedocument.presentationml.slide+xml" PartName="/ppt/slides/slide51.xml"/>
  <Override ContentType="application/vnd.openxmlformats-officedocument.presentationml.slide+xml" PartName="/ppt/slides/slide5753.xml"/>
  <Override ContentType="application/vnd.openxmlformats-officedocument.presentationml.slide+xml" PartName="/ppt/slides/slide4275.xml"/>
  <Override ContentType="application/vnd.openxmlformats-officedocument.presentationml.slide+xml" PartName="/ppt/slides/slide2496.xml"/>
  <Override ContentType="application/vnd.openxmlformats-officedocument.presentationml.slide+xml" PartName="/ppt/slides/slide1206.xml"/>
  <Override ContentType="application/vnd.openxmlformats-officedocument.presentationml.slide+xml" PartName="/ppt/slides/slide4364.xml"/>
  <Override ContentType="application/vnd.openxmlformats-officedocument.presentationml.slide+xml" PartName="/ppt/slides/slide5842.xml"/>
  <Override ContentType="application/vnd.openxmlformats-officedocument.presentationml.slide+xml" PartName="/ppt/slides/slide2112.xml"/>
  <Override ContentType="application/vnd.openxmlformats-officedocument.presentationml.slide+xml" PartName="/ppt/slides/slide896.xml"/>
  <Override ContentType="application/vnd.openxmlformats-officedocument.presentationml.slide+xml" PartName="/ppt/slides/slide1117.xml"/>
  <Override ContentType="application/vnd.openxmlformats-officedocument.presentationml.slide+xml" PartName="/ppt/slides/slide4694.xml"/>
  <Override ContentType="application/vnd.openxmlformats-officedocument.presentationml.slide+xml" PartName="/ppt/slides/slide3404.xml"/>
  <Override ContentType="application/vnd.openxmlformats-officedocument.presentationml.slide+xml" PartName="/ppt/slides/slide1447.xml"/>
  <Override ContentType="application/vnd.openxmlformats-officedocument.presentationml.slide+xml" PartName="/ppt/slides/slide601.xml"/>
  <Override ContentType="application/vnd.openxmlformats-officedocument.presentationml.slide+xml" PartName="/ppt/slides/slide5181.xml"/>
  <Override ContentType="application/vnd.openxmlformats-officedocument.presentationml.slide+xml" PartName="/ppt/slides/slide5005.xml"/>
  <Override ContentType="application/vnd.openxmlformats-officedocument.presentationml.slide+xml" PartName="/ppt/slides/slide3226.xml"/>
  <Override ContentType="application/vnd.openxmlformats-officedocument.presentationml.slide+xml" PartName="/ppt/slides/slide5729.xml"/>
  <Override ContentType="application/vnd.openxmlformats-officedocument.presentationml.slide+xml" PartName="/ppt/slides/slide4615.xml"/>
  <Override ContentType="application/vnd.openxmlformats-officedocument.presentationml.slide+xml" PartName="/ppt/slides/slide5907.xml"/>
  <Override ContentType="application/vnd.openxmlformats-officedocument.presentationml.slide+xml" PartName="/ppt/slides/slide1230.xml"/>
  <Override ContentType="application/vnd.openxmlformats-officedocument.presentationml.slide+xml" PartName="/ppt/slides/slide2522.xml"/>
  <Override ContentType="application/vnd.openxmlformats-officedocument.presentationml.slide+xml" PartName="/ppt/slides/slide5591.xml"/>
  <Override ContentType="application/vnd.openxmlformats-officedocument.presentationml.slide+xml" PartName="/ppt/slides/slide3048.xml"/>
  <Override ContentType="application/vnd.openxmlformats-officedocument.presentationml.slide+xml" PartName="/ppt/slides/slide931.xml"/>
  <Override ContentType="application/vnd.openxmlformats-officedocument.presentationml.slide+xml" PartName="/ppt/slides/slide5601.xml"/>
  <Override ContentType="application/vnd.openxmlformats-officedocument.presentationml.slide+xml" PartName="/ppt/slides/slide3911.xml"/>
  <Override ContentType="application/vnd.openxmlformats-officedocument.presentationml.slide+xml" PartName="/ppt/slides/slide5157.xml"/>
  <Override ContentType="application/vnd.openxmlformats-officedocument.presentationml.slide+xml" PartName="/ppt/slides/slide2255.xml"/>
  <Override ContentType="application/vnd.openxmlformats-officedocument.presentationml.slide+xml" PartName="/ppt/slides/slide2344.xml"/>
  <Override ContentType="application/vnd.openxmlformats-officedocument.presentationml.slide+xml" PartName="/ppt/slides/slide3822.xml"/>
  <Override ContentType="application/vnd.openxmlformats-officedocument.presentationml.slide+xml" PartName="/ppt/slides/slide5068.xml"/>
  <Override ContentType="application/vnd.openxmlformats-officedocument.presentationml.slide+xml" PartName="/ppt/slides/slide3709.xml"/>
  <Override ContentType="application/vnd.openxmlformats-officedocument.presentationml.slide+xml" PartName="/ppt/slides/slide3547.xml"/>
  <Override ContentType="application/vnd.openxmlformats-officedocument.presentationml.slide+xml" PartName="/ppt/slides/slide4123.xml"/>
  <Override ContentType="application/vnd.openxmlformats-officedocument.presentationml.slide+xml" PartName="/ppt/slides/slide4945.xml"/>
  <Override ContentType="application/vnd.openxmlformats-officedocument.presentationml.slide+xml" PartName="/ppt/slides/slide5270.xml"/>
  <Override ContentType="application/vnd.openxmlformats-officedocument.presentationml.slide+xml" PartName="/ppt/slides/slide3378.xml"/>
  <Override ContentType="application/vnd.openxmlformats-officedocument.presentationml.slide+xml" PartName="/ppt/slides/slide4034.xml"/>
  <Override ContentType="application/vnd.openxmlformats-officedocument.presentationml.slide+xml" PartName="/ppt/slides/slide3660.xml"/>
  <Override ContentType="application/vnd.openxmlformats-officedocument.presentationml.slide+xml" PartName="/ppt/slides/slide1970.xml"/>
  <Override ContentType="application/vnd.openxmlformats-officedocument.presentationml.slide+xml" PartName="/ppt/slides/slide3807.xml"/>
  <Override ContentType="application/vnd.openxmlformats-officedocument.presentationml.slide+xml" PartName="/ppt/slides/slide3491.xml"/>
  <Override ContentType="application/vnd.openxmlformats-officedocument.presentationml.slide+xml" PartName="/ppt/slides/slide4847.xml"/>
  <Override ContentType="application/vnd.openxmlformats-officedocument.presentationml.slide+xml" PartName="/ppt/slides/slide744.xml"/>
  <Override ContentType="application/vnd.openxmlformats-officedocument.presentationml.slide+xml" PartName="/ppt/slides/slide4758.xml"/>
  <Override ContentType="application/vnd.openxmlformats-officedocument.presentationml.slide+xml" PartName="/ppt/slides/slide4783.xml"/>
  <Override ContentType="application/vnd.openxmlformats-officedocument.presentationml.slide+xml" PartName="/ppt/slides/slide2093.xml"/>
  <Override ContentType="application/vnd.openxmlformats-officedocument.presentationml.slide+xml" PartName="/ppt/slides/slide2409.xml"/>
  <Override ContentType="application/vnd.openxmlformats-officedocument.presentationml.slide+xml" PartName="/ppt/slides/slide5059.xml"/>
  <Override ContentType="application/vnd.openxmlformats-officedocument.presentationml.slide+xml" PartName="/ppt/slides/slide833.xml"/>
  <Override ContentType="application/vnd.openxmlformats-officedocument.presentationml.slide+xml" PartName="/ppt/slides/slide842.xml"/>
  <Override ContentType="application/vnd.openxmlformats-officedocument.presentationml.slide+xml" PartName="/ppt/slides/slide1881.xml"/>
  <Override ContentType="application/vnd.openxmlformats-officedocument.presentationml.slide+xml" PartName="/ppt/slides/slide2191.xml"/>
  <Override ContentType="application/vnd.openxmlformats-officedocument.presentationml.slide+xml" PartName="/ppt/slides/slide985.xml"/>
  <Override ContentType="application/vnd.openxmlformats-officedocument.presentationml.slide+xml" PartName="/ppt/slides/slide2507.xml"/>
  <Override ContentType="application/vnd.openxmlformats-officedocument.presentationml.slide+xml" PartName="/ppt/slides/slide2201.xml"/>
  <Override ContentType="application/vnd.openxmlformats-officedocument.presentationml.slide+xml" PartName="/ppt/slides/slide1142.xml"/>
  <Override ContentType="application/vnd.openxmlformats-officedocument.presentationml.slide+xml" PartName="/ppt/slides/slide3393.xml"/>
  <Override ContentType="application/vnd.openxmlformats-officedocument.presentationml.slide+xml" PartName="/ppt/slides/slide2103.xml"/>
  <Override ContentType="application/vnd.openxmlformats-officedocument.presentationml.slide+xml" PartName="/ppt/slides/slide4019.xml"/>
  <Override ContentType="application/vnd.openxmlformats-officedocument.presentationml.slide+xml" PartName="/ppt/slides/slide4960.xml"/>
  <Override ContentType="application/vnd.openxmlformats-officedocument.presentationml.slide+xml" PartName="/ppt/slides/slide4132.xml"/>
  <Override ContentType="application/vnd.openxmlformats-officedocument.presentationml.slide+xml" PartName="/ppt/slides/slide2353.xml"/>
  <Override ContentType="application/vnd.openxmlformats-officedocument.presentationml.slide+xml" PartName="/ppt/slides/slide2078.xml"/>
  <Override ContentType="application/vnd.openxmlformats-officedocument.presentationml.slide+xml" PartName="/ppt/slides/slide3137.xml"/>
  <Override ContentType="application/vnd.openxmlformats-officedocument.presentationml.slide+xml" PartName="/ppt/slides/slide5172.xml"/>
  <Override ContentType="application/vnd.openxmlformats-officedocument.presentationml.slide+xml" PartName="/ppt/slides/slide729.xml"/>
  <Override ContentType="application/vnd.openxmlformats-officedocument.presentationml.slide+xml" PartName="/ppt/slides/slide3920.xml"/>
  <Override ContentType="application/vnd.openxmlformats-officedocument.presentationml.slide+xml" PartName="/ppt/slides/slide4704.xml"/>
  <Override ContentType="application/vnd.openxmlformats-officedocument.presentationml.slide+xml" PartName="/ppt/slides/slide27.xml"/>
  <Override ContentType="application/vnd.openxmlformats-officedocument.presentationml.slide+xml" PartName="/ppt/slides/slide1768.xml"/>
  <Override ContentType="application/vnd.openxmlformats-officedocument.presentationml.slide+xml" PartName="/ppt/slides/slide1866.xml"/>
  <Override ContentType="application/vnd.openxmlformats-officedocument.presentationml.slide+xml" PartName="/ppt/slides/slide3645.xml"/>
  <Override ContentType="application/vnd.openxmlformats-officedocument.presentationml.slide+xml" PartName="/ppt/slides/slide5896.xml"/>
  <Override ContentType="application/vnd.openxmlformats-officedocument.presentationml.slide+xml" PartName="/ppt/slides/slide2683.xml"/>
  <Override ContentType="application/vnd.openxmlformats-officedocument.presentationml.slide+xml" PartName="/ppt/slides/slide5738.xml"/>
  <Override ContentType="application/vnd.openxmlformats-officedocument.presentationml.slide+xml" PartName="/ppt/slides/slide18.xml"/>
  <Override ContentType="application/vnd.openxmlformats-officedocument.presentationml.slide+xml" PartName="/ppt/slides/slide2772.xml"/>
  <Override ContentType="application/vnd.openxmlformats-officedocument.presentationml.slide+xml" PartName="/ppt/slides/slide3241.xml"/>
  <Override ContentType="application/vnd.openxmlformats-officedocument.presentationml.slide+xml" PartName="/ppt/slides/slide3330.xml"/>
  <Override ContentType="application/vnd.openxmlformats-officedocument.presentationml.slide+xml" PartName="/ppt/slides/slide2861.xml"/>
  <Override ContentType="application/vnd.openxmlformats-officedocument.presentationml.slide+xml" PartName="/ppt/slides/slide270.xml"/>
  <Override ContentType="application/vnd.openxmlformats-officedocument.presentationml.slide+xml" PartName="/ppt/slides/slide1616.xml"/>
  <Override ContentType="application/vnd.openxmlformats-officedocument.presentationml.slide+xml" PartName="/ppt/slides/slide2659.xml"/>
  <Override ContentType="application/vnd.openxmlformats-officedocument.presentationml.slide+xml" PartName="/ppt/slides/slide3975.xml"/>
  <Override ContentType="application/vnd.openxmlformats-officedocument.presentationml.slide+xml" PartName="/ppt/slides/slide181.xml"/>
  <Override ContentType="application/vnd.openxmlformats-officedocument.presentationml.slide+xml" PartName="/ppt/slides/slide157.xml"/>
  <Override ContentType="application/vnd.openxmlformats-officedocument.presentationml.slide+xml" PartName="/ppt/slides/slide2665.xml"/>
  <Override ContentType="application/vnd.openxmlformats-officedocument.presentationml.slide+xml" PartName="/ppt/slides/slide5487.xml"/>
  <Override ContentType="application/vnd.openxmlformats-officedocument.presentationml.slide+xml" PartName="/ppt/slides/slide3886.xml"/>
  <Override ContentType="application/vnd.openxmlformats-officedocument.presentationml.slide+xml" PartName="/ppt/slides/slide1304.xml"/>
  <Override ContentType="application/vnd.openxmlformats-officedocument.presentationml.slide+xml" PartName="/ppt/slides/slide1029.xml"/>
  <Override ContentType="application/vnd.openxmlformats-officedocument.presentationml.slide+xml" PartName="/ppt/slides/slide5398.xml"/>
  <Override ContentType="application/vnd.openxmlformats-officedocument.presentationml.slide+xml" PartName="/ppt/slides/slide2940.xml"/>
  <Override ContentType="application/vnd.openxmlformats-officedocument.presentationml.slide+xml" PartName="/ppt/slides/slide2398.xml"/>
  <Override ContentType="application/vnd.openxmlformats-officedocument.presentationml.slide+xml" PartName="/ppt/slides/slide1373.xml"/>
  <Override ContentType="application/vnd.openxmlformats-officedocument.presentationml.slide+xml" PartName="/ppt/slides/slide1098.xml"/>
  <Override ContentType="application/vnd.openxmlformats-officedocument.presentationml.slide+xml" PartName="/ppt/slides/slide2487.xml"/>
  <Override ContentType="application/vnd.openxmlformats-officedocument.presentationml.slide+xml" PartName="/ppt/slides/slide5851.xml"/>
  <Override ContentType="application/vnd.openxmlformats-officedocument.presentationml.slide+xml" PartName="/ppt/slides/slide236.xml"/>
  <Override ContentType="application/vnd.openxmlformats-officedocument.presentationml.slide+xml" PartName="/ppt/slides/slide2576.xml"/>
  <Override ContentType="application/vnd.openxmlformats-officedocument.presentationml.slide+xml" PartName="/ppt/slides/slide4284.xml"/>
  <Override ContentType="application/vnd.openxmlformats-officedocument.presentationml.slide+xml" PartName="/ppt/slides/slide5576.xml"/>
  <Override ContentType="application/vnd.openxmlformats-officedocument.presentationml.slide+xml" PartName="/ppt/slides/slide2995.xml"/>
  <Override ContentType="application/vnd.openxmlformats-officedocument.presentationml.slide+xml" PartName="/ppt/slides/slide3502.xml"/>
  <Override ContentType="application/vnd.openxmlformats-officedocument.presentationml.slide+xml" PartName="/ppt/slides/slide5655.xml"/>
  <Override ContentType="application/vnd.openxmlformats-officedocument.presentationml.slide+xml" PartName="/ppt/slides/slide1812.xml"/>
  <Override ContentType="application/vnd.openxmlformats-officedocument.presentationml.slide+xml" PartName="/ppt/slides/slide4871.xml"/>
  <Override ContentType="application/vnd.openxmlformats-officedocument.presentationml.slide+xml" PartName="/ppt/slides/slide4596.xml"/>
  <Override ContentType="application/vnd.openxmlformats-officedocument.presentationml.slide+xml" PartName="/ppt/slides/slide4108.xml"/>
  <Override ContentType="application/vnd.openxmlformats-officedocument.presentationml.slide+xml" PartName="/ppt/slides/slide994.xml"/>
  <Override ContentType="application/vnd.openxmlformats-officedocument.presentationml.slide+xml" PartName="/ppt/slides/slide5261.xml"/>
  <Override ContentType="application/vnd.openxmlformats-officedocument.presentationml.slide+xml" PartName="/ppt/slides/slide3324.xml"/>
  <Override ContentType="application/vnd.openxmlformats-officedocument.presentationml.slide+xml" PartName="/ppt/slides/slide566.xml"/>
  <Override ContentType="application/vnd.openxmlformats-officedocument.presentationml.slide+xml" PartName="/ppt/slides/slide4088.xml"/>
  <Override ContentType="application/vnd.openxmlformats-officedocument.presentationml.slide+xml" PartName="/ppt/slides/slide4221.xml"/>
  <Override ContentType="application/vnd.openxmlformats-officedocument.presentationml.slide+xml" PartName="/ppt/slides/slide798.xml"/>
  <Override ContentType="application/vnd.openxmlformats-officedocument.presentationml.slide+xml" PartName="/ppt/slides/slide2014.xml"/>
  <Override ContentType="application/vnd.openxmlformats-officedocument.presentationml.slide+xml" PartName="/ppt/slides/slide818.xml"/>
  <Override ContentType="application/vnd.openxmlformats-officedocument.presentationml.slide+xml" PartName="/ppt/slides/slide1310.xml"/>
  <Override ContentType="application/vnd.openxmlformats-officedocument.presentationml.slide+xml" PartName="/ppt/slides/slide2989.xml"/>
  <Override ContentType="application/vnd.openxmlformats-officedocument.presentationml.slide+xml" PartName="/ppt/slides/slide3128.xml"/>
  <Override ContentType="application/vnd.openxmlformats-officedocument.presentationml.slide+xml" PartName="/ppt/slides/slide3467.xml"/>
  <Override ContentType="application/vnd.openxmlformats-officedocument.presentationml.slide+xml" PartName="/ppt/slides/slide576.xml"/>
  <Override ContentType="application/vnd.openxmlformats-officedocument.presentationml.slide+xml" PartName="/ppt/slides/slide3556.xml"/>
  <Override ContentType="application/vnd.openxmlformats-officedocument.presentationml.slide+xml" PartName="/ppt/slides/slide851.xml"/>
  <Override ContentType="application/vnd.openxmlformats-officedocument.presentationml.slide+xml" PartName="/ppt/slides/slide1955.xml"/>
  <Override ContentType="application/vnd.openxmlformats-officedocument.presentationml.slide+xml" PartName="/ppt/slides/slide1679.xml"/>
  <Override ContentType="application/vnd.openxmlformats-officedocument.presentationml.slide+xml" PartName="/ppt/slides/slide5423.xml"/>
  <Override ContentType="application/vnd.openxmlformats-officedocument.presentationml.slide+xml" PartName="/ppt/slides/slide5512.xml"/>
  <Override ContentType="application/vnd.openxmlformats-officedocument.presentationml.slide+xml" PartName="/ppt/slides/slide655.xml"/>
  <Override ContentType="application/vnd.openxmlformats-officedocument.presentationml.slide+xml" PartName="/ppt/slides/slide3635.xml"/>
  <Override ContentType="application/vnd.openxmlformats-officedocument.presentationml.slide+xml" PartName="/ppt/slides/slide1792.xml"/>
  <Override ContentType="application/vnd.openxmlformats-officedocument.presentationml.slide+xml" PartName="/ppt/slides/slide2068.xml"/>
  <Override ContentType="application/vnd.openxmlformats-officedocument.presentationml.slide+xml" PartName="/ppt/slides/slide5148.xml"/>
  <Override ContentType="application/vnd.openxmlformats-officedocument.presentationml.slide+xml" PartName="/ppt/slides/slide3580.xml"/>
  <Override ContentType="application/vnd.openxmlformats-officedocument.presentationml.slide+xml" PartName="/ppt/slides/slide487.xml"/>
  <Override ContentType="application/vnd.openxmlformats-officedocument.presentationml.slide+xml" PartName="/ppt/slides/slide3413.xml"/>
  <Override ContentType="application/vnd.openxmlformats-officedocument.presentationml.slide+xml" PartName="/ppt/slides/slide3473.xml"/>
  <Override ContentType="application/vnd.openxmlformats-officedocument.presentationml.slide+xml" PartName="/ppt/slides/slide3719.xml"/>
  <Override ContentType="application/vnd.openxmlformats-officedocument.presentationml.slide+xml" PartName="/ppt/slides/slide4838.xml"/>
  <Override ContentType="application/vnd.openxmlformats-officedocument.presentationml.slide+xml" PartName="/ppt/slides/slide1901.xml"/>
  <Override ContentType="application/vnd.openxmlformats-officedocument.presentationml.slide+xml" PartName="/ppt/slides/slide1062.xml"/>
  <Override ContentType="application/vnd.openxmlformats-officedocument.presentationml.slide+xml" PartName="/ppt/slides/slide2181.xml"/>
  <Override ContentType="application/vnd.openxmlformats-officedocument.presentationml.slide+xml" PartName="/ppt/slides/slide1536.xml"/>
  <Override ContentType="application/vnd.openxmlformats-officedocument.presentationml.slide+xml" PartName="/ppt/slides/slide5566.xml"/>
  <Override ContentType="application/vnd.openxmlformats-officedocument.presentationml.slide+xml" PartName="/ppt/slides/slide5092.xml"/>
  <Override ContentType="application/vnd.openxmlformats-officedocument.presentationml.slide+xml" PartName="/ppt/slides/slide907.xml"/>
  <Override ContentType="application/vnd.openxmlformats-officedocument.presentationml.slide+xml" PartName="/ppt/slides/slide5344.xml"/>
  <Override ContentType="application/vnd.openxmlformats-officedocument.presentationml.slide+xml" PartName="/ppt/slides/slide2433.xml"/>
  <Override ContentType="application/vnd.openxmlformats-officedocument.presentationml.slide+xml" PartName="/ppt/slides/slide3217.xml"/>
  <Override ContentType="application/vnd.openxmlformats-officedocument.presentationml.slide+xml" PartName="/ppt/slides/slide4310.xml"/>
  <Override ContentType="application/vnd.openxmlformats-officedocument.presentationml.slide+xml" PartName="/ppt/slides/slide5818.xml"/>
  <Override ContentType="application/vnd.openxmlformats-officedocument.presentationml.slide+xml" PartName="/ppt/slides/slide5674.xml"/>
  <Override ContentType="application/vnd.openxmlformats-officedocument.presentationml.slide+xml" PartName="/ppt/slides/slide1429.xml"/>
  <Override ContentType="application/vnd.openxmlformats-officedocument.presentationml.slide+xml" PartName="/ppt/slides/slide5798.xml"/>
  <Override ContentType="application/vnd.openxmlformats-officedocument.presentationml.slide+xml" PartName="/ppt/slides/slide4471.xml"/>
  <Override ContentType="application/vnd.openxmlformats-officedocument.presentationml.slide+xml" PartName="/ppt/slides/slide1127.xml"/>
  <Override ContentType="application/vnd.openxmlformats-officedocument.presentationml.slide+xml" PartName="/ppt/slides/slide3895.xml"/>
  <Override ContentType="application/vnd.openxmlformats-officedocument.presentationml.slide+xml" PartName="/ppt/slides/slide138.xml"/>
  <Override ContentType="application/vnd.openxmlformats-officedocument.presentationml.slide+xml" PartName="/ppt/slides/slide1275.xml"/>
  <Override ContentType="application/vnd.openxmlformats-officedocument.presentationml.slide+xml" PartName="/ppt/slides/slide1453.xml"/>
  <Override ContentType="application/vnd.openxmlformats-officedocument.presentationml.slide+xml" PartName="/ppt/slides/slide3143.xml"/>
  <Override ContentType="application/vnd.openxmlformats-officedocument.presentationml.slide+xml" PartName="/ppt/slides/slide1542.xml"/>
  <Override ContentType="application/vnd.openxmlformats-officedocument.presentationml.slide+xml" PartName="/ppt/slides/slide1240.xml"/>
  <Override ContentType="application/vnd.openxmlformats-officedocument.presentationml.slide+xml" PartName="/ppt/slides/slide405.xml"/>
  <Override ContentType="application/vnd.openxmlformats-officedocument.presentationml.slide+xml" PartName="/ppt/slides/slide2427.xml"/>
  <Override ContentType="application/vnd.openxmlformats-officedocument.presentationml.slide+xml" PartName="/ppt/slides/slide5496.xml"/>
  <Override ContentType="application/vnd.openxmlformats-officedocument.presentationml.slide+xml" PartName="/ppt/slides/slide4117.xml"/>
  <Override ContentType="application/vnd.openxmlformats-officedocument.presentationml.slide+xml" PartName="/ppt/slides/slide316.xml"/>
  <Override ContentType="application/vnd.openxmlformats-officedocument.presentationml.slide+xml" PartName="/ppt/slides/slide2842.xml"/>
  <Override ContentType="application/vnd.openxmlformats-officedocument.presentationml.slide+xml" PartName="/ppt/slides/slide4710.xml"/>
  <Override ContentType="application/vnd.openxmlformats-officedocument.presentationml.slide+xml" PartName="/ppt/slides/slide2935.xml"/>
  <Override ContentType="application/vnd.openxmlformats-officedocument.presentationml.slide+xml" PartName="/ppt/slides/slide3384.xml"/>
  <Override ContentType="application/vnd.openxmlformats-officedocument.presentationml.slide+xml" PartName="/ppt/slides/slide344.xml"/>
  <Override ContentType="application/vnd.openxmlformats-officedocument.presentationml.slide+xml" PartName="/ppt/slides/slide2540.xml"/>
  <Override ContentType="application/vnd.openxmlformats-officedocument.presentationml.slide+xml" PartName="/ppt/slides/slide1783.xml"/>
  <Override ContentType="application/vnd.openxmlformats-officedocument.presentationml.slide+xml" PartName="/ppt/slides/slide468.xml"/>
  <Override ContentType="application/vnd.openxmlformats-officedocument.presentationml.slide+xml" PartName="/ppt/slides/slide581.xml"/>
  <Override ContentType="application/vnd.openxmlformats-officedocument.presentationml.slide+xml" PartName="/ppt/slides/slide2757.xml"/>
  <Override ContentType="application/vnd.openxmlformats-officedocument.presentationml.slide+xml" PartName="/ppt/slides/slide2516.xml"/>
  <Override ContentType="application/vnd.openxmlformats-officedocument.presentationml.slide+xml" PartName="/ppt/slides/slide5201.xml"/>
  <Override ContentType="application/vnd.openxmlformats-officedocument.presentationml.slide+xml" PartName="/ppt/slides/slide4927.xml"/>
  <Override ContentType="application/vnd.openxmlformats-officedocument.presentationml.slide+xml" PartName="/ppt/slides/slide166.xml"/>
  <Override ContentType="application/vnd.openxmlformats-officedocument.presentationml.slide+xml" PartName="/ppt/slides/slide4951.xml"/>
  <Override ContentType="application/vnd.openxmlformats-officedocument.presentationml.slide+xml" PartName="/ppt/slides/slide5023.xml"/>
  <Override ContentType="application/vnd.openxmlformats-officedocument.presentationml.slide+xml" PartName="/ppt/slides/slide4443.xml"/>
  <Override ContentType="application/vnd.openxmlformats-officedocument.presentationml.slide+xml" PartName="/ppt/slides/slide2270.xml"/>
  <Override ContentType="application/vnd.openxmlformats-officedocument.presentationml.slide+xml" PartName="/ppt/slides/slide646.xml"/>
  <Override ContentType="application/vnd.openxmlformats-officedocument.presentationml.slide+xml" PartName="/ppt/slides/slide4419.xml"/>
  <Override ContentType="application/vnd.openxmlformats-officedocument.presentationml.slide+xml" PartName="/ppt/slides/slide5433.xml"/>
  <Override ContentType="application/vnd.openxmlformats-officedocument.presentationml.slide+xml" PartName="/ppt/slides/slide2870.xml"/>
  <Override ContentType="application/vnd.openxmlformats-officedocument.presentationml.slide+xml" PartName="/ppt/slides/slide4358.xml"/>
  <Override ContentType="application/vnd.openxmlformats-officedocument.presentationml.slide+xml" PartName="/ppt/slides/slide1481.xml"/>
  <Override ContentType="application/vnd.openxmlformats-officedocument.presentationml.slide+xml" PartName="/ppt/slides/slide251.xml"/>
  <Override ContentType="application/vnd.openxmlformats-officedocument.presentationml.slide+xml" PartName="/ppt/slides/slide4773.xml"/>
  <Override ContentType="application/vnd.openxmlformats-officedocument.presentationml.slide+xml" PartName="/ppt/slides/slide4768.xml"/>
  <Override ContentType="application/vnd.openxmlformats-officedocument.presentationml.slide+xml" PartName="/ppt/slides/slide4300.xml"/>
  <Override ContentType="application/vnd.openxmlformats-officedocument.presentationml.slide+xml" PartName="/ppt/slides/slide1212.xml"/>
  <Override ContentType="application/vnd.openxmlformats-officedocument.presentationml.slide+xml" PartName="/ppt/slides/slide940.xml"/>
  <Override ContentType="application/vnd.openxmlformats-officedocument.presentationml.slide+xml" PartName="/ppt/slides/slide5166.xml"/>
  <Override ContentType="application/vnd.openxmlformats-officedocument.presentationml.slide+xml" PartName="/ppt/slides/slide789.xml"/>
  <Override ContentType="application/vnd.openxmlformats-officedocument.presentationml.slide+xml" PartName="/ppt/slides/slide2157.xml"/>
  <Override ContentType="application/vnd.openxmlformats-officedocument.presentationml.slide+xml" PartName="/ppt/slides/slide3724.xml"/>
  <Override ContentType="application/vnd.openxmlformats-officedocument.presentationml.slide+xml" PartName="/ppt/slides/slide2148.xml"/>
  <Override ContentType="application/vnd.openxmlformats-officedocument.presentationml.slide+xml" PartName="/ppt/slides/slide4202.xml"/>
  <Override ContentType="application/vnd.openxmlformats-officedocument.presentationml.slide+xml" PartName="/ppt/slides/slide5503.xml"/>
  <Override ContentType="application/vnd.openxmlformats-officedocument.presentationml.slide+xml" PartName="/ppt/slides/slide1821.xml"/>
  <Override ContentType="application/vnd.openxmlformats-officedocument.presentationml.slide+xml" PartName="/ppt/slides/slide5405.xml"/>
  <Override ContentType="application/vnd.openxmlformats-officedocument.presentationml.slide+xml" PartName="/ppt/slides/slide496.xml"/>
  <Override ContentType="application/vnd.openxmlformats-officedocument.presentationml.slide+xml" PartName="/ppt/slides/slide2033.xml"/>
  <Override ContentType="application/vnd.openxmlformats-officedocument.presentationml.slide+xml" PartName="/ppt/slides/slide3600.xml"/>
  <Override ContentType="application/vnd.openxmlformats-officedocument.presentationml.slide+xml" PartName="/ppt/slides/slide4881.xml"/>
  <Override ContentType="application/vnd.openxmlformats-officedocument.presentationml.slide+xml" PartName="/ppt/slides/slide912.xml"/>
  <Override ContentType="application/vnd.openxmlformats-officedocument.presentationml.slide+xml" PartName="/ppt/slides/slide4079.xml"/>
  <Override ContentType="application/vnd.openxmlformats-officedocument.presentationml.slide+xml" PartName="/ppt/slides/slide3058.xml"/>
  <Override ContentType="application/vnd.openxmlformats-officedocument.presentationml.slide+xml" PartName="/ppt/slides/slide3965.xml"/>
  <Override ContentType="application/vnd.openxmlformats-officedocument.presentationml.slide+xml" PartName="/ppt/slides/slide5138.xml"/>
  <Override ContentType="application/vnd.openxmlformats-officedocument.presentationml.slide+xml" PartName="/ppt/slides/slide3639.xml"/>
  <Override ContentType="application/vnd.openxmlformats-officedocument.presentationml.slide+xml" PartName="/ppt/slides/slide4625.xml"/>
  <Override ContentType="application/vnd.openxmlformats-officedocument.presentationml.slide+xml" PartName="/ppt/slides/slide5646.xml"/>
  <Override ContentType="application/vnd.openxmlformats-officedocument.presentationml.slide+xml" PartName="/ppt/slides/slide3235.xml"/>
  <Override ContentType="application/vnd.openxmlformats-officedocument.presentationml.slide+xml" PartName="/ppt/slides/slide3867.xml"/>
  <Override ContentType="application/vnd.openxmlformats-officedocument.presentationml.slide+xml" PartName="/ppt/slides/slide2261.xml"/>
  <Override ContentType="application/vnd.openxmlformats-officedocument.presentationml.slide+xml" PartName="/ppt/slides/slide103.xml"/>
  <Override ContentType="application/vnd.openxmlformats-officedocument.presentationml.slide+xml" PartName="/ppt/slides/slide925.xml"/>
  <Override ContentType="application/vnd.openxmlformats-officedocument.presentationml.slide+xml" PartName="/ppt/slides/slide4192.xml"/>
  <Override ContentType="application/vnd.openxmlformats-officedocument.presentationml.slide+xml" PartName="/ppt/slides/slide4802.xml"/>
  <Override ContentType="application/vnd.openxmlformats-officedocument.presentationml.slide+xml" PartName="/ppt/slides/slide3743.xml"/>
  <Override ContentType="application/vnd.openxmlformats-officedocument.presentationml.slide+xml" PartName="/ppt/slides/slide2729.xml"/>
  <Override ContentType="application/vnd.openxmlformats-officedocument.presentationml.slide+xml" PartName="/ppt/slides/slide1964.xml"/>
  <Override ContentType="application/vnd.openxmlformats-officedocument.presentationml.slide+xml" PartName="/ppt/slides/slide827.xml"/>
  <Override ContentType="application/vnd.openxmlformats-officedocument.presentationml.slide+xml" PartName="/ppt/slides/slide87.xml"/>
  <Override ContentType="application/vnd.openxmlformats-officedocument.presentationml.slide+xml" PartName="/ppt/slides/slide5251.xml"/>
  <Override ContentType="application/vnd.openxmlformats-officedocument.presentationml.slide+xml" PartName="/ppt/slides/slide3000.xml"/>
  <Override ContentType="application/vnd.openxmlformats-officedocument.presentationml.slide+xml" PartName="/ppt/slides/slide3980.xml"/>
  <Override ContentType="application/vnd.openxmlformats-officedocument.presentationml.slide+xml" PartName="/ppt/slides/slide2176.xml"/>
  <Override ContentType="application/vnd.openxmlformats-officedocument.presentationml.slide+xml" PartName="/ppt/slides/slide3171.xml"/>
  <Override ContentType="application/vnd.openxmlformats-officedocument.presentationml.slide+xml" PartName="/ppt/slides/slide1708.xml"/>
  <Override ContentType="application/vnd.openxmlformats-officedocument.presentationml.slide+xml" PartName="/ppt/slides/slide2985.xml"/>
  <Override ContentType="application/vnd.openxmlformats-officedocument.presentationml.slide+xml" PartName="/ppt/slides/slide2005.xml"/>
  <Override ContentType="application/vnd.openxmlformats-officedocument.presentationml.slide+xml" PartName="/ppt/slides/slide4230.xml"/>
  <Override ContentType="application/vnd.openxmlformats-officedocument.presentationml.slide+xml" PartName="/ppt/slides/slide5074.xml"/>
  <Override ContentType="application/vnd.openxmlformats-officedocument.presentationml.slide+xml" PartName="/ppt/slides/slide1640.xml"/>
  <Override ContentType="application/vnd.openxmlformats-officedocument.presentationml.slide+xml" PartName="/ppt/slides/slide4373.xml"/>
  <Override ContentType="application/vnd.openxmlformats-officedocument.presentationml.slide+xml" PartName="/ppt/slides/slide325.xml"/>
  <Override ContentType="application/vnd.openxmlformats-officedocument.presentationml.slide+xml" PartName="/ppt/slides/slide503.xml"/>
  <Override ContentType="application/vnd.openxmlformats-officedocument.presentationml.slide+xml" PartName="/ppt/slides/slide5827.xml"/>
  <Override ContentType="application/vnd.openxmlformats-officedocument.presentationml.slide+xml" PartName="/ppt/slides/slide1462.xml"/>
  <Override ContentType="application/vnd.openxmlformats-officedocument.presentationml.slide+xml" PartName="/ppt/slides/slide4517.xml"/>
  <Override ContentType="application/vnd.openxmlformats-officedocument.presentationml.slide+xml" PartName="/ppt/slides/slide2916.xml"/>
  <Override ContentType="application/vnd.openxmlformats-officedocument.presentationml.slide+xml" PartName="/ppt/slides/slide1527.xml"/>
  <Override ContentType="application/vnd.openxmlformats-officedocument.presentationml.slide+xml" PartName="/ppt/slides/slide1047.xml"/>
  <Override ContentType="application/vnd.openxmlformats-officedocument.presentationml.slide+xml" PartName="/ppt/slides/slide2614.xml"/>
  <Override ContentType="application/vnd.openxmlformats-officedocument.presentationml.slide+xml" PartName="/ppt/slides/slide4551.xml"/>
  <Override ContentType="application/vnd.openxmlformats-officedocument.presentationml.slide+xml" PartName="/ppt/slides/slide4630.xml"/>
  <Override ContentType="application/vnd.openxmlformats-officedocument.presentationml.slide+xml" PartName="/ppt/slides/slide42.xml"/>
  <Override ContentType="application/vnd.openxmlformats-officedocument.presentationml.slide+xml" PartName="/ppt/slides/slide1160.xml"/>
  <Override ContentType="application/vnd.openxmlformats-officedocument.presentationml.slide+xml" PartName="/ppt/slides/slide218.xml"/>
  <Override ContentType="application/vnd.openxmlformats-officedocument.presentationml.slide+xml" PartName="/ppt/slides/slide2837.xml"/>
  <Override ContentType="application/vnd.openxmlformats-officedocument.presentationml.slide+xml" PartName="/ppt/slides/slide4266.xml"/>
  <Override ContentType="application/vnd.openxmlformats-officedocument.presentationml.slide+xml" PartName="/ppt/slides/slide1355.xml"/>
  <Override ContentType="application/vnd.openxmlformats-officedocument.presentationml.slide+xml" PartName="/ppt/slides/slide3063.xml"/>
  <Override ContentType="application/vnd.openxmlformats-officedocument.presentationml.slide+xml" PartName="/ppt/slides/slide5418.xml"/>
  <Override ContentType="application/vnd.openxmlformats-officedocument.presentationml.slide+xml" PartName="/ppt/slides/slide394.xml"/>
  <Override ContentType="application/vnd.openxmlformats-officedocument.presentationml.slide+xml" PartName="/ppt/slides/slide331.xml"/>
  <Override ContentType="application/vnd.openxmlformats-officedocument.presentationml.slide+xml" PartName="/ppt/slides/slide2922.xml"/>
  <Override ContentType="application/vnd.openxmlformats-officedocument.presentationml.slide+xml" PartName="/ppt/slides/slide3930.xml"/>
  <Override ContentType="application/vnd.openxmlformats-officedocument.presentationml.slide+xml" PartName="/ppt/slides/slide5103.xml"/>
  <Override ContentType="application/vnd.openxmlformats-officedocument.presentationml.slide+xml" PartName="/ppt/slides/slide5833.xml"/>
  <Override ContentType="application/vnd.openxmlformats-officedocument.presentationml.slide+xml" PartName="/ppt/slides/slide5531.xml"/>
  <Override ContentType="application/vnd.openxmlformats-officedocument.presentationml.slide+xml" PartName="/ppt/slides/slide1053.xml"/>
  <Override ContentType="application/vnd.openxmlformats-officedocument.presentationml.slide+xml" PartName="/ppt/slides/slide1936.xml"/>
  <Override ContentType="application/vnd.openxmlformats-officedocument.presentationml.slide+xml" PartName="/ppt/slides/slide4345.xml"/>
  <Override ContentType="application/vnd.openxmlformats-officedocument.presentationml.slide+xml" PartName="/ppt/slides/slide2620.xml"/>
  <Override ContentType="application/vnd.openxmlformats-officedocument.presentationml.slide+xml" PartName="/ppt/slides/slide5748.xml"/>
  <Override ContentType="application/vnd.openxmlformats-officedocument.presentationml.slide+xml" PartName="/ppt/slides/slide1019.xml"/>
  <Override ContentType="application/vnd.openxmlformats-officedocument.presentationml.slide+xml" PartName="/ppt/slides/slide4523.xml"/>
  <Override ContentType="application/vnd.openxmlformats-officedocument.presentationml.slide+xml" PartName="/ppt/slides/slide1698.xml"/>
  <Override ContentType="application/vnd.openxmlformats-officedocument.presentationml.slide+xml" PartName="/ppt/slides/slide2363.xml"/>
  <Override ContentType="application/vnd.openxmlformats-officedocument.presentationml.slide+xml" PartName="/ppt/slides/slide36.xml"/>
  <Override ContentType="application/vnd.openxmlformats-officedocument.presentationml.slide+xml" PartName="/ppt/slides/slide5912.xml"/>
  <Override ContentType="application/vnd.openxmlformats-officedocument.presentationml.slide+xml" PartName="/ppt/slides/slide2442.xml"/>
  <Override ContentType="application/vnd.openxmlformats-officedocument.presentationml.slide+xml" PartName="/ppt/slides/slide246.xml"/>
  <Override ContentType="application/vnd.openxmlformats-officedocument.presentationml.slide+xml" PartName="/ppt/slides/slide4043.xml"/>
  <Override ContentType="application/vnd.openxmlformats-officedocument.presentationml.slide+xml" PartName="/ppt/slides/slide4853.xml"/>
  <Override ContentType="application/vnd.openxmlformats-officedocument.presentationml.slide+xml" PartName="/ppt/slides/slide4294.xml"/>
  <Override ContentType="application/vnd.openxmlformats-officedocument.presentationml.slide+xml" PartName="/ppt/slides/slide1132.xml"/>
  <Override ContentType="application/vnd.openxmlformats-officedocument.presentationml.slide+xml" PartName="/ppt/slides/slide1383.xml"/>
  <Override ContentType="application/vnd.openxmlformats-officedocument.presentationml.slide+xml" PartName="/ppt/slides/slide4438.xml"/>
  <Override ContentType="application/vnd.openxmlformats-officedocument.presentationml.slide+xml" PartName="/ppt/slides/slide5861.xml"/>
  <Override ContentType="application/vnd.openxmlformats-officedocument.presentationml.slide+xml" PartName="/ppt/slides/slide976.xml"/>
  <Override ContentType="application/vnd.openxmlformats-officedocument.presentationml.slide+xml" PartName="/ppt/slides/slide1606.xml"/>
  <Override ContentType="application/vnd.openxmlformats-officedocument.presentationml.slide+xml" PartName="/ppt/slides/slide1349.xml"/>
  <Override ContentType="application/vnd.openxmlformats-officedocument.presentationml.slide+xml" PartName="/ppt/slides/slide4688.xml"/>
  <Override ContentType="application/vnd.openxmlformats-officedocument.presentationml.slide+xml" PartName="/ppt/slides/slide70.xml"/>
  <Override ContentType="application/vnd.openxmlformats-officedocument.presentationml.slide+xml" PartName="/ppt/slides/slide2950.xml"/>
  <Override ContentType="application/vnd.openxmlformats-officedocument.presentationml.slide+xml" PartName="/ppt/slides/slide1857.xml"/>
  <Override ContentType="application/vnd.openxmlformats-officedocument.presentationml.slide+xml" PartName="/ppt/slides/slide1777.xml"/>
  <Override ContentType="application/vnd.openxmlformats-officedocument.presentationml.slide+xml" PartName="/ppt/slides/slide5353.xml"/>
  <Override ContentType="application/vnd.openxmlformats-officedocument.presentationml.slide+xml" PartName="/ppt/slides/slide3286.xml"/>
  <Override ContentType="application/vnd.openxmlformats-officedocument.presentationml.slide+xml" PartName="/ppt/slides/slide2335.xml"/>
  <Override ContentType="application/vnd.openxmlformats-officedocument.presentationml.slide+xml" PartName="/ppt/slides/slide3793.xml"/>
  <Override ContentType="application/vnd.openxmlformats-officedocument.presentationml.slide+xml" PartName="/ppt/slides/slide5610.xml"/>
  <Override ContentType="application/vnd.openxmlformats-officedocument.presentationml.slide+xml" PartName="/ppt/slides/slide3458.xml"/>
  <Override ContentType="application/vnd.openxmlformats-officedocument.presentationml.slide+xml" PartName="/ppt/slides/slide5581.xml"/>
  <Override ContentType="application/vnd.openxmlformats-officedocument.presentationml.slide+xml" PartName="/ppt/slides/slide5246.xml"/>
  <Override ContentType="application/vnd.openxmlformats-officedocument.presentationml.slide+xml" PartName="/ppt/slides/slide674.xml"/>
  <Override ContentType="application/vnd.openxmlformats-officedocument.presentationml.slide+xml" PartName="/ppt/slides/slide4996.xml"/>
  <Override ContentType="application/vnd.openxmlformats-officedocument.presentationml.slide+xml" PartName="/ppt/slides/slide1555.xml"/>
  <Override ContentType="application/vnd.openxmlformats-officedocument.presentationml.slide+xml" PartName="/ppt/slides/slide3571.xml"/>
  <Override ContentType="application/vnd.openxmlformats-officedocument.presentationml.slide+xml" PartName="/ppt/slides/slide389.xml"/>
  <Override ContentType="application/vnd.openxmlformats-officedocument.presentationml.slide+xml" PartName="/ppt/slides/slide3422.xml"/>
  <Override ContentType="application/vnd.openxmlformats-officedocument.presentationml.slide+xml" PartName="/ppt/slides/slide2414.xml"/>
  <Override ContentType="application/vnd.openxmlformats-officedocument.presentationml.slide+xml" PartName="/ppt/slides/slide418.xml"/>
  <Override ContentType="application/vnd.openxmlformats-officedocument.presentationml.slide+xml" PartName="/ppt/slides/slide1890.xml"/>
  <Override ContentType="application/vnd.openxmlformats-officedocument.presentationml.slide+xml" PartName="/ppt/slides/slide2329.xml"/>
  <Override ContentType="application/vnd.openxmlformats-officedocument.presentationml.slide+xml" PartName="/ppt/slides/slide3537.xml"/>
  <Override ContentType="application/vnd.openxmlformats-officedocument.presentationml.slide+xml" PartName="/ppt/slides/slide753.xml"/>
  <Override ContentType="application/vnd.openxmlformats-officedocument.presentationml.slide+xml" PartName="/ppt/slides/slide5325.xml"/>
  <Override ContentType="application/vnd.openxmlformats-officedocument.presentationml.slide+xml" PartName="/ppt/slides/slide3091.xml"/>
  <Override ContentType="application/vnd.openxmlformats-officedocument.presentationml.slide+xml" PartName="/ppt/slides/slide3486.xml"/>
  <Override ContentType="application/vnd.openxmlformats-officedocument.presentationml.slide+xml" PartName="/ppt/slides/slide1634.xml"/>
  <Override ContentType="application/vnd.openxmlformats-officedocument.presentationml.slide+xml" PartName="/ppt/slides/slide2083.xml"/>
  <Override ContentType="application/vnd.openxmlformats-officedocument.presentationml.slide+xml" PartName="/ppt/slides/slide3650.xml"/>
  <Override ContentType="application/vnd.openxmlformats-officedocument.presentationml.slide+xml" PartName="/ppt/slides/slide4545.xml"/>
  <Override ContentType="application/vnd.openxmlformats-officedocument.presentationml.slide+xml" PartName="/ppt/slides/slide2478.xml"/>
  <Override ContentType="application/vnd.openxmlformats-officedocument.presentationml.slide+xml" PartName="/ppt/slides/slide3817.xml"/>
  <Override ContentType="application/vnd.openxmlformats-officedocument.presentationml.slide+xml" PartName="/ppt/slides/slide5218.xml"/>
  <Override ContentType="application/vnd.openxmlformats-officedocument.presentationml.slide+xml" PartName="/ppt/slides/slide5389.xml"/>
  <Override ContentType="application/vnd.openxmlformats-officedocument.presentationml.slide+xml" PartName="/ppt/slides/slide3315.xml"/>
  <Override ContentType="application/vnd.openxmlformats-officedocument.presentationml.slide+xml" PartName="/ppt/slides/slide5331.xml"/>
  <Override ContentType="application/vnd.openxmlformats-officedocument.presentationml.slide+xml" PartName="/ppt/slides/slide5468.xml"/>
  <Override ContentType="application/vnd.openxmlformats-officedocument.presentationml.slide+xml" PartName="/ppt/slides/slide531.xml"/>
  <Override ContentType="application/vnd.openxmlformats-officedocument.presentationml.slide+xml" PartName="/ppt/slides/slide2809.xml"/>
  <Override ContentType="application/vnd.openxmlformats-officedocument.presentationml.slide+xml" PartName="/ppt/slides/slide3309.xml"/>
  <Override ContentType="application/vnd.openxmlformats-officedocument.presentationml.slide+xml" PartName="/ppt/slides/slide3902.xml"/>
  <Override ContentType="application/vnd.openxmlformats-officedocument.presentationml.slide+xml" PartName="/ppt/slides/slide610.xml"/>
  <Override ContentType="application/vnd.openxmlformats-officedocument.presentationml.slide+xml" PartName="/ppt/slides/slide2591.xml"/>
  <Override ContentType="application/vnd.openxmlformats-officedocument.presentationml.slide+xml" PartName="/ppt/slides/slide3565.xml"/>
  <Override ContentType="application/vnd.openxmlformats-officedocument.presentationml.slide+xml" PartName="/ppt/slides/slide1498.xml"/>
  <Override ContentType="application/vnd.openxmlformats-officedocument.presentationml.slide+xml" PartName="/ppt/slides/slide296.xml"/>
  <Override ContentType="application/vnd.openxmlformats-officedocument.presentationml.slide+xml" PartName="/ppt/slides/slide4666.xml"/>
  <Override ContentType="application/vnd.openxmlformats-officedocument.presentationml.slide+xml" PartName="/ppt/slides/slide2887.xml"/>
  <Override ContentType="application/vnd.openxmlformats-officedocument.presentationml.slide+xml" PartName="/ppt/slides/slide2976.xml"/>
  <Override ContentType="application/vnd.openxmlformats-officedocument.presentationml.slide+xml" PartName="/ppt/slides/slide210.xml"/>
  <Override ContentType="application/vnd.openxmlformats-officedocument.presentationml.slide+xml" PartName="/ppt/slides/slide385.xml"/>
  <Override ContentType="application/vnd.openxmlformats-officedocument.presentationml.slide+xml" PartName="/ppt/slides/slide4402.xml"/>
  <Override ContentType="application/vnd.openxmlformats-officedocument.presentationml.slide+xml" PartName="/ppt/slides/slide2348.xml"/>
  <Override ContentType="application/vnd.openxmlformats-officedocument.presentationml.slide+xml" PartName="/ppt/slides/slide2259.xml"/>
  <Override ContentType="application/vnd.openxmlformats-officedocument.presentationml.slide+xml" PartName="/ppt/slides/slide3099.xml"/>
  <Override ContentType="application/vnd.openxmlformats-officedocument.presentationml.slide+xml" PartName="/ppt/slides/slide4488.xml"/>
  <Override ContentType="application/vnd.openxmlformats-officedocument.presentationml.slide+xml" PartName="/ppt/slides/slide4577.xml"/>
  <Override ContentType="application/vnd.openxmlformats-officedocument.presentationml.slide+xml" PartName="/ppt/slides/slide5153.xml"/>
  <Override ContentType="application/vnd.openxmlformats-officedocument.presentationml.slide+xml" PartName="/ppt/slides/slide2461.xml"/>
  <Override ContentType="application/vnd.openxmlformats-officedocument.presentationml.slide+xml" PartName="/ppt/slides/slide5516.xml"/>
  <Override ContentType="application/vnd.openxmlformats-officedocument.presentationml.slide+xml" PartName="/ppt/slides/slide4690.xml"/>
  <Override ContentType="application/vnd.openxmlformats-officedocument.presentationml.slide+xml" PartName="/ppt/slides/slide2372.xml"/>
  <Override ContentType="application/vnd.openxmlformats-officedocument.presentationml.slide+xml" PartName="/ppt/slides/slide5427.xml"/>
  <Override ContentType="application/vnd.openxmlformats-officedocument.presentationml.slide+xml" PartName="/ppt/slides/slide3109.xml"/>
  <Override ContentType="application/vnd.openxmlformats-officedocument.presentationml.slide+xml" PartName="/ppt/slides/slide3528.xml"/>
  <Override ContentType="application/vnd.openxmlformats-officedocument.presentationml.slide+xml" PartName="/ppt/slides/slide1710.xml"/>
  <Override ContentType="application/vnd.openxmlformats-officedocument.presentationml.slide+xml" PartName="/ppt/slides/slide1796.xml"/>
  <Override ContentType="application/vnd.openxmlformats-officedocument.presentationml.slide+xml" PartName="/ppt/slides/slide3311.xml"/>
  <Override ContentType="application/vnd.openxmlformats-officedocument.presentationml.slide+xml" PartName="/ppt/slides/slide2791.xml"/>
  <Override ContentType="application/vnd.openxmlformats-officedocument.presentationml.slide+xml" PartName="/ppt/slides/slide5846.xml"/>
  <Override ContentType="application/vnd.openxmlformats-officedocument.presentationml.slide+xml" PartName="/ppt/slides/slide1838.xml"/>
  <Override ContentType="application/vnd.openxmlformats-officedocument.presentationml.slide+xml" PartName="/ppt/slides/slide3397.xml"/>
  <Override ContentType="application/vnd.openxmlformats-officedocument.presentationml.slide+xml" PartName="/ppt/slides/slide772.xml"/>
  <Override ContentType="application/vnd.openxmlformats-officedocument.presentationml.slide+xml" PartName="/ppt/slides/slide903.xml"/>
  <Override ContentType="application/vnd.openxmlformats-officedocument.presentationml.slide+xml" PartName="/ppt/slides/slide5129.xml"/>
  <Override ContentType="application/vnd.openxmlformats-officedocument.presentationml.slide+xml" PartName="/ppt/slides/slide1079.xml"/>
  <Override ContentType="application/vnd.openxmlformats-officedocument.presentationml.slide+xml" PartName="/ppt/slides/slide4964.xml"/>
  <Override ContentType="application/vnd.openxmlformats-officedocument.presentationml.slide+xml" PartName="/ppt/slides/slide659.xml"/>
  <Override ContentType="application/vnd.openxmlformats-officedocument.presentationml.slide+xml" PartName="/ppt/slides/slide4062.xml"/>
  <Override ContentType="application/vnd.openxmlformats-officedocument.presentationml.slide+xml" PartName="/ppt/slides/slide2646.xml"/>
  <Override ContentType="application/vnd.openxmlformats-officedocument.presentationml.slide+xml" PartName="/ppt/slides/slide3641.xml"/>
  <Override ContentType="application/vnd.openxmlformats-officedocument.presentationml.slide+xml" PartName="/ppt/slides/slide3826.xml"/>
  <Override ContentType="application/vnd.openxmlformats-officedocument.presentationml.slide+xml" PartName="/ppt/slides/slide5242.xml"/>
  <Override ContentType="application/vnd.openxmlformats-officedocument.presentationml.slide+xml" PartName="/ppt/slides/slide1508.xml"/>
  <Override ContentType="application/vnd.openxmlformats-officedocument.presentationml.slide+xml" PartName="/ppt/slides/slide23.xml"/>
  <Override ContentType="application/vnd.openxmlformats-officedocument.presentationml.slide+xml" PartName="/ppt/slides/slide2074.xml"/>
  <Override ContentType="application/vnd.openxmlformats-officedocument.presentationml.slide+xml" PartName="/ppt/slides/slide989.xml"/>
  <Override ContentType="application/vnd.openxmlformats-officedocument.presentationml.slide+xml" PartName="/ppt/slides/slide1323.xml"/>
  <Override ContentType="application/vnd.openxmlformats-officedocument.presentationml.slide+xml" PartName="/ppt/slides/slide5814.xml"/>
  <Override ContentType="application/vnd.openxmlformats-officedocument.presentationml.slide+xml" PartName="/ppt/slides/slide4392.xml"/>
  <Override ContentType="application/vnd.openxmlformats-officedocument.presentationml.slide+xml" PartName="/ppt/slides/slide4247.xml"/>
  <Override ContentType="application/vnd.openxmlformats-officedocument.presentationml.slide+xml" PartName="/ppt/slides/slide3882.xml"/>
  <Override ContentType="application/vnd.openxmlformats-officedocument.presentationml.slide+xml" PartName="/ppt/slides/slide2131.xml"/>
  <Override ContentType="application/vnd.openxmlformats-officedocument.presentationml.slide+xml" PartName="/ppt/slides/slide3971.xml"/>
  <Override ContentType="application/vnd.openxmlformats-officedocument.presentationml.slide+xml" PartName="/ppt/slides/slide4360.xml"/>
  <Override ContentType="application/vnd.openxmlformats-officedocument.presentationml.slide+xml" PartName="/ppt/slides/slide957.xml"/>
  <Override ContentType="application/vnd.openxmlformats-officedocument.presentationml.slide+xml" PartName="/ppt/slides/slide1025.xml"/>
  <Override ContentType="application/vnd.openxmlformats-officedocument.presentationml.slide+xml" PartName="/ppt/slides/slide4732.xml"/>
  <Override ContentType="application/vnd.openxmlformats-officedocument.presentationml.slide+xml" PartName="/ppt/slides/slide3156.xml"/>
  <Override ContentType="application/vnd.openxmlformats-officedocument.presentationml.slide+xml" PartName="/ppt/slides/slide5210.xml"/>
  <Override ContentType="application/vnd.openxmlformats-officedocument.presentationml.slide+xml" PartName="/ppt/slides/slide5296.xml"/>
  <Override ContentType="application/vnd.openxmlformats-officedocument.presentationml.slide+xml" PartName="/ppt/slides/slide2678.xml"/>
  <Override ContentType="application/vnd.openxmlformats-officedocument.presentationml.slide+xml" PartName="/ppt/slides/slide3067.xml"/>
  <Override ContentType="application/vnd.openxmlformats-officedocument.presentationml.slide+xml" PartName="/ppt/slides/slide3784.xml"/>
  <Override ContentType="application/vnd.openxmlformats-officedocument.presentationml.slide+xml" PartName="/ppt/slides/slide4821.xml"/>
  <Override ContentType="application/vnd.openxmlformats-officedocument.presentationml.slide+xml" PartName="/ppt/slides/slide3165.xml"/>
  <Override ContentType="application/vnd.openxmlformats-officedocument.presentationml.slide+xml" PartName="/ppt/slides/slide3254.xml"/>
  <Override ContentType="application/vnd.openxmlformats-officedocument.presentationml.slide+xml" PartName="/ppt/slides/slide2944.xml"/>
  <Override ContentType="application/vnd.openxmlformats-officedocument.presentationml.slide+xml" PartName="/ppt/slides/slide4104.xml"/>
  <Override ContentType="application/vnd.openxmlformats-officedocument.presentationml.slide+xml" PartName="/ppt/slides/slide1377.xml"/>
  <Override ContentType="application/vnd.openxmlformats-officedocument.presentationml.slide+xml" PartName="/ppt/slides/slide55.xml"/>
  <Override ContentType="application/vnd.openxmlformats-officedocument.presentationml.slide+xml" PartName="/ppt/slides/slide4723.xml"/>
  <Override ContentType="application/vnd.openxmlformats-officedocument.presentationml.slide+xml" PartName="/ppt/slides/slide2833.xml"/>
  <Override ContentType="application/vnd.openxmlformats-officedocument.presentationml.slide+xml" PartName="/ppt/slides/slide4006.xml"/>
  <Override ContentType="application/vnd.openxmlformats-officedocument.presentationml.slide+xml" PartName="/ppt/slides/slide3222.xml"/>
  <Override ContentType="application/vnd.openxmlformats-officedocument.presentationml.slide+xml" PartName="/ppt/slides/slide242.xml"/>
  <Override ContentType="application/vnd.openxmlformats-officedocument.presentationml.slide+xml" PartName="/ppt/slides/slide1490.xml"/>
  <Override ContentType="application/vnd.openxmlformats-officedocument.presentationml.slide+xml" PartName="/ppt/slides/slide5001.xml"/>
  <Override ContentType="application/vnd.openxmlformats-officedocument.presentationml.slide+xml" PartName="/ppt/slides/slide1266.xml"/>
  <Override ContentType="application/vnd.openxmlformats-officedocument.presentationml.slide+xml" PartName="/ppt/slides/slide5757.xml"/>
  <Override ContentType="application/vnd.openxmlformats-officedocument.presentationml.slide+xml" PartName="/ppt/slides/slide129.xml"/>
  <Override ContentType="application/vnd.openxmlformats-officedocument.presentationml.slide+xml" PartName="/ppt/slides/slide5185.xml"/>
  <Override ContentType="application/vnd.openxmlformats-officedocument.presentationml.slide+xml" PartName="/ppt/slides/slide2116.xml"/>
  <Override ContentType="application/vnd.openxmlformats-officedocument.presentationml.slide+xml" PartName="/ppt/slides/slide5659.xml"/>
  <Override ContentType="application/vnd.openxmlformats-officedocument.presentationml.slide+xml" PartName="/ppt/slides/slide144.xml"/>
  <Override ContentType="application/vnd.openxmlformats-officedocument.presentationml.slide+xml" PartName="/ppt/slides/slide1168.xml"/>
  <Override ContentType="application/vnd.openxmlformats-officedocument.presentationml.slide+xml" PartName="/ppt/slides/slide2735.xml"/>
  <Override ContentType="application/vnd.openxmlformats-officedocument.presentationml.slide+xml" PartName="/ppt/slides/slide1951.xml"/>
  <Override ContentType="application/vnd.openxmlformats-officedocument.presentationml.slide+xml" PartName="/ppt/slides/slide1281.xml"/>
  <Override ContentType="application/vnd.openxmlformats-officedocument.presentationml.slide+xml" PartName="/ppt/slides/slide3769.xml"/>
  <Override ContentType="application/vnd.openxmlformats-officedocument.presentationml.slide+xml" PartName="/ppt/slides/slide3013.xml"/>
  <Override ContentType="application/vnd.openxmlformats-officedocument.presentationml.slide+xml" PartName="/ppt/slides/slide4875.xml"/>
  <Override ContentType="application/vnd.openxmlformats-officedocument.presentationml.slide+xml" PartName="/ppt/slides/slide1234.xml"/>
  <Override ContentType="application/vnd.openxmlformats-officedocument.presentationml.slide+xml" PartName="/ppt/slides/slide1853.xml"/>
  <Override ContentType="application/vnd.openxmlformats-officedocument.presentationml.slide+xml" PartName="/ppt/slides/slide814.xml"/>
  <Override ContentType="application/vnd.openxmlformats-officedocument.presentationml.slide+xml" PartName="/ppt/slides/slide716.xml"/>
  <Override ContentType="application/vnd.openxmlformats-officedocument.presentationml.slide+xml" PartName="/ppt/slides/slide2018.xml"/>
  <Override ContentType="application/vnd.openxmlformats-officedocument.presentationml.slide+xml" PartName="/ppt/slides/slide5087.xml"/>
  <Override ContentType="application/vnd.openxmlformats-officedocument.presentationml.slide+xml" PartName="/ppt/slides/slide5870.xml"/>
  <Override ContentType="application/vnd.openxmlformats-officedocument.presentationml.slide+xml" PartName="/ppt/slides/slide353.xml"/>
  <Override ContentType="application/vnd.openxmlformats-officedocument.presentationml.slide+xml" PartName="/ppt/slides/slide2801.xml"/>
  <Override ContentType="application/vnd.openxmlformats-officedocument.presentationml.slide+xml" PartName="/ppt/slides/slide4619.xml"/>
  <Override ContentType="application/vnd.openxmlformats-officedocument.presentationml.slide+xml" PartName="/ppt/slides/slide1225.xml"/>
  <Override ContentType="application/vnd.openxmlformats-officedocument.presentationml.slide+xml" PartName="/ppt/slides/slide740.xml"/>
  <Override ContentType="application/vnd.openxmlformats-officedocument.presentationml.slide+xml" PartName="/ppt/slides/slide5144.xml"/>
  <Override ContentType="application/vnd.openxmlformats-officedocument.presentationml.slide+xml" PartName="/ppt/slides/slide4136.xml"/>
  <Override ContentType="application/vnd.openxmlformats-officedocument.presentationml.slide+xml" PartName="/ppt/slides/slide201.xml"/>
  <Override ContentType="application/vnd.openxmlformats-officedocument.presentationml.slide+xml" PartName="/ppt/slides/slide5703.xml"/>
  <Override ContentType="application/vnd.openxmlformats-officedocument.presentationml.slide+xml" PartName="/ppt/slides/slide287.xml"/>
  <Override ContentType="application/vnd.openxmlformats-officedocument.presentationml.slide+xml" PartName="/ppt/slides/slide2878.xml"/>
  <Override ContentType="application/vnd.openxmlformats-officedocument.presentationml.slide+xml" PartName="/ppt/slides/slide5772.xml"/>
  <Override ContentType="application/vnd.openxmlformats-officedocument.presentationml.slide+xml" PartName="/ppt/slides/slide5789.xml"/>
  <Override ContentType="application/vnd.openxmlformats-officedocument.presentationml.slide+xml" PartName="/ppt/slides/slide5683.xml"/>
  <Override ContentType="application/vnd.openxmlformats-officedocument.presentationml.slide+xml" PartName="/ppt/slides/slide1983.xml"/>
  <Override ContentType="application/vnd.openxmlformats-officedocument.presentationml.slide+xml" PartName="/ppt/slides/slide483.xml"/>
  <Override ContentType="application/vnd.openxmlformats-officedocument.presentationml.slide+xml" PartName="/ppt/slides/slide2991.xml"/>
  <Override ContentType="application/vnd.openxmlformats-officedocument.presentationml.slide+xml" PartName="/ppt/slides/slide4304.xml"/>
  <Override ContentType="application/vnd.openxmlformats-officedocument.presentationml.slide+xml" PartName="/ppt/slides/slide3584.xml"/>
  <Override ContentType="application/vnd.openxmlformats-officedocument.presentationml.slide+xml" PartName="/ppt/slides/slide572.xml"/>
  <Override ContentType="application/vnd.openxmlformats-officedocument.presentationml.slide+xml" PartName="/ppt/slides/slide3969.xml"/>
  <Override ContentType="application/vnd.openxmlformats-officedocument.presentationml.slide+xml" PartName="/ppt/slides/slide4479.xml"/>
  <Override ContentType="application/vnd.openxmlformats-officedocument.presentationml.slide+xml" PartName="/ppt/slides/slide846.xml"/>
  <Override ContentType="application/vnd.openxmlformats-officedocument.presentationml.slide+xml" PartName="/ppt/slides/slide2185.xml"/>
  <Override ContentType="application/vnd.openxmlformats-officedocument.presentationml.slide+xml" PartName="/ppt/slides/slide1177.xml"/>
  <Override ContentType="application/vnd.openxmlformats-officedocument.presentationml.slide+xml" PartName="/ppt/slides/slide2316.xml"/>
  <Override ContentType="application/vnd.openxmlformats-officedocument.presentationml.slide+xml" PartName="/ppt/slides/slide2744.xml"/>
  <Override ContentType="application/vnd.openxmlformats-officedocument.presentationml.slide+xml" PartName="/ppt/slides/slide5096.xml"/>
  <Override ContentType="application/vnd.openxmlformats-officedocument.presentationml.slide+xml" PartName="/ppt/slides/slide5227.xml"/>
  <Override ContentType="application/vnd.openxmlformats-officedocument.presentationml.slide+xml" PartName="/ppt/slides/slide3495.xml"/>
  <Override ContentType="application/vnd.openxmlformats-officedocument.presentationml.slide+xml" PartName="/ppt/slides/slide2205.xml"/>
  <Override ContentType="application/vnd.openxmlformats-officedocument.presentationml.slide+xml" PartName="/ppt/slides/slide3715.xml"/>
  <Override ContentType="application/vnd.openxmlformats-officedocument.presentationml.slide+xml" PartName="/ppt/slides/slide1421.xml"/>
  <Override ContentType="application/vnd.openxmlformats-officedocument.presentationml.slide+xml" PartName="/ppt/slides/slide3752.xml"/>
  <Override ContentType="application/vnd.openxmlformats-officedocument.presentationml.slide+xml" PartName="/ppt/slides/slide5010.xml"/>
  <Override ContentType="application/vnd.openxmlformats-officedocument.presentationml.slide+xml" PartName="/ppt/slides/slide153.xml"/>
  <Override ContentType="application/vnd.openxmlformats-officedocument.presentationml.slide+xml" PartName="/ppt/slides/slide4030.xml"/>
  <Override ContentType="application/vnd.openxmlformats-officedocument.presentationml.slide+xml" PartName="/ppt/slides/slide627.xml"/>
  <Override ContentType="application/vnd.openxmlformats-officedocument.presentationml.slide+xml" PartName="/ppt/slides/slide3213.xml"/>
  <Override ContentType="application/vnd.openxmlformats-officedocument.presentationml.slide+xml" PartName="/ppt/slides/slide1290.xml"/>
  <Override ContentType="application/vnd.openxmlformats-officedocument.presentationml.slide+xml" PartName="/ppt/slides/slide5340.xml"/>
  <Override ContentType="application/vnd.openxmlformats-officedocument.presentationml.slide+xml" PartName="/ppt/slides/slide4675.xml"/>
  <Override ContentType="application/vnd.openxmlformats-officedocument.presentationml.slide+xml" PartName="/ppt/slides/slide2548.xml"/>
  <Override ContentType="application/vnd.openxmlformats-officedocument.presentationml.slide+xml" PartName="/ppt/slides/slide4866.xml"/>
  <Override ContentType="application/vnd.openxmlformats-officedocument.presentationml.slide+xml" PartName="/ppt/slides/slide1764.xml"/>
  <Override ContentType="application/vnd.openxmlformats-officedocument.presentationml.slide+xml" PartName="/ppt/slides/slide3022.xml"/>
  <Override ContentType="application/vnd.openxmlformats-officedocument.presentationml.slide+xml" PartName="/ppt/slides/slide3299.xml"/>
  <Override ContentType="application/vnd.openxmlformats-officedocument.presentationml.slide+xml" PartName="/ppt/slides/slide5459.xml"/>
  <Override ContentType="application/vnd.openxmlformats-officedocument.presentationml.slide+xml" PartName="/ppt/slides/slide516.xml"/>
  <Override ContentType="application/vnd.openxmlformats-officedocument.presentationml.slide+xml" PartName="/ppt/slides/slide5572.xml"/>
  <Override ContentType="application/vnd.openxmlformats-officedocument.presentationml.slide+xml" PartName="/ppt/slides/slide1653.xml"/>
  <Override ContentType="application/vnd.openxmlformats-officedocument.presentationml.slide+xml" PartName="/ppt/slides/slide2042.xml"/>
  <Override ContentType="application/vnd.openxmlformats-officedocument.presentationml.slide+xml" PartName="/ppt/slides/slide427.xml"/>
  <Override ContentType="application/vnd.openxmlformats-officedocument.presentationml.slide+xml" PartName="/ppt/slides/slide1094.xml"/>
  <Override ContentType="application/vnd.openxmlformats-officedocument.presentationml.slide+xml" PartName="/ppt/slides/slide2661.xml"/>
  <Override ContentType="application/vnd.openxmlformats-officedocument.presentationml.slide+xml" PartName="/ppt/slides/slide4806.xml"/>
  <Override ContentType="application/vnd.openxmlformats-officedocument.presentationml.slide+xml" PartName="/ppt/slides/slide2601.xml"/>
  <Override ContentType="application/vnd.openxmlformats-officedocument.presentationml.slide+xml" PartName="/ppt/slides/slide3441.xml"/>
  <Override ContentType="application/vnd.openxmlformats-officedocument.presentationml.slide+xml" PartName="/ppt/slides/slide2687.xml"/>
  <Override ContentType="application/vnd.openxmlformats-officedocument.presentationml.slide+xml" PartName="/ppt/slides/slide540.xml"/>
  <Override ContentType="application/vnd.openxmlformats-officedocument.presentationml.slide+xml" PartName="/ppt/slides/slide3858.xml"/>
  <Override ContentType="application/vnd.openxmlformats-officedocument.presentationml.slide+xml" PartName="/ppt/slides/slide1564.xml"/>
  <Override ContentType="application/vnd.openxmlformats-officedocument.presentationml.slide+xml" PartName="/ppt/slides/slide1034.xml"/>
  <Override ContentType="application/vnd.openxmlformats-officedocument.presentationml.slide+xml" PartName="/ppt/slides/slide2572.xml"/>
  <Override ContentType="application/vnd.openxmlformats-officedocument.presentationml.slide+xml" PartName="/ppt/slides/slide4279.xml"/>
  <Override ContentType="application/vnd.openxmlformats-officedocument.presentationml.slide+xml" PartName="/ppt/slides/slide5316.xml"/>
  <Override ContentType="application/vnd.openxmlformats-officedocument.presentationml.slide+xml" PartName="/ppt/slides/slide1368.xml"/>
  <Override ContentType="application/vnd.openxmlformats-officedocument.presentationml.slide+xml" PartName="/ppt/slides/slide5483.xml"/>
  <Override ContentType="application/vnd.openxmlformats-officedocument.presentationml.slide+xml" PartName="/ppt/slides/slide3695.xml"/>
  <Override ContentType="application/vnd.openxmlformats-officedocument.presentationml.slide+xml" PartName="/ppt/slides/slide2405.xml"/>
  <Override ContentType="application/vnd.openxmlformats-officedocument.presentationml.slide+xml" PartName="/ppt/slides/slide1308.xml"/>
  <Override ContentType="application/vnd.openxmlformats-officedocument.presentationml.slide+xml" PartName="/ppt/slides/slide1621.xml"/>
  <Override ContentType="application/vnd.openxmlformats-officedocument.presentationml.slide+xml" PartName="/ppt/slides/slide1927.xml"/>
  <Override ContentType="application/vnd.openxmlformats-officedocument.presentationml.slide+xml" PartName="/ppt/slides/slide5540.xml"/>
  <Override ContentType="application/vnd.openxmlformats-officedocument.presentationml.slide+xml" PartName="/ppt/slides/slide4532.xml"/>
  <Override ContentType="application/vnd.openxmlformats-officedocument.presentationml.slide+xml" PartName="/ppt/slides/slide3439.xml"/>
  <Override ContentType="application/vnd.openxmlformats-officedocument.presentationml.slide+xml" PartName="/ppt/slides/slide4592.xml"/>
  <Override ContentType="application/vnd.openxmlformats-officedocument.presentationml.slide+xml" PartName="/ppt/slides/slide683.xml"/>
  <Override ContentType="application/vnd.openxmlformats-officedocument.presentationml.slide+xml" PartName="/ppt/slides/slide4447.xml"/>
  <Override ContentType="application/vnd.openxmlformats-officedocument.presentationml.slide+xml" PartName="/ppt/slides/slide1510.xml"/>
  <Override ContentType="application/vnd.openxmlformats-officedocument.presentationml.slide+xml" PartName="/ppt/slides/slide4949.xml"/>
  <Override ContentType="application/vnd.openxmlformats-officedocument.presentationml.slide+xml" PartName="/ppt/slides/slide3328.xml"/>
  <Override ContentType="application/vnd.openxmlformats-officedocument.presentationml.slide+xml" PartName="/ppt/slides/slide3552.xml"/>
  <Override ContentType="application/vnd.openxmlformats-officedocument.presentationml.slide+xml" PartName="/ppt/slides/slide4336.xml"/>
  <Override ContentType="application/vnd.openxmlformats-officedocument.presentationml.slide+xml" PartName="/ppt/slides/slide1596.xml"/>
  <Override ContentType="application/vnd.openxmlformats-officedocument.presentationml.slide+xml" PartName="/ppt/slides/slide3915.xml"/>
  <Override ContentType="application/vnd.openxmlformats-officedocument.presentationml.slide+xml" PartName="/ppt/slides/slide5903.xml"/>
  <Override ContentType="application/vnd.openxmlformats-officedocument.presentationml.slide+xml" PartName="/ppt/slides/slide459.xml"/>
  <Override ContentType="application/vnd.openxmlformats-officedocument.presentationml.slide+xml" PartName="/ppt/slides/slide2907.xml"/>
  <Override ContentType="application/vnd.openxmlformats-officedocument.presentationml.slide+xml" PartName="/ppt/slides/slide2459.xml"/>
  <Override ContentType="application/vnd.openxmlformats-officedocument.presentationml.slide+xml" PartName="/ppt/slides/slide3569.xml"/>
  <Override ContentType="application/vnd.openxmlformats-officedocument.presentationml.slide+xml" PartName="/ppt/slides/slide3984.xml"/>
  <Override ContentType="application/vnd.openxmlformats-officedocument.presentationml.slide+xml" PartName="/ppt/slides/slide1968.xml"/>
  <Override ContentType="application/vnd.openxmlformats-officedocument.presentationml.slide+xml" PartName="/ppt/slides/slide5585.xml"/>
  <Override ContentType="application/vnd.openxmlformats-officedocument.presentationml.slide+xml" PartName="/ppt/slides/slide944.xml"/>
  <Override ContentType="application/vnd.openxmlformats-officedocument.presentationml.slide+xml" PartName="/ppt/slides/slide1666.xml"/>
  <Override ContentType="application/vnd.openxmlformats-officedocument.presentationml.slide+xml" PartName="/ppt/slides/slide4560.xml"/>
  <Override ContentType="application/vnd.openxmlformats-officedocument.presentationml.slide+xml" PartName="/ppt/slides/slide529.xml"/>
  <Override ContentType="application/vnd.openxmlformats-officedocument.presentationml.slide+xml" PartName="/ppt/slides/slide1364.xml"/>
  <Override ContentType="application/vnd.openxmlformats-officedocument.presentationml.slide+xml" PartName="/ppt/slides/slide4834.xml"/>
  <Override ContentType="application/vnd.openxmlformats-officedocument.presentationml.slide+xml" PartName="/ppt/slides/slide5283.xml"/>
  <Override ContentType="application/vnd.openxmlformats-officedocument.presentationml.slide+xml" PartName="/ppt/slides/slide642.xml"/>
  <Override ContentType="application/vnd.openxmlformats-officedocument.presentationml.slide+xml" PartName="/ppt/slides/slide1038.xml"/>
  <Override ContentType="application/vnd.openxmlformats-officedocument.presentationml.slide+xml" PartName="/ppt/slides/slide227.xml"/>
  <Override ContentType="application/vnd.openxmlformats-officedocument.presentationml.slide+xml" PartName="/ppt/slides/slide1090.xml"/>
  <Override ContentType="application/vnd.openxmlformats-officedocument.presentationml.slide+xml" PartName="/ppt/slides/slide3267.xml"/>
  <Override ContentType="application/vnd.openxmlformats-officedocument.presentationml.slide+xml" PartName="/ppt/slides/slide3054.xml"/>
  <Override ContentType="application/vnd.openxmlformats-officedocument.presentationml.slide+xml" PartName="/ppt/slides/slide4206.xml"/>
  <Override ContentType="application/vnd.openxmlformats-officedocument.presentationml.slide+xml" PartName="/ppt/slides/slide4621.xml"/>
  <Override ContentType="application/vnd.openxmlformats-officedocument.presentationml.slide+xml" PartName="/ppt/slides/slide2846.xml"/>
  <Override ContentType="application/vnd.openxmlformats-officedocument.presentationml.slide+xml" PartName="/ppt/slides/slide2931.xml"/>
  <Override ContentType="application/vnd.openxmlformats-officedocument.presentationml.slide+xml" PartName="/ppt/slides/slide68.xml"/>
  <Override ContentType="application/vnd.openxmlformats-officedocument.presentationml.slide+xml" PartName="/ppt/slides/slide3682.xml"/>
  <Override ContentType="application/vnd.openxmlformats-officedocument.presentationml.slide+xml" PartName="/ppt/slides/slide4749.xml"/>
  <Override ContentType="application/vnd.openxmlformats-officedocument.presentationml.slide+xml" PartName="/ppt/slides/slide2303.xml"/>
  <Override ContentType="application/vnd.openxmlformats-officedocument.presentationml.slide+xml" PartName="/ppt/slides/slide5859.xml"/>
  <Override ContentType="application/vnd.openxmlformats-officedocument.presentationml.slide+xml" PartName="/ppt/slides/slide2389.xml"/>
  <Override ContentType="application/vnd.openxmlformats-officedocument.presentationml.slide+xml" PartName="/ppt/slides/slide1066.xml"/>
  <Override ContentType="application/vnd.openxmlformats-officedocument.presentationml.slide+xml" PartName="/ppt/slides/slide1151.xml"/>
  <Override ContentType="application/vnd.openxmlformats-officedocument.presentationml.slide+xml" PartName="/ppt/slides/slide3956.xml"/>
  <Override ContentType="application/vnd.openxmlformats-officedocument.presentationml.slide+xml" PartName="/ppt/slides/slide4536.xml"/>
  <Override ContentType="application/vnd.openxmlformats-officedocument.presentationml.slide+xml" PartName="/ppt/slides/slide3082.xml"/>
  <Override ContentType="application/vnd.openxmlformats-officedocument.presentationml.slide+xml" PartName="/ppt/slides/slide2218.xml"/>
  <Override ContentType="application/vnd.openxmlformats-officedocument.presentationml.slide+xml" PartName="/ppt/slides/slide4234.xml"/>
  <Override ContentType="application/vnd.openxmlformats-officedocument.presentationml.slide+xml" PartName="/ppt/slides/slide3239.xml"/>
  <Override ContentType="application/vnd.openxmlformats-officedocument.presentationml.slide+xml" PartName="/ppt/slides/slide3654.xml"/>
  <Override ContentType="application/vnd.openxmlformats-officedocument.presentationml.slide+xml" PartName="/ppt/slides/slide2633.xml"/>
  <Override ContentType="application/vnd.openxmlformats-officedocument.presentationml.slide+xml" PartName="/ppt/slides/slide5557.xml"/>
  <Override ContentType="application/vnd.openxmlformats-officedocument.presentationml.slide+xml" PartName="/ppt/slides/slide614.xml"/>
  <Override ContentType="application/vnd.openxmlformats-officedocument.presentationml.slide+xml" PartName="/ppt/slides/slide916.xml"/>
  <Override ContentType="application/vnd.openxmlformats-officedocument.presentationml.slide+xml" PartName="/ppt/slides/slide5255.xml"/>
  <Override ContentType="application/vnd.openxmlformats-officedocument.presentationml.slide+xml" PartName="/ppt/slides/slide2331.xml"/>
  <Override ContentType="application/vnd.openxmlformats-officedocument.presentationml.slide+xml" PartName="/ppt/slides/slide1336.xml"/>
  <Override ContentType="application/vnd.openxmlformats-officedocument.presentationml.slide+xml" PartName="/ppt/slides/slide1751.xml"/>
  <Override ContentType="application/vnd.openxmlformats-officedocument.presentationml.slide+xml" PartName="/ppt/slides/slide2001.xml"/>
  <Override ContentType="application/vnd.openxmlformats-officedocument.presentationml.slide+xml" PartName="/ppt/slides/slide5801.xml"/>
  <Override ContentType="application/vnd.openxmlformats-officedocument.presentationml.slide+xml" PartName="/ppt/slides/slide10.xml"/>
  <Override ContentType="application/vnd.openxmlformats-officedocument.presentationml.slide+xml" PartName="/ppt/slides/slide5070.xml"/>
  <Override ContentType="application/vnd.openxmlformats-officedocument.presentationml.slide+xml" PartName="/ppt/slides/slide5887.xml"/>
  <Override ContentType="application/vnd.openxmlformats-officedocument.presentationml.slide+xml" PartName="/ppt/slides/slide96.xml"/>
  <Override ContentType="application/vnd.openxmlformats-officedocument.presentationml.slide+xml" PartName="/ppt/slides/slide2818.xml"/>
  <Override ContentType="application/vnd.openxmlformats-officedocument.presentationml.slide+xml" PartName="/ppt/slides/slide2087.xml"/>
  <Override ContentType="application/vnd.openxmlformats-officedocument.presentationml.slide+xml" PartName="/ppt/slides/slide283.xml"/>
  <Override ContentType="application/vnd.openxmlformats-officedocument.presentationml.slide+xml" PartName="/ppt/slides/slide312.xml"/>
  <Override ContentType="application/vnd.openxmlformats-officedocument.presentationml.slide+xml" PartName="/ppt/slides/slide4890.xml"/>
  <Override ContentType="application/vnd.openxmlformats-officedocument.presentationml.slide+xml" PartName="/ppt/slides/slide398.xml"/>
  <Override ContentType="application/vnd.openxmlformats-officedocument.presentationml.slide+xml" PartName="/ppt/slides/slide1123.xml"/>
  <Override ContentType="application/vnd.openxmlformats-officedocument.presentationml.slide+xml" PartName="/ppt/slides/slide4679.xml"/>
  <Override ContentType="application/vnd.openxmlformats-officedocument.presentationml.slide+xml" PartName="/ppt/slides/slide5042.xml"/>
  <Override ContentType="application/vnd.openxmlformats-officedocument.presentationml.slide+xml" PartName="/ppt/slides/slide2874.xml"/>
  <Override ContentType="application/vnd.openxmlformats-officedocument.presentationml.slide+xml" PartName="/ppt/slides/slide4149.xml"/>
  <Override ContentType="application/vnd.openxmlformats-officedocument.presentationml.slide+xml" PartName="/ppt/slides/slide5716.xml"/>
  <Override ContentType="application/vnd.openxmlformats-officedocument.presentationml.slide+xml" PartName="/ppt/slides/slide185.xml"/>
  <Override ContentType="application/vnd.openxmlformats-officedocument.presentationml.slide+xml" PartName="/ppt/slides/slide3352.xml"/>
  <Override ContentType="application/vnd.openxmlformats-officedocument.presentationml.slide+xml" PartName="/ppt/slides/slide3813.xml"/>
  <Override ContentType="application/vnd.openxmlformats-officedocument.presentationml.slide+xml" PartName="/ppt/slides/slide5140.xml"/>
  <Override ContentType="application/vnd.openxmlformats-officedocument.presentationml.slide+xml" PartName="/ppt/slides/slide2246.xml"/>
  <Override ContentType="application/vnd.openxmlformats-officedocument.presentationml.slide+xml" PartName="/ppt/slides/slide2776.xml"/>
  <Override ContentType="application/vnd.openxmlformats-officedocument.presentationml.slide+xml" PartName="/ppt/slides/slide1910.xml"/>
  <Override ContentType="application/vnd.openxmlformats-officedocument.presentationml.slide+xml" PartName="/ppt/slides/slide2059.xml"/>
  <Override ContentType="application/vnd.openxmlformats-officedocument.presentationml.slide+xml" PartName="/ppt/slides/slide3899.xml"/>
  <Override ContentType="application/vnd.openxmlformats-officedocument.presentationml.slide+xml" PartName="/ppt/slides/slide4792.xml"/>
  <Override ContentType="application/vnd.openxmlformats-officedocument.presentationml.slide+xml" PartName="/ppt/slides/slide5529.xml"/>
  <Override ContentType="application/vnd.openxmlformats-officedocument.presentationml.slide+xml" PartName="/ppt/slides/slide1996.xml"/>
  <Override ContentType="application/vnd.openxmlformats-officedocument.presentationml.slide+xml" PartName="/ppt/slides/slide1638.xml"/>
  <Override ContentType="application/vnd.openxmlformats-officedocument.presentationml.slide+xml" PartName="/ppt/slides/slide1108.xml"/>
  <Override ContentType="application/vnd.openxmlformats-officedocument.presentationml.slide+xml" PartName="/ppt/slides/slide3626.xml"/>
  <Override ContentType="application/vnd.openxmlformats-officedocument.presentationml.slide+xml" PartName="/ppt/slides/slide4262.xml"/>
  <Override ContentType="application/vnd.openxmlformats-officedocument.presentationml.slide+xml" PartName="/ppt/slides/slide859.xml"/>
  <Override ContentType="application/vnd.openxmlformats-officedocument.presentationml.slide+xml" PartName="/ppt/slides/slide3295.xml"/>
  <Override ContentType="application/vnd.openxmlformats-officedocument.presentationml.slide+xml" PartName="/ppt/slides/slide972.xml"/>
  <Override ContentType="application/vnd.openxmlformats-officedocument.presentationml.slide+xml" PartName="/ppt/slides/slide5014.xml"/>
  <Override ContentType="application/vnd.openxmlformats-officedocument.presentationml.slide+xml" PartName="/ppt/slides/slide5198.xml"/>
  <Override ContentType="application/vnd.openxmlformats-officedocument.presentationml.slide+xml" PartName="/ppt/slides/slide1279.xml"/>
  <Override ContentType="application/vnd.openxmlformats-officedocument.presentationml.slide+xml" PartName="/ppt/slides/slide4290.xml"/>
  <Override ContentType="application/vnd.openxmlformats-officedocument.presentationml.slide+xml" PartName="/ppt/slides/slide5744.xml"/>
  <Override ContentType="application/vnd.openxmlformats-officedocument.presentationml.slide+xml" PartName="/ppt/slides/slide255.xml"/>
  <Override ContentType="application/vnd.openxmlformats-officedocument.presentationml.slide+xml" PartName="/ppt/slides/slide5027.xml"/>
  <Override ContentType="application/vnd.openxmlformats-officedocument.presentationml.slide+xml" PartName="/ppt/slides/slide5112.xml"/>
  <Override ContentType="application/vnd.openxmlformats-officedocument.presentationml.slide+xml" PartName="/ppt/slides/slide3380.xml"/>
  <Override ContentType="application/vnd.openxmlformats-officedocument.presentationml.slide+xml" PartName="/ppt/slides/slide4177.xml"/>
  <Override ContentType="application/vnd.openxmlformats-officedocument.presentationml.slide+xml" PartName="/ppt/slides/slide2605.xml"/>
  <Override ContentType="application/vnd.openxmlformats-officedocument.presentationml.slide+xml" PartName="/ppt/slides/slide2274.xml"/>
  <Override ContentType="application/vnd.openxmlformats-officedocument.presentationml.slide+xml" PartName="/ppt/slides/slide3841.xml"/>
  <Override ContentType="application/vnd.openxmlformats-officedocument.presentationml.slide+xml" PartName="/ppt/slides/slide3124.xml"/>
  <Override ContentType="application/vnd.openxmlformats-officedocument.presentationml.slide+xml" PartName="/ppt/slides/slide4508.xml"/>
  <Override ContentType="application/vnd.openxmlformats-officedocument.presentationml.slide+xml" PartName="/ppt/slides/slide3197.xml"/>
  <Override ContentType="application/vnd.openxmlformats-officedocument.presentationml.slide+xml" PartName="/ppt/slides/slide1294.xml"/>
  <Override ContentType="application/vnd.openxmlformats-officedocument.presentationml.slide+xml" PartName="/ppt/slides/slide4862.xml"/>
  <Override ContentType="application/vnd.openxmlformats-officedocument.presentationml.slide+xml" PartName="/ppt/slides/slide2703.xml"/>
  <Override ContentType="application/vnd.openxmlformats-officedocument.presentationml.slide+xml" PartName="/ppt/slides/slide4777.xml"/>
  <Override ContentType="application/vnd.openxmlformats-officedocument.presentationml.slide+xml" PartName="/ppt/slides/slide1392.xml"/>
  <Override ContentType="application/vnd.openxmlformats-officedocument.presentationml.slide+xml" PartName="/ppt/slides/slide3026.xml"/>
  <Override ContentType="application/vnd.openxmlformats-officedocument.presentationml.slide+xml" PartName="/ppt/slides/slide887.xml"/>
  <Override ContentType="application/vnd.openxmlformats-officedocument.presentationml.slide+xml" PartName="/ppt/slides/slide801.xml"/>
  <Override ContentType="application/vnd.openxmlformats-officedocument.presentationml.slide+xml" PartName="/ppt/slides/slide1221.xml"/>
  <Override ContentType="application/vnd.openxmlformats-officedocument.presentationml.slide+xml" PartName="/ppt/slides/slide3111.xml"/>
  <Override ContentType="application/vnd.openxmlformats-officedocument.presentationml.slide+xml" PartName="/ppt/slides/slide4606.xml"/>
  <Override ContentType="application/vnd.openxmlformats-officedocument.presentationml.slide+xml" PartName="/ppt/slides/slide4764.xml"/>
  <Override ContentType="application/vnd.openxmlformats-officedocument.presentationml.slide+xml" PartName="/ppt/slides/slide340.xml"/>
  <Override ContentType="application/vnd.openxmlformats-officedocument.presentationml.slide+xml" PartName="/ppt/slides/slide5055.xml"/>
  <Override ContentType="application/vnd.openxmlformats-officedocument.presentationml.slide+xml" PartName="/ppt/slides/slide4462.xml"/>
  <Override ContentType="application/vnd.openxmlformats-officedocument.presentationml.slide+xml" PartName="/ppt/slides/slide1136.xml"/>
  <Override ContentType="application/vnd.openxmlformats-officedocument.presentationml.slide+xml" PartName="/ppt/slides/slide2144.xml"/>
  <Override ContentType="application/vnd.openxmlformats-officedocument.presentationml.slide+xml" PartName="/ppt/slides/slide3039.xml"/>
  <Override ContentType="application/vnd.openxmlformats-officedocument.presentationml.slide+xml" PartName="/ppt/slides/slide3454.xml"/>
  <Override ContentType="application/vnd.openxmlformats-officedocument.presentationml.slide+xml" PartName="/ppt/slides/slide414.xml"/>
  <Override ContentType="application/vnd.openxmlformats-officedocument.presentationml.slide+xml" PartName="/ppt/slides/slide5916.xml"/>
  <Override ContentType="application/vnd.openxmlformats-officedocument.presentationml.slide+xml" PartName="/ppt/slides/slide1438.xml"/>
  <Override ContentType="application/vnd.openxmlformats-officedocument.presentationml.slide+xml" PartName="/ppt/slides/slide4160.xml"/>
  <Override ContentType="application/vnd.openxmlformats-officedocument.presentationml.slide+xml" PartName="/ppt/slides/slide4908.xml"/>
  <Override ContentType="application/vnd.openxmlformats-officedocument.presentationml.slide+xml" PartName="/ppt/slides/slide112.xml"/>
  <Override ContentType="application/vnd.openxmlformats-officedocument.presentationml.slide+xml" PartName="/ppt/slides/slide5614.xml"/>
  <Override ContentType="application/vnd.openxmlformats-officedocument.presentationml.slide+xml" PartName="/ppt/slides/slide198.xml"/>
  <Override ContentType="application/vnd.openxmlformats-officedocument.presentationml.slide+xml" PartName="/ppt/slides/slide2789.xml"/>
  <Override ContentType="application/vnd.openxmlformats-officedocument.presentationml.slide+xml" PartName="/ppt/slides/slide1551.xml"/>
  <Override ContentType="application/vnd.openxmlformats-officedocument.presentationml.slide+xml" PartName="/ppt/slides/slide3711.xml"/>
  <Override ContentType="application/vnd.openxmlformats-officedocument.presentationml.slide+xml" PartName="/ppt/slides/slide4047.xml"/>
  <Override ContentType="application/vnd.openxmlformats-officedocument.presentationml.slide+xml" PartName="/ppt/slides/slide2748.xml"/>
  <Override ContentType="application/vnd.openxmlformats-officedocument.presentationml.slide+xml" PartName="/ppt/slides/slide757.xml"/>
  <Override ContentType="application/vnd.openxmlformats-officedocument.presentationml.slide+xml" PartName="/ppt/slides/slide3797.xml"/>
  <Override ContentType="application/vnd.openxmlformats-officedocument.presentationml.slide+xml" PartName="/ppt/slides/slide1894.xml"/>
  <Override ContentType="application/vnd.openxmlformats-officedocument.presentationml.slide+xml" PartName="/ppt/slides/slide4736.xml"/>
  <Override ContentType="application/vnd.openxmlformats-officedocument.presentationml.slide+xml" PartName="/ppt/slides/slide3169.xml"/>
  <Override ContentType="application/vnd.openxmlformats-officedocument.presentationml.slide+xml" PartName="/ppt/slides/slide5329.xml"/>
  <Override ContentType="application/vnd.openxmlformats-officedocument.presentationml.slide+xml" PartName="/ppt/slides/slide3152.xml"/>
  <Override ContentType="application/vnd.openxmlformats-officedocument.presentationml.slide+xml" PartName="/ppt/slides/slide5470.xml"/>
  <Override ContentType="application/vnd.openxmlformats-officedocument.presentationml.slide+xml" PartName="/ppt/slides/slide1723.xml"/>
  <Override ContentType="application/vnd.openxmlformats-officedocument.presentationml.slide+xml" PartName="/ppt/slides/slide1825.xml"/>
  <Override ContentType="application/vnd.openxmlformats-officedocument.presentationml.slide+xml" PartName="/ppt/slides/slide140.xml"/>
  <Override ContentType="application/vnd.openxmlformats-officedocument.presentationml.slide+xml" PartName="/ppt/slides/slide3180.xml"/>
  <Override ContentType="application/vnd.openxmlformats-officedocument.presentationml.slide+xml" PartName="/ppt/slides/slide2731.xml"/>
  <Override ContentType="application/vnd.openxmlformats-officedocument.presentationml.slide+xml" PartName="/ppt/slides/slide4634.xml"/>
  <Override ContentType="application/vnd.openxmlformats-officedocument.presentationml.slide+xml" PartName="/ppt/slides/slide2172.xml"/>
  <Override ContentType="application/vnd.openxmlformats-officedocument.presentationml.slide+xml" PartName="/ppt/slides/slide3728.xml"/>
  <Override ContentType="application/vnd.openxmlformats-officedocument.presentationml.slide+xml" PartName="/ppt/slides/slide1164.xml"/>
  <Override ContentType="application/vnd.openxmlformats-officedocument.presentationml.slide+xml" PartName="/ppt/slides/slide3482.xml"/>
  <Override ContentType="application/vnd.openxmlformats-officedocument.presentationml.slide+xml" PartName="/ppt/slides/slide4075.xml"/>
  <Override ContentType="application/vnd.openxmlformats-officedocument.presentationml.slide+xml" PartName="/ppt/slides/slide5642.xml"/>
  <Override ContentType="application/vnd.openxmlformats-officedocument.presentationml.slide+xml" PartName="/ppt/slides/slide785.xml"/>
  <Override ContentType="application/vnd.openxmlformats-officedocument.presentationml.slide+xml" PartName="/ppt/slides/slide4490.xml"/>
  <Override ContentType="application/vnd.openxmlformats-officedocument.presentationml.slide+xml" PartName="/ppt/slides/slide442.xml"/>
  <Override ContentType="application/vnd.openxmlformats-officedocument.presentationml.slide+xml" PartName="/ppt/slides/slide5083.xml"/>
  <Override ContentType="application/vnd.openxmlformats-officedocument.presentationml.slide+xml" PartName="/ppt/slides/slide870.xml"/>
  <Override ContentType="application/vnd.openxmlformats-officedocument.presentationml.slide+xml" PartName="/ppt/slides/slide4708.xml"/>
  <Override ContentType="application/vnd.openxmlformats-officedocument.presentationml.slide+xml" PartName="/ppt/slides/slide3369.xml"/>
  <Override ContentType="application/vnd.openxmlformats-officedocument.presentationml.slide+xml" PartName="/ppt/slides/slide5670.xml"/>
  <Override ContentType="application/vnd.openxmlformats-officedocument.presentationml.slide+xml" PartName="/ppt/slides/slide1192.xml"/>
  <Override ContentType="application/vnd.openxmlformats-officedocument.presentationml.slide+xml" PartName="/ppt/slides/slide4406.xml"/>
  <Override ContentType="application/vnd.openxmlformats-officedocument.presentationml.slide+xml" PartName="/ppt/slides/slide1466.xml"/>
  <Override ContentType="application/vnd.openxmlformats-officedocument.presentationml.slide+xml" PartName="/ppt/slides/slide5414.xml"/>
  <Override ContentType="application/vnd.openxmlformats-officedocument.presentationml.slide+xml" PartName="/ppt/slides/slide2474.xml"/>
  <Override ContentType="application/vnd.openxmlformats-officedocument.presentationml.slide+xml" PartName="/ppt/slides/slide585.xml"/>
  <Override ContentType="application/vnd.openxmlformats-officedocument.presentationml.slide+xml" PartName="/ppt/slides/slide2503.xml"/>
  <Override ContentType="application/vnd.openxmlformats-officedocument.presentationml.slide+xml" PartName="/ppt/slides/slide5385.xml"/>
  <Override ContentType="application/vnd.openxmlformats-officedocument.presentationml.slide+xml" PartName="/ppt/slides/slide2589.xml"/>
  <Override ContentType="application/vnd.openxmlformats-officedocument.presentationml.slide+xml" PartName="/ppt/slides/slide4377.xml"/>
  <Override ContentType="application/vnd.openxmlformats-officedocument.presentationml.slide+xml" PartName="/ppt/slides/slide2418.xml"/>
  <Override ContentType="application/vnd.openxmlformats-officedocument.presentationml.slide+xml" PartName="/ppt/slides/slide2948.xml"/>
  <Override ContentType="application/vnd.openxmlformats-officedocument.presentationml.slide+xml" PartName="/ppt/slides/slide3511.xml"/>
  <Override ContentType="application/vnd.openxmlformats-officedocument.presentationml.slide+xml" PartName="/ppt/slides/slide329.xml"/>
  <Override ContentType="application/vnd.openxmlformats-officedocument.presentationml.slide+xml" PartName="/ppt/slides/slide1694.xml"/>
  <Override ContentType="application/vnd.openxmlformats-officedocument.presentationml.slide+xml" PartName="/ppt/slides/slide3426.xml"/>
  <Override ContentType="application/vnd.openxmlformats-officedocument.presentationml.slide+xml" PartName="/ppt/slides/slide3597.xml"/>
  <Override ContentType="application/vnd.openxmlformats-officedocument.presentationml.slide+xml" PartName="/ppt/slides/slide4434.xml"/>
  <Override ContentType="application/vnd.openxmlformats-officedocument.presentationml.slide+xml" PartName="/ppt/slides/slide557.xml"/>
  <Override ContentType="application/vnd.openxmlformats-officedocument.presentationml.slide+xml" PartName="/ppt/slides/slide670.xml"/>
  <Override ContentType="application/vnd.openxmlformats-officedocument.presentationml.slide+xml" PartName="/ppt/slides/slide1523.xml"/>
  <Override ContentType="application/vnd.openxmlformats-officedocument.presentationml.slide+xml" PartName="/ppt/slides/slide4936.xml"/>
  <Override ContentType="application/vnd.openxmlformats-officedocument.presentationml.slide+xml" PartName="/ppt/slides/slide3928.xml"/>
  <Override ContentType="application/vnd.openxmlformats-officedocument.presentationml.slide+xml" PartName="/ppt/slides/slide2531.xml"/>
  <Override ContentType="application/vnd.openxmlformats-officedocument.presentationml.slide+xml" PartName="/ppt/slides/slide4349.xml"/>
  <Override ContentType="application/vnd.openxmlformats-officedocument.presentationml.slide+xml" PartName="/ppt/slides/slide5442.xml"/>
  <Override ContentType="application/vnd.openxmlformats-officedocument.presentationml.slide+xml" PartName="/ppt/slides/slide5357.xml"/>
  <Override ContentType="application/vnd.openxmlformats-officedocument.presentationml.slide+xml" PartName="/ppt/slides/slide2446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  <p:sldId id="324" r:id="rId73"/>
    <p:sldId id="325" r:id="rId74"/>
    <p:sldId id="326" r:id="rId75"/>
    <p:sldId id="327" r:id="rId76"/>
    <p:sldId id="328" r:id="rId77"/>
    <p:sldId id="329" r:id="rId78"/>
    <p:sldId id="330" r:id="rId79"/>
    <p:sldId id="331" r:id="rId80"/>
    <p:sldId id="332" r:id="rId81"/>
    <p:sldId id="333" r:id="rId82"/>
    <p:sldId id="334" r:id="rId83"/>
    <p:sldId id="335" r:id="rId84"/>
    <p:sldId id="336" r:id="rId85"/>
    <p:sldId id="337" r:id="rId86"/>
    <p:sldId id="338" r:id="rId87"/>
    <p:sldId id="339" r:id="rId88"/>
    <p:sldId id="340" r:id="rId89"/>
    <p:sldId id="341" r:id="rId90"/>
    <p:sldId id="342" r:id="rId91"/>
    <p:sldId id="343" r:id="rId92"/>
    <p:sldId id="344" r:id="rId93"/>
    <p:sldId id="345" r:id="rId94"/>
    <p:sldId id="346" r:id="rId95"/>
    <p:sldId id="347" r:id="rId96"/>
    <p:sldId id="348" r:id="rId97"/>
    <p:sldId id="349" r:id="rId98"/>
    <p:sldId id="350" r:id="rId99"/>
    <p:sldId id="351" r:id="rId100"/>
    <p:sldId id="352" r:id="rId101"/>
    <p:sldId id="353" r:id="rId102"/>
    <p:sldId id="354" r:id="rId103"/>
    <p:sldId id="355" r:id="rId104"/>
    <p:sldId id="356" r:id="rId105"/>
    <p:sldId id="357" r:id="rId106"/>
    <p:sldId id="358" r:id="rId107"/>
    <p:sldId id="359" r:id="rId108"/>
    <p:sldId id="360" r:id="rId109"/>
    <p:sldId id="361" r:id="rId110"/>
    <p:sldId id="362" r:id="rId111"/>
    <p:sldId id="363" r:id="rId112"/>
    <p:sldId id="364" r:id="rId113"/>
    <p:sldId id="365" r:id="rId114"/>
    <p:sldId id="366" r:id="rId115"/>
    <p:sldId id="367" r:id="rId116"/>
    <p:sldId id="368" r:id="rId117"/>
    <p:sldId id="369" r:id="rId118"/>
    <p:sldId id="370" r:id="rId119"/>
    <p:sldId id="371" r:id="rId120"/>
    <p:sldId id="372" r:id="rId121"/>
    <p:sldId id="373" r:id="rId122"/>
    <p:sldId id="374" r:id="rId123"/>
    <p:sldId id="375" r:id="rId124"/>
    <p:sldId id="376" r:id="rId125"/>
    <p:sldId id="377" r:id="rId126"/>
    <p:sldId id="378" r:id="rId127"/>
    <p:sldId id="379" r:id="rId128"/>
    <p:sldId id="380" r:id="rId129"/>
    <p:sldId id="381" r:id="rId130"/>
    <p:sldId id="382" r:id="rId131"/>
    <p:sldId id="383" r:id="rId132"/>
    <p:sldId id="384" r:id="rId133"/>
    <p:sldId id="385" r:id="rId134"/>
    <p:sldId id="386" r:id="rId135"/>
    <p:sldId id="387" r:id="rId136"/>
    <p:sldId id="388" r:id="rId137"/>
    <p:sldId id="389" r:id="rId138"/>
    <p:sldId id="390" r:id="rId139"/>
    <p:sldId id="391" r:id="rId140"/>
    <p:sldId id="392" r:id="rId141"/>
    <p:sldId id="393" r:id="rId142"/>
    <p:sldId id="394" r:id="rId143"/>
    <p:sldId id="395" r:id="rId144"/>
    <p:sldId id="396" r:id="rId145"/>
    <p:sldId id="397" r:id="rId146"/>
    <p:sldId id="398" r:id="rId147"/>
    <p:sldId id="399" r:id="rId148"/>
    <p:sldId id="400" r:id="rId149"/>
    <p:sldId id="401" r:id="rId150"/>
    <p:sldId id="402" r:id="rId151"/>
    <p:sldId id="403" r:id="rId152"/>
    <p:sldId id="404" r:id="rId153"/>
    <p:sldId id="405" r:id="rId154"/>
    <p:sldId id="406" r:id="rId155"/>
    <p:sldId id="407" r:id="rId156"/>
    <p:sldId id="408" r:id="rId157"/>
    <p:sldId id="409" r:id="rId158"/>
    <p:sldId id="410" r:id="rId159"/>
    <p:sldId id="411" r:id="rId160"/>
    <p:sldId id="412" r:id="rId161"/>
    <p:sldId id="413" r:id="rId162"/>
    <p:sldId id="414" r:id="rId163"/>
    <p:sldId id="415" r:id="rId164"/>
    <p:sldId id="416" r:id="rId165"/>
    <p:sldId id="417" r:id="rId166"/>
    <p:sldId id="418" r:id="rId167"/>
    <p:sldId id="419" r:id="rId168"/>
    <p:sldId id="420" r:id="rId169"/>
    <p:sldId id="421" r:id="rId170"/>
    <p:sldId id="422" r:id="rId171"/>
    <p:sldId id="423" r:id="rId172"/>
    <p:sldId id="424" r:id="rId173"/>
    <p:sldId id="425" r:id="rId174"/>
    <p:sldId id="426" r:id="rId175"/>
    <p:sldId id="427" r:id="rId176"/>
    <p:sldId id="428" r:id="rId177"/>
    <p:sldId id="429" r:id="rId178"/>
    <p:sldId id="430" r:id="rId179"/>
    <p:sldId id="431" r:id="rId180"/>
    <p:sldId id="432" r:id="rId181"/>
    <p:sldId id="433" r:id="rId182"/>
    <p:sldId id="434" r:id="rId183"/>
    <p:sldId id="435" r:id="rId184"/>
    <p:sldId id="436" r:id="rId185"/>
    <p:sldId id="437" r:id="rId186"/>
    <p:sldId id="438" r:id="rId187"/>
    <p:sldId id="439" r:id="rId188"/>
    <p:sldId id="440" r:id="rId189"/>
    <p:sldId id="441" r:id="rId190"/>
    <p:sldId id="442" r:id="rId191"/>
    <p:sldId id="443" r:id="rId192"/>
    <p:sldId id="444" r:id="rId193"/>
    <p:sldId id="445" r:id="rId194"/>
    <p:sldId id="446" r:id="rId195"/>
    <p:sldId id="447" r:id="rId196"/>
    <p:sldId id="448" r:id="rId197"/>
    <p:sldId id="449" r:id="rId198"/>
    <p:sldId id="450" r:id="rId199"/>
    <p:sldId id="451" r:id="rId200"/>
    <p:sldId id="452" r:id="rId201"/>
    <p:sldId id="453" r:id="rId202"/>
    <p:sldId id="454" r:id="rId203"/>
    <p:sldId id="455" r:id="rId204"/>
    <p:sldId id="456" r:id="rId205"/>
    <p:sldId id="457" r:id="rId206"/>
    <p:sldId id="458" r:id="rId207"/>
    <p:sldId id="459" r:id="rId208"/>
    <p:sldId id="460" r:id="rId209"/>
    <p:sldId id="461" r:id="rId210"/>
    <p:sldId id="462" r:id="rId211"/>
    <p:sldId id="463" r:id="rId212"/>
    <p:sldId id="464" r:id="rId213"/>
    <p:sldId id="465" r:id="rId214"/>
    <p:sldId id="466" r:id="rId215"/>
    <p:sldId id="467" r:id="rId216"/>
    <p:sldId id="468" r:id="rId217"/>
    <p:sldId id="469" r:id="rId218"/>
    <p:sldId id="470" r:id="rId219"/>
    <p:sldId id="471" r:id="rId220"/>
    <p:sldId id="472" r:id="rId221"/>
    <p:sldId id="473" r:id="rId222"/>
    <p:sldId id="474" r:id="rId223"/>
    <p:sldId id="475" r:id="rId224"/>
    <p:sldId id="476" r:id="rId225"/>
    <p:sldId id="477" r:id="rId226"/>
    <p:sldId id="478" r:id="rId227"/>
    <p:sldId id="479" r:id="rId228"/>
    <p:sldId id="480" r:id="rId229"/>
    <p:sldId id="481" r:id="rId230"/>
    <p:sldId id="482" r:id="rId231"/>
    <p:sldId id="483" r:id="rId232"/>
    <p:sldId id="484" r:id="rId233"/>
    <p:sldId id="485" r:id="rId234"/>
    <p:sldId id="486" r:id="rId235"/>
    <p:sldId id="487" r:id="rId236"/>
    <p:sldId id="488" r:id="rId237"/>
    <p:sldId id="489" r:id="rId238"/>
    <p:sldId id="490" r:id="rId239"/>
    <p:sldId id="491" r:id="rId240"/>
    <p:sldId id="492" r:id="rId241"/>
    <p:sldId id="493" r:id="rId242"/>
    <p:sldId id="494" r:id="rId243"/>
    <p:sldId id="495" r:id="rId244"/>
    <p:sldId id="496" r:id="rId245"/>
    <p:sldId id="497" r:id="rId246"/>
    <p:sldId id="498" r:id="rId247"/>
    <p:sldId id="499" r:id="rId248"/>
    <p:sldId id="500" r:id="rId249"/>
    <p:sldId id="501" r:id="rId250"/>
    <p:sldId id="502" r:id="rId251"/>
    <p:sldId id="503" r:id="rId252"/>
    <p:sldId id="504" r:id="rId253"/>
    <p:sldId id="505" r:id="rId254"/>
    <p:sldId id="506" r:id="rId255"/>
    <p:sldId id="507" r:id="rId256"/>
    <p:sldId id="508" r:id="rId257"/>
    <p:sldId id="509" r:id="rId258"/>
    <p:sldId id="510" r:id="rId259"/>
    <p:sldId id="511" r:id="rId260"/>
    <p:sldId id="512" r:id="rId261"/>
    <p:sldId id="513" r:id="rId262"/>
    <p:sldId id="514" r:id="rId263"/>
    <p:sldId id="515" r:id="rId264"/>
    <p:sldId id="516" r:id="rId265"/>
    <p:sldId id="517" r:id="rId266"/>
    <p:sldId id="518" r:id="rId267"/>
    <p:sldId id="519" r:id="rId268"/>
    <p:sldId id="520" r:id="rId269"/>
    <p:sldId id="521" r:id="rId270"/>
    <p:sldId id="522" r:id="rId271"/>
    <p:sldId id="523" r:id="rId272"/>
    <p:sldId id="524" r:id="rId273"/>
    <p:sldId id="525" r:id="rId274"/>
    <p:sldId id="526" r:id="rId275"/>
    <p:sldId id="527" r:id="rId276"/>
    <p:sldId id="528" r:id="rId277"/>
    <p:sldId id="529" r:id="rId278"/>
    <p:sldId id="530" r:id="rId279"/>
    <p:sldId id="531" r:id="rId280"/>
    <p:sldId id="532" r:id="rId281"/>
    <p:sldId id="533" r:id="rId282"/>
    <p:sldId id="534" r:id="rId283"/>
    <p:sldId id="535" r:id="rId284"/>
    <p:sldId id="536" r:id="rId285"/>
    <p:sldId id="537" r:id="rId286"/>
    <p:sldId id="538" r:id="rId287"/>
    <p:sldId id="539" r:id="rId288"/>
    <p:sldId id="540" r:id="rId289"/>
    <p:sldId id="541" r:id="rId290"/>
    <p:sldId id="542" r:id="rId291"/>
    <p:sldId id="543" r:id="rId292"/>
    <p:sldId id="544" r:id="rId293"/>
    <p:sldId id="545" r:id="rId294"/>
    <p:sldId id="546" r:id="rId295"/>
    <p:sldId id="547" r:id="rId296"/>
    <p:sldId id="548" r:id="rId297"/>
    <p:sldId id="549" r:id="rId298"/>
    <p:sldId id="550" r:id="rId299"/>
    <p:sldId id="551" r:id="rId300"/>
    <p:sldId id="552" r:id="rId301"/>
    <p:sldId id="553" r:id="rId302"/>
    <p:sldId id="554" r:id="rId303"/>
    <p:sldId id="555" r:id="rId304"/>
    <p:sldId id="556" r:id="rId305"/>
    <p:sldId id="557" r:id="rId306"/>
    <p:sldId id="558" r:id="rId307"/>
    <p:sldId id="559" r:id="rId308"/>
    <p:sldId id="560" r:id="rId309"/>
    <p:sldId id="561" r:id="rId310"/>
    <p:sldId id="562" r:id="rId311"/>
    <p:sldId id="563" r:id="rId312"/>
    <p:sldId id="564" r:id="rId313"/>
    <p:sldId id="565" r:id="rId314"/>
    <p:sldId id="566" r:id="rId315"/>
    <p:sldId id="567" r:id="rId316"/>
    <p:sldId id="568" r:id="rId317"/>
    <p:sldId id="569" r:id="rId318"/>
    <p:sldId id="570" r:id="rId319"/>
    <p:sldId id="571" r:id="rId320"/>
    <p:sldId id="572" r:id="rId321"/>
    <p:sldId id="573" r:id="rId322"/>
    <p:sldId id="574" r:id="rId323"/>
    <p:sldId id="575" r:id="rId324"/>
    <p:sldId id="576" r:id="rId325"/>
    <p:sldId id="577" r:id="rId326"/>
    <p:sldId id="578" r:id="rId327"/>
    <p:sldId id="579" r:id="rId328"/>
    <p:sldId id="580" r:id="rId329"/>
    <p:sldId id="581" r:id="rId330"/>
    <p:sldId id="582" r:id="rId331"/>
    <p:sldId id="583" r:id="rId332"/>
    <p:sldId id="584" r:id="rId333"/>
    <p:sldId id="585" r:id="rId334"/>
    <p:sldId id="586" r:id="rId335"/>
    <p:sldId id="587" r:id="rId336"/>
    <p:sldId id="588" r:id="rId337"/>
    <p:sldId id="589" r:id="rId338"/>
    <p:sldId id="590" r:id="rId339"/>
    <p:sldId id="591" r:id="rId340"/>
    <p:sldId id="592" r:id="rId341"/>
    <p:sldId id="593" r:id="rId342"/>
    <p:sldId id="594" r:id="rId343"/>
    <p:sldId id="595" r:id="rId344"/>
    <p:sldId id="596" r:id="rId345"/>
    <p:sldId id="597" r:id="rId346"/>
    <p:sldId id="598" r:id="rId347"/>
    <p:sldId id="599" r:id="rId348"/>
    <p:sldId id="600" r:id="rId349"/>
    <p:sldId id="601" r:id="rId350"/>
    <p:sldId id="602" r:id="rId351"/>
    <p:sldId id="603" r:id="rId352"/>
    <p:sldId id="604" r:id="rId353"/>
    <p:sldId id="605" r:id="rId354"/>
    <p:sldId id="606" r:id="rId355"/>
    <p:sldId id="607" r:id="rId356"/>
    <p:sldId id="608" r:id="rId357"/>
    <p:sldId id="609" r:id="rId358"/>
    <p:sldId id="610" r:id="rId359"/>
    <p:sldId id="611" r:id="rId360"/>
    <p:sldId id="612" r:id="rId361"/>
    <p:sldId id="613" r:id="rId362"/>
    <p:sldId id="614" r:id="rId363"/>
    <p:sldId id="615" r:id="rId364"/>
    <p:sldId id="616" r:id="rId365"/>
    <p:sldId id="617" r:id="rId366"/>
    <p:sldId id="618" r:id="rId367"/>
    <p:sldId id="619" r:id="rId368"/>
    <p:sldId id="620" r:id="rId369"/>
    <p:sldId id="621" r:id="rId370"/>
    <p:sldId id="622" r:id="rId371"/>
    <p:sldId id="623" r:id="rId372"/>
    <p:sldId id="624" r:id="rId373"/>
    <p:sldId id="625" r:id="rId374"/>
    <p:sldId id="626" r:id="rId375"/>
    <p:sldId id="627" r:id="rId376"/>
    <p:sldId id="628" r:id="rId377"/>
    <p:sldId id="629" r:id="rId378"/>
    <p:sldId id="630" r:id="rId379"/>
    <p:sldId id="631" r:id="rId380"/>
    <p:sldId id="632" r:id="rId381"/>
    <p:sldId id="633" r:id="rId382"/>
    <p:sldId id="634" r:id="rId383"/>
    <p:sldId id="635" r:id="rId384"/>
    <p:sldId id="636" r:id="rId385"/>
    <p:sldId id="637" r:id="rId386"/>
    <p:sldId id="638" r:id="rId387"/>
    <p:sldId id="639" r:id="rId388"/>
    <p:sldId id="640" r:id="rId389"/>
    <p:sldId id="641" r:id="rId390"/>
    <p:sldId id="642" r:id="rId391"/>
    <p:sldId id="643" r:id="rId392"/>
    <p:sldId id="644" r:id="rId393"/>
    <p:sldId id="645" r:id="rId394"/>
    <p:sldId id="646" r:id="rId395"/>
    <p:sldId id="647" r:id="rId396"/>
    <p:sldId id="648" r:id="rId397"/>
    <p:sldId id="649" r:id="rId398"/>
    <p:sldId id="650" r:id="rId399"/>
    <p:sldId id="651" r:id="rId400"/>
    <p:sldId id="652" r:id="rId401"/>
    <p:sldId id="653" r:id="rId402"/>
    <p:sldId id="654" r:id="rId403"/>
    <p:sldId id="655" r:id="rId404"/>
    <p:sldId id="656" r:id="rId405"/>
    <p:sldId id="657" r:id="rId406"/>
    <p:sldId id="658" r:id="rId407"/>
    <p:sldId id="659" r:id="rId408"/>
    <p:sldId id="660" r:id="rId409"/>
    <p:sldId id="661" r:id="rId410"/>
    <p:sldId id="662" r:id="rId411"/>
    <p:sldId id="663" r:id="rId412"/>
    <p:sldId id="664" r:id="rId413"/>
    <p:sldId id="665" r:id="rId414"/>
    <p:sldId id="666" r:id="rId415"/>
    <p:sldId id="667" r:id="rId416"/>
    <p:sldId id="668" r:id="rId417"/>
    <p:sldId id="669" r:id="rId418"/>
    <p:sldId id="670" r:id="rId419"/>
    <p:sldId id="671" r:id="rId420"/>
    <p:sldId id="672" r:id="rId421"/>
    <p:sldId id="673" r:id="rId422"/>
    <p:sldId id="674" r:id="rId423"/>
    <p:sldId id="675" r:id="rId424"/>
    <p:sldId id="676" r:id="rId425"/>
    <p:sldId id="677" r:id="rId426"/>
    <p:sldId id="678" r:id="rId427"/>
    <p:sldId id="679" r:id="rId428"/>
    <p:sldId id="680" r:id="rId429"/>
    <p:sldId id="681" r:id="rId430"/>
    <p:sldId id="682" r:id="rId431"/>
    <p:sldId id="683" r:id="rId432"/>
    <p:sldId id="684" r:id="rId433"/>
    <p:sldId id="685" r:id="rId434"/>
    <p:sldId id="686" r:id="rId435"/>
    <p:sldId id="687" r:id="rId436"/>
    <p:sldId id="688" r:id="rId437"/>
    <p:sldId id="689" r:id="rId438"/>
    <p:sldId id="690" r:id="rId439"/>
    <p:sldId id="691" r:id="rId440"/>
    <p:sldId id="692" r:id="rId441"/>
    <p:sldId id="693" r:id="rId442"/>
    <p:sldId id="694" r:id="rId443"/>
    <p:sldId id="695" r:id="rId444"/>
    <p:sldId id="696" r:id="rId445"/>
    <p:sldId id="697" r:id="rId446"/>
    <p:sldId id="698" r:id="rId447"/>
    <p:sldId id="699" r:id="rId448"/>
    <p:sldId id="700" r:id="rId449"/>
    <p:sldId id="701" r:id="rId450"/>
    <p:sldId id="702" r:id="rId451"/>
    <p:sldId id="703" r:id="rId452"/>
    <p:sldId id="704" r:id="rId453"/>
    <p:sldId id="705" r:id="rId454"/>
    <p:sldId id="706" r:id="rId455"/>
    <p:sldId id="707" r:id="rId456"/>
    <p:sldId id="708" r:id="rId457"/>
    <p:sldId id="709" r:id="rId458"/>
    <p:sldId id="710" r:id="rId459"/>
    <p:sldId id="711" r:id="rId460"/>
    <p:sldId id="712" r:id="rId461"/>
    <p:sldId id="713" r:id="rId462"/>
    <p:sldId id="714" r:id="rId463"/>
    <p:sldId id="715" r:id="rId464"/>
    <p:sldId id="716" r:id="rId465"/>
    <p:sldId id="717" r:id="rId466"/>
    <p:sldId id="718" r:id="rId467"/>
    <p:sldId id="719" r:id="rId468"/>
    <p:sldId id="720" r:id="rId469"/>
    <p:sldId id="721" r:id="rId470"/>
    <p:sldId id="722" r:id="rId471"/>
    <p:sldId id="723" r:id="rId472"/>
    <p:sldId id="724" r:id="rId473"/>
    <p:sldId id="725" r:id="rId474"/>
    <p:sldId id="726" r:id="rId475"/>
    <p:sldId id="727" r:id="rId476"/>
    <p:sldId id="728" r:id="rId477"/>
    <p:sldId id="729" r:id="rId478"/>
    <p:sldId id="730" r:id="rId479"/>
    <p:sldId id="731" r:id="rId480"/>
    <p:sldId id="732" r:id="rId481"/>
    <p:sldId id="733" r:id="rId482"/>
    <p:sldId id="734" r:id="rId483"/>
    <p:sldId id="735" r:id="rId484"/>
    <p:sldId id="736" r:id="rId485"/>
    <p:sldId id="737" r:id="rId486"/>
    <p:sldId id="738" r:id="rId487"/>
    <p:sldId id="739" r:id="rId488"/>
    <p:sldId id="740" r:id="rId489"/>
    <p:sldId id="741" r:id="rId490"/>
    <p:sldId id="742" r:id="rId491"/>
    <p:sldId id="743" r:id="rId492"/>
    <p:sldId id="744" r:id="rId493"/>
    <p:sldId id="745" r:id="rId494"/>
    <p:sldId id="746" r:id="rId495"/>
    <p:sldId id="747" r:id="rId496"/>
    <p:sldId id="748" r:id="rId497"/>
    <p:sldId id="749" r:id="rId498"/>
    <p:sldId id="750" r:id="rId499"/>
    <p:sldId id="751" r:id="rId500"/>
    <p:sldId id="752" r:id="rId501"/>
    <p:sldId id="753" r:id="rId502"/>
    <p:sldId id="754" r:id="rId503"/>
    <p:sldId id="755" r:id="rId504"/>
    <p:sldId id="756" r:id="rId505"/>
    <p:sldId id="757" r:id="rId506"/>
    <p:sldId id="758" r:id="rId507"/>
    <p:sldId id="759" r:id="rId508"/>
    <p:sldId id="760" r:id="rId509"/>
    <p:sldId id="761" r:id="rId510"/>
    <p:sldId id="762" r:id="rId511"/>
    <p:sldId id="763" r:id="rId512"/>
    <p:sldId id="764" r:id="rId513"/>
    <p:sldId id="765" r:id="rId514"/>
    <p:sldId id="766" r:id="rId515"/>
    <p:sldId id="767" r:id="rId516"/>
    <p:sldId id="768" r:id="rId517"/>
    <p:sldId id="769" r:id="rId518"/>
    <p:sldId id="770" r:id="rId519"/>
    <p:sldId id="771" r:id="rId520"/>
    <p:sldId id="772" r:id="rId521"/>
    <p:sldId id="773" r:id="rId522"/>
    <p:sldId id="774" r:id="rId523"/>
    <p:sldId id="775" r:id="rId524"/>
    <p:sldId id="776" r:id="rId525"/>
    <p:sldId id="777" r:id="rId526"/>
    <p:sldId id="778" r:id="rId527"/>
    <p:sldId id="779" r:id="rId528"/>
    <p:sldId id="780" r:id="rId529"/>
    <p:sldId id="781" r:id="rId530"/>
    <p:sldId id="782" r:id="rId531"/>
    <p:sldId id="783" r:id="rId532"/>
    <p:sldId id="784" r:id="rId533"/>
    <p:sldId id="785" r:id="rId534"/>
    <p:sldId id="786" r:id="rId535"/>
    <p:sldId id="787" r:id="rId536"/>
    <p:sldId id="788" r:id="rId537"/>
    <p:sldId id="789" r:id="rId538"/>
    <p:sldId id="790" r:id="rId539"/>
    <p:sldId id="791" r:id="rId540"/>
    <p:sldId id="792" r:id="rId541"/>
    <p:sldId id="793" r:id="rId542"/>
    <p:sldId id="794" r:id="rId543"/>
    <p:sldId id="795" r:id="rId544"/>
    <p:sldId id="796" r:id="rId545"/>
    <p:sldId id="797" r:id="rId546"/>
    <p:sldId id="798" r:id="rId547"/>
    <p:sldId id="799" r:id="rId548"/>
    <p:sldId id="800" r:id="rId549"/>
    <p:sldId id="801" r:id="rId550"/>
    <p:sldId id="802" r:id="rId551"/>
    <p:sldId id="803" r:id="rId552"/>
    <p:sldId id="804" r:id="rId553"/>
    <p:sldId id="805" r:id="rId554"/>
    <p:sldId id="806" r:id="rId555"/>
    <p:sldId id="807" r:id="rId556"/>
    <p:sldId id="808" r:id="rId557"/>
    <p:sldId id="809" r:id="rId558"/>
    <p:sldId id="810" r:id="rId559"/>
    <p:sldId id="811" r:id="rId560"/>
    <p:sldId id="812" r:id="rId561"/>
    <p:sldId id="813" r:id="rId562"/>
    <p:sldId id="814" r:id="rId563"/>
    <p:sldId id="815" r:id="rId564"/>
    <p:sldId id="816" r:id="rId565"/>
    <p:sldId id="817" r:id="rId566"/>
    <p:sldId id="818" r:id="rId567"/>
    <p:sldId id="819" r:id="rId568"/>
    <p:sldId id="820" r:id="rId569"/>
    <p:sldId id="821" r:id="rId570"/>
    <p:sldId id="822" r:id="rId571"/>
    <p:sldId id="823" r:id="rId572"/>
    <p:sldId id="824" r:id="rId573"/>
    <p:sldId id="825" r:id="rId574"/>
    <p:sldId id="826" r:id="rId575"/>
    <p:sldId id="827" r:id="rId576"/>
    <p:sldId id="828" r:id="rId577"/>
    <p:sldId id="829" r:id="rId578"/>
    <p:sldId id="830" r:id="rId579"/>
    <p:sldId id="831" r:id="rId580"/>
    <p:sldId id="832" r:id="rId581"/>
    <p:sldId id="833" r:id="rId582"/>
    <p:sldId id="834" r:id="rId583"/>
    <p:sldId id="835" r:id="rId584"/>
    <p:sldId id="836" r:id="rId585"/>
    <p:sldId id="837" r:id="rId586"/>
    <p:sldId id="838" r:id="rId587"/>
    <p:sldId id="839" r:id="rId588"/>
    <p:sldId id="840" r:id="rId589"/>
    <p:sldId id="841" r:id="rId590"/>
    <p:sldId id="842" r:id="rId591"/>
    <p:sldId id="843" r:id="rId592"/>
    <p:sldId id="844" r:id="rId593"/>
    <p:sldId id="845" r:id="rId594"/>
    <p:sldId id="846" r:id="rId595"/>
    <p:sldId id="847" r:id="rId596"/>
    <p:sldId id="848" r:id="rId597"/>
    <p:sldId id="849" r:id="rId598"/>
    <p:sldId id="850" r:id="rId599"/>
    <p:sldId id="851" r:id="rId600"/>
    <p:sldId id="852" r:id="rId601"/>
    <p:sldId id="853" r:id="rId602"/>
    <p:sldId id="854" r:id="rId603"/>
    <p:sldId id="855" r:id="rId604"/>
    <p:sldId id="856" r:id="rId605"/>
    <p:sldId id="857" r:id="rId606"/>
    <p:sldId id="858" r:id="rId607"/>
    <p:sldId id="859" r:id="rId608"/>
    <p:sldId id="860" r:id="rId609"/>
    <p:sldId id="861" r:id="rId610"/>
    <p:sldId id="862" r:id="rId611"/>
    <p:sldId id="863" r:id="rId612"/>
    <p:sldId id="864" r:id="rId613"/>
    <p:sldId id="865" r:id="rId614"/>
    <p:sldId id="866" r:id="rId615"/>
    <p:sldId id="867" r:id="rId616"/>
    <p:sldId id="868" r:id="rId617"/>
    <p:sldId id="869" r:id="rId618"/>
    <p:sldId id="870" r:id="rId619"/>
    <p:sldId id="871" r:id="rId620"/>
    <p:sldId id="872" r:id="rId621"/>
    <p:sldId id="873" r:id="rId622"/>
    <p:sldId id="874" r:id="rId623"/>
    <p:sldId id="875" r:id="rId624"/>
    <p:sldId id="876" r:id="rId625"/>
    <p:sldId id="877" r:id="rId626"/>
    <p:sldId id="878" r:id="rId627"/>
    <p:sldId id="879" r:id="rId628"/>
    <p:sldId id="880" r:id="rId629"/>
    <p:sldId id="881" r:id="rId630"/>
    <p:sldId id="882" r:id="rId631"/>
    <p:sldId id="883" r:id="rId632"/>
    <p:sldId id="884" r:id="rId633"/>
    <p:sldId id="885" r:id="rId634"/>
    <p:sldId id="886" r:id="rId635"/>
    <p:sldId id="887" r:id="rId636"/>
    <p:sldId id="888" r:id="rId637"/>
    <p:sldId id="889" r:id="rId638"/>
    <p:sldId id="890" r:id="rId639"/>
    <p:sldId id="891" r:id="rId640"/>
    <p:sldId id="892" r:id="rId641"/>
    <p:sldId id="893" r:id="rId642"/>
    <p:sldId id="894" r:id="rId643"/>
    <p:sldId id="895" r:id="rId644"/>
    <p:sldId id="896" r:id="rId645"/>
    <p:sldId id="897" r:id="rId646"/>
    <p:sldId id="898" r:id="rId647"/>
    <p:sldId id="899" r:id="rId648"/>
    <p:sldId id="900" r:id="rId649"/>
    <p:sldId id="901" r:id="rId650"/>
    <p:sldId id="902" r:id="rId651"/>
    <p:sldId id="903" r:id="rId652"/>
    <p:sldId id="904" r:id="rId653"/>
    <p:sldId id="905" r:id="rId654"/>
    <p:sldId id="906" r:id="rId655"/>
    <p:sldId id="907" r:id="rId656"/>
    <p:sldId id="908" r:id="rId657"/>
    <p:sldId id="909" r:id="rId658"/>
    <p:sldId id="910" r:id="rId659"/>
    <p:sldId id="911" r:id="rId660"/>
    <p:sldId id="912" r:id="rId661"/>
    <p:sldId id="913" r:id="rId662"/>
    <p:sldId id="914" r:id="rId663"/>
    <p:sldId id="915" r:id="rId664"/>
    <p:sldId id="916" r:id="rId665"/>
    <p:sldId id="917" r:id="rId666"/>
    <p:sldId id="918" r:id="rId667"/>
    <p:sldId id="919" r:id="rId668"/>
    <p:sldId id="920" r:id="rId669"/>
    <p:sldId id="921" r:id="rId670"/>
    <p:sldId id="922" r:id="rId671"/>
    <p:sldId id="923" r:id="rId672"/>
    <p:sldId id="924" r:id="rId673"/>
    <p:sldId id="925" r:id="rId674"/>
    <p:sldId id="926" r:id="rId675"/>
    <p:sldId id="927" r:id="rId676"/>
    <p:sldId id="928" r:id="rId677"/>
    <p:sldId id="929" r:id="rId678"/>
    <p:sldId id="930" r:id="rId679"/>
    <p:sldId id="931" r:id="rId680"/>
    <p:sldId id="932" r:id="rId681"/>
    <p:sldId id="933" r:id="rId682"/>
    <p:sldId id="934" r:id="rId683"/>
    <p:sldId id="935" r:id="rId684"/>
    <p:sldId id="936" r:id="rId685"/>
    <p:sldId id="937" r:id="rId686"/>
    <p:sldId id="938" r:id="rId687"/>
    <p:sldId id="939" r:id="rId688"/>
    <p:sldId id="940" r:id="rId689"/>
    <p:sldId id="941" r:id="rId690"/>
    <p:sldId id="942" r:id="rId691"/>
    <p:sldId id="943" r:id="rId692"/>
    <p:sldId id="944" r:id="rId693"/>
    <p:sldId id="945" r:id="rId694"/>
    <p:sldId id="946" r:id="rId695"/>
    <p:sldId id="947" r:id="rId696"/>
    <p:sldId id="948" r:id="rId697"/>
    <p:sldId id="949" r:id="rId698"/>
    <p:sldId id="950" r:id="rId699"/>
    <p:sldId id="951" r:id="rId700"/>
    <p:sldId id="952" r:id="rId701"/>
    <p:sldId id="953" r:id="rId702"/>
    <p:sldId id="954" r:id="rId703"/>
    <p:sldId id="955" r:id="rId704"/>
    <p:sldId id="956" r:id="rId705"/>
    <p:sldId id="957" r:id="rId706"/>
    <p:sldId id="958" r:id="rId707"/>
    <p:sldId id="959" r:id="rId708"/>
    <p:sldId id="960" r:id="rId709"/>
    <p:sldId id="961" r:id="rId710"/>
    <p:sldId id="962" r:id="rId711"/>
    <p:sldId id="963" r:id="rId712"/>
    <p:sldId id="964" r:id="rId713"/>
    <p:sldId id="965" r:id="rId714"/>
    <p:sldId id="966" r:id="rId715"/>
    <p:sldId id="967" r:id="rId716"/>
    <p:sldId id="968" r:id="rId717"/>
    <p:sldId id="969" r:id="rId718"/>
    <p:sldId id="970" r:id="rId719"/>
    <p:sldId id="971" r:id="rId720"/>
    <p:sldId id="972" r:id="rId721"/>
    <p:sldId id="973" r:id="rId722"/>
    <p:sldId id="974" r:id="rId723"/>
    <p:sldId id="975" r:id="rId724"/>
    <p:sldId id="976" r:id="rId725"/>
    <p:sldId id="977" r:id="rId726"/>
    <p:sldId id="978" r:id="rId727"/>
    <p:sldId id="979" r:id="rId728"/>
    <p:sldId id="980" r:id="rId729"/>
    <p:sldId id="981" r:id="rId730"/>
    <p:sldId id="982" r:id="rId731"/>
    <p:sldId id="983" r:id="rId732"/>
    <p:sldId id="984" r:id="rId733"/>
    <p:sldId id="985" r:id="rId734"/>
    <p:sldId id="986" r:id="rId735"/>
    <p:sldId id="987" r:id="rId736"/>
    <p:sldId id="988" r:id="rId737"/>
    <p:sldId id="989" r:id="rId738"/>
    <p:sldId id="990" r:id="rId739"/>
    <p:sldId id="991" r:id="rId740"/>
    <p:sldId id="992" r:id="rId741"/>
    <p:sldId id="993" r:id="rId742"/>
    <p:sldId id="994" r:id="rId743"/>
    <p:sldId id="995" r:id="rId744"/>
    <p:sldId id="996" r:id="rId745"/>
    <p:sldId id="997" r:id="rId746"/>
    <p:sldId id="998" r:id="rId747"/>
    <p:sldId id="999" r:id="rId748"/>
    <p:sldId id="1000" r:id="rId749"/>
    <p:sldId id="1001" r:id="rId750"/>
    <p:sldId id="1002" r:id="rId751"/>
    <p:sldId id="1003" r:id="rId752"/>
    <p:sldId id="1004" r:id="rId753"/>
    <p:sldId id="1005" r:id="rId754"/>
    <p:sldId id="1006" r:id="rId755"/>
    <p:sldId id="1007" r:id="rId756"/>
    <p:sldId id="1008" r:id="rId757"/>
    <p:sldId id="1009" r:id="rId758"/>
    <p:sldId id="1010" r:id="rId759"/>
    <p:sldId id="1011" r:id="rId760"/>
    <p:sldId id="1012" r:id="rId761"/>
    <p:sldId id="1013" r:id="rId762"/>
    <p:sldId id="1014" r:id="rId763"/>
    <p:sldId id="1015" r:id="rId764"/>
    <p:sldId id="1016" r:id="rId765"/>
    <p:sldId id="1017" r:id="rId766"/>
    <p:sldId id="1018" r:id="rId767"/>
    <p:sldId id="1019" r:id="rId768"/>
    <p:sldId id="1020" r:id="rId769"/>
    <p:sldId id="1021" r:id="rId770"/>
    <p:sldId id="1022" r:id="rId771"/>
    <p:sldId id="1023" r:id="rId772"/>
    <p:sldId id="1024" r:id="rId773"/>
    <p:sldId id="1025" r:id="rId774"/>
    <p:sldId id="1026" r:id="rId775"/>
    <p:sldId id="1027" r:id="rId776"/>
    <p:sldId id="1028" r:id="rId777"/>
    <p:sldId id="1029" r:id="rId778"/>
    <p:sldId id="1030" r:id="rId779"/>
    <p:sldId id="1031" r:id="rId780"/>
    <p:sldId id="1032" r:id="rId781"/>
    <p:sldId id="1033" r:id="rId782"/>
    <p:sldId id="1034" r:id="rId783"/>
    <p:sldId id="1035" r:id="rId784"/>
    <p:sldId id="1036" r:id="rId785"/>
    <p:sldId id="1037" r:id="rId786"/>
    <p:sldId id="1038" r:id="rId787"/>
    <p:sldId id="1039" r:id="rId788"/>
    <p:sldId id="1040" r:id="rId789"/>
    <p:sldId id="1041" r:id="rId790"/>
    <p:sldId id="1042" r:id="rId791"/>
    <p:sldId id="1043" r:id="rId792"/>
    <p:sldId id="1044" r:id="rId793"/>
    <p:sldId id="1045" r:id="rId794"/>
    <p:sldId id="1046" r:id="rId795"/>
    <p:sldId id="1047" r:id="rId796"/>
    <p:sldId id="1048" r:id="rId797"/>
    <p:sldId id="1049" r:id="rId798"/>
    <p:sldId id="1050" r:id="rId799"/>
    <p:sldId id="1051" r:id="rId800"/>
    <p:sldId id="1052" r:id="rId801"/>
    <p:sldId id="1053" r:id="rId802"/>
    <p:sldId id="1054" r:id="rId803"/>
    <p:sldId id="1055" r:id="rId804"/>
    <p:sldId id="1056" r:id="rId805"/>
    <p:sldId id="1057" r:id="rId806"/>
    <p:sldId id="1058" r:id="rId807"/>
    <p:sldId id="1059" r:id="rId808"/>
    <p:sldId id="1060" r:id="rId809"/>
    <p:sldId id="1061" r:id="rId810"/>
    <p:sldId id="1062" r:id="rId811"/>
    <p:sldId id="1063" r:id="rId812"/>
    <p:sldId id="1064" r:id="rId813"/>
    <p:sldId id="1065" r:id="rId814"/>
    <p:sldId id="1066" r:id="rId815"/>
    <p:sldId id="1067" r:id="rId816"/>
    <p:sldId id="1068" r:id="rId817"/>
    <p:sldId id="1069" r:id="rId818"/>
    <p:sldId id="1070" r:id="rId819"/>
    <p:sldId id="1071" r:id="rId820"/>
    <p:sldId id="1072" r:id="rId821"/>
    <p:sldId id="1073" r:id="rId822"/>
    <p:sldId id="1074" r:id="rId823"/>
    <p:sldId id="1075" r:id="rId824"/>
    <p:sldId id="1076" r:id="rId825"/>
    <p:sldId id="1077" r:id="rId826"/>
    <p:sldId id="1078" r:id="rId827"/>
    <p:sldId id="1079" r:id="rId828"/>
    <p:sldId id="1080" r:id="rId829"/>
    <p:sldId id="1081" r:id="rId830"/>
    <p:sldId id="1082" r:id="rId831"/>
    <p:sldId id="1083" r:id="rId832"/>
    <p:sldId id="1084" r:id="rId833"/>
    <p:sldId id="1085" r:id="rId834"/>
    <p:sldId id="1086" r:id="rId835"/>
    <p:sldId id="1087" r:id="rId836"/>
    <p:sldId id="1088" r:id="rId837"/>
    <p:sldId id="1089" r:id="rId838"/>
    <p:sldId id="1090" r:id="rId839"/>
    <p:sldId id="1091" r:id="rId840"/>
    <p:sldId id="1092" r:id="rId841"/>
    <p:sldId id="1093" r:id="rId842"/>
    <p:sldId id="1094" r:id="rId843"/>
    <p:sldId id="1095" r:id="rId844"/>
    <p:sldId id="1096" r:id="rId845"/>
    <p:sldId id="1097" r:id="rId846"/>
    <p:sldId id="1098" r:id="rId847"/>
    <p:sldId id="1099" r:id="rId848"/>
    <p:sldId id="1100" r:id="rId849"/>
    <p:sldId id="1101" r:id="rId850"/>
    <p:sldId id="1102" r:id="rId851"/>
    <p:sldId id="1103" r:id="rId852"/>
    <p:sldId id="1104" r:id="rId853"/>
    <p:sldId id="1105" r:id="rId854"/>
    <p:sldId id="1106" r:id="rId855"/>
    <p:sldId id="1107" r:id="rId856"/>
    <p:sldId id="1108" r:id="rId857"/>
    <p:sldId id="1109" r:id="rId858"/>
    <p:sldId id="1110" r:id="rId859"/>
    <p:sldId id="1111" r:id="rId860"/>
    <p:sldId id="1112" r:id="rId861"/>
    <p:sldId id="1113" r:id="rId862"/>
    <p:sldId id="1114" r:id="rId863"/>
    <p:sldId id="1115" r:id="rId864"/>
    <p:sldId id="1116" r:id="rId865"/>
    <p:sldId id="1117" r:id="rId866"/>
    <p:sldId id="1118" r:id="rId867"/>
    <p:sldId id="1119" r:id="rId868"/>
    <p:sldId id="1120" r:id="rId869"/>
    <p:sldId id="1121" r:id="rId870"/>
    <p:sldId id="1122" r:id="rId871"/>
    <p:sldId id="1123" r:id="rId872"/>
    <p:sldId id="1124" r:id="rId873"/>
    <p:sldId id="1125" r:id="rId874"/>
    <p:sldId id="1126" r:id="rId875"/>
    <p:sldId id="1127" r:id="rId876"/>
    <p:sldId id="1128" r:id="rId877"/>
    <p:sldId id="1129" r:id="rId878"/>
    <p:sldId id="1130" r:id="rId879"/>
    <p:sldId id="1131" r:id="rId880"/>
    <p:sldId id="1132" r:id="rId881"/>
    <p:sldId id="1133" r:id="rId882"/>
    <p:sldId id="1134" r:id="rId883"/>
    <p:sldId id="1135" r:id="rId884"/>
    <p:sldId id="1136" r:id="rId885"/>
    <p:sldId id="1137" r:id="rId886"/>
    <p:sldId id="1138" r:id="rId887"/>
    <p:sldId id="1139" r:id="rId888"/>
    <p:sldId id="1140" r:id="rId889"/>
    <p:sldId id="1141" r:id="rId890"/>
    <p:sldId id="1142" r:id="rId891"/>
    <p:sldId id="1143" r:id="rId892"/>
    <p:sldId id="1144" r:id="rId893"/>
    <p:sldId id="1145" r:id="rId894"/>
    <p:sldId id="1146" r:id="rId895"/>
    <p:sldId id="1147" r:id="rId896"/>
    <p:sldId id="1148" r:id="rId897"/>
    <p:sldId id="1149" r:id="rId898"/>
    <p:sldId id="1150" r:id="rId899"/>
    <p:sldId id="1151" r:id="rId900"/>
    <p:sldId id="1152" r:id="rId901"/>
    <p:sldId id="1153" r:id="rId902"/>
    <p:sldId id="1154" r:id="rId903"/>
    <p:sldId id="1155" r:id="rId904"/>
    <p:sldId id="1156" r:id="rId905"/>
    <p:sldId id="1157" r:id="rId906"/>
    <p:sldId id="1158" r:id="rId907"/>
    <p:sldId id="1159" r:id="rId908"/>
    <p:sldId id="1160" r:id="rId909"/>
    <p:sldId id="1161" r:id="rId910"/>
    <p:sldId id="1162" r:id="rId911"/>
    <p:sldId id="1163" r:id="rId912"/>
    <p:sldId id="1164" r:id="rId913"/>
    <p:sldId id="1165" r:id="rId914"/>
    <p:sldId id="1166" r:id="rId915"/>
    <p:sldId id="1167" r:id="rId916"/>
    <p:sldId id="1168" r:id="rId917"/>
    <p:sldId id="1169" r:id="rId918"/>
    <p:sldId id="1170" r:id="rId919"/>
    <p:sldId id="1171" r:id="rId920"/>
    <p:sldId id="1172" r:id="rId921"/>
    <p:sldId id="1173" r:id="rId922"/>
    <p:sldId id="1174" r:id="rId923"/>
    <p:sldId id="1175" r:id="rId924"/>
    <p:sldId id="1176" r:id="rId925"/>
    <p:sldId id="1177" r:id="rId926"/>
    <p:sldId id="1178" r:id="rId927"/>
    <p:sldId id="1179" r:id="rId928"/>
    <p:sldId id="1180" r:id="rId929"/>
    <p:sldId id="1181" r:id="rId930"/>
    <p:sldId id="1182" r:id="rId931"/>
    <p:sldId id="1183" r:id="rId932"/>
    <p:sldId id="1184" r:id="rId933"/>
    <p:sldId id="1185" r:id="rId934"/>
    <p:sldId id="1186" r:id="rId935"/>
    <p:sldId id="1187" r:id="rId936"/>
    <p:sldId id="1188" r:id="rId937"/>
    <p:sldId id="1189" r:id="rId938"/>
    <p:sldId id="1190" r:id="rId939"/>
    <p:sldId id="1191" r:id="rId940"/>
    <p:sldId id="1192" r:id="rId941"/>
    <p:sldId id="1193" r:id="rId942"/>
    <p:sldId id="1194" r:id="rId943"/>
    <p:sldId id="1195" r:id="rId944"/>
    <p:sldId id="1196" r:id="rId945"/>
    <p:sldId id="1197" r:id="rId946"/>
    <p:sldId id="1198" r:id="rId947"/>
    <p:sldId id="1199" r:id="rId948"/>
    <p:sldId id="1200" r:id="rId949"/>
    <p:sldId id="1201" r:id="rId950"/>
    <p:sldId id="1202" r:id="rId951"/>
    <p:sldId id="1203" r:id="rId952"/>
    <p:sldId id="1204" r:id="rId953"/>
    <p:sldId id="1205" r:id="rId954"/>
    <p:sldId id="1206" r:id="rId955"/>
    <p:sldId id="1207" r:id="rId956"/>
    <p:sldId id="1208" r:id="rId957"/>
    <p:sldId id="1209" r:id="rId958"/>
    <p:sldId id="1210" r:id="rId959"/>
    <p:sldId id="1211" r:id="rId960"/>
    <p:sldId id="1212" r:id="rId961"/>
    <p:sldId id="1213" r:id="rId962"/>
    <p:sldId id="1214" r:id="rId963"/>
    <p:sldId id="1215" r:id="rId964"/>
    <p:sldId id="1216" r:id="rId965"/>
    <p:sldId id="1217" r:id="rId966"/>
    <p:sldId id="1218" r:id="rId967"/>
    <p:sldId id="1219" r:id="rId968"/>
    <p:sldId id="1220" r:id="rId969"/>
    <p:sldId id="1221" r:id="rId970"/>
    <p:sldId id="1222" r:id="rId971"/>
    <p:sldId id="1223" r:id="rId972"/>
    <p:sldId id="1224" r:id="rId973"/>
    <p:sldId id="1225" r:id="rId974"/>
    <p:sldId id="1226" r:id="rId975"/>
    <p:sldId id="1227" r:id="rId976"/>
    <p:sldId id="1228" r:id="rId977"/>
    <p:sldId id="1229" r:id="rId978"/>
    <p:sldId id="1230" r:id="rId979"/>
    <p:sldId id="1231" r:id="rId980"/>
    <p:sldId id="1232" r:id="rId981"/>
    <p:sldId id="1233" r:id="rId982"/>
    <p:sldId id="1234" r:id="rId983"/>
    <p:sldId id="1235" r:id="rId984"/>
    <p:sldId id="1236" r:id="rId985"/>
    <p:sldId id="1237" r:id="rId986"/>
    <p:sldId id="1238" r:id="rId987"/>
    <p:sldId id="1239" r:id="rId988"/>
    <p:sldId id="1240" r:id="rId989"/>
    <p:sldId id="1241" r:id="rId990"/>
    <p:sldId id="1242" r:id="rId991"/>
    <p:sldId id="1243" r:id="rId992"/>
    <p:sldId id="1244" r:id="rId993"/>
    <p:sldId id="1245" r:id="rId994"/>
    <p:sldId id="1246" r:id="rId995"/>
    <p:sldId id="1247" r:id="rId996"/>
    <p:sldId id="1248" r:id="rId997"/>
    <p:sldId id="1249" r:id="rId998"/>
    <p:sldId id="1250" r:id="rId999"/>
    <p:sldId id="1251" r:id="rId1000"/>
    <p:sldId id="1252" r:id="rId1001"/>
    <p:sldId id="1253" r:id="rId1002"/>
    <p:sldId id="1254" r:id="rId1003"/>
    <p:sldId id="1255" r:id="rId1004"/>
    <p:sldId id="1256" r:id="rId1005"/>
    <p:sldId id="1257" r:id="rId1006"/>
    <p:sldId id="1258" r:id="rId1007"/>
    <p:sldId id="1259" r:id="rId1008"/>
    <p:sldId id="1260" r:id="rId1009"/>
    <p:sldId id="1261" r:id="rId1010"/>
    <p:sldId id="1262" r:id="rId1011"/>
    <p:sldId id="1263" r:id="rId1012"/>
    <p:sldId id="1264" r:id="rId1013"/>
    <p:sldId id="1265" r:id="rId1014"/>
    <p:sldId id="1266" r:id="rId1015"/>
    <p:sldId id="1267" r:id="rId1016"/>
    <p:sldId id="1268" r:id="rId1017"/>
    <p:sldId id="1269" r:id="rId1018"/>
    <p:sldId id="1270" r:id="rId1019"/>
    <p:sldId id="1271" r:id="rId1020"/>
    <p:sldId id="1272" r:id="rId1021"/>
    <p:sldId id="1273" r:id="rId1022"/>
    <p:sldId id="1274" r:id="rId1023"/>
    <p:sldId id="1275" r:id="rId1024"/>
    <p:sldId id="1276" r:id="rId1025"/>
    <p:sldId id="1277" r:id="rId1026"/>
    <p:sldId id="1278" r:id="rId1027"/>
    <p:sldId id="1279" r:id="rId1028"/>
    <p:sldId id="1280" r:id="rId1029"/>
    <p:sldId id="1281" r:id="rId1030"/>
    <p:sldId id="1282" r:id="rId1031"/>
    <p:sldId id="1283" r:id="rId1032"/>
    <p:sldId id="1284" r:id="rId1033"/>
    <p:sldId id="1285" r:id="rId1034"/>
    <p:sldId id="1286" r:id="rId1035"/>
    <p:sldId id="1287" r:id="rId1036"/>
    <p:sldId id="1288" r:id="rId1037"/>
    <p:sldId id="1289" r:id="rId1038"/>
    <p:sldId id="1290" r:id="rId1039"/>
    <p:sldId id="1291" r:id="rId1040"/>
    <p:sldId id="1292" r:id="rId1041"/>
    <p:sldId id="1293" r:id="rId1042"/>
    <p:sldId id="1294" r:id="rId1043"/>
    <p:sldId id="1295" r:id="rId1044"/>
    <p:sldId id="1296" r:id="rId1045"/>
    <p:sldId id="1297" r:id="rId1046"/>
    <p:sldId id="1298" r:id="rId1047"/>
    <p:sldId id="1299" r:id="rId1048"/>
    <p:sldId id="1300" r:id="rId1049"/>
    <p:sldId id="1301" r:id="rId1050"/>
    <p:sldId id="1302" r:id="rId1051"/>
    <p:sldId id="1303" r:id="rId1052"/>
    <p:sldId id="1304" r:id="rId1053"/>
    <p:sldId id="1305" r:id="rId1054"/>
    <p:sldId id="1306" r:id="rId1055"/>
    <p:sldId id="1307" r:id="rId1056"/>
    <p:sldId id="1308" r:id="rId1057"/>
    <p:sldId id="1309" r:id="rId1058"/>
    <p:sldId id="1310" r:id="rId1059"/>
    <p:sldId id="1311" r:id="rId1060"/>
    <p:sldId id="1312" r:id="rId1061"/>
    <p:sldId id="1313" r:id="rId1062"/>
    <p:sldId id="1314" r:id="rId1063"/>
    <p:sldId id="1315" r:id="rId1064"/>
    <p:sldId id="1316" r:id="rId1065"/>
    <p:sldId id="1317" r:id="rId1066"/>
    <p:sldId id="1318" r:id="rId1067"/>
    <p:sldId id="1319" r:id="rId1068"/>
    <p:sldId id="1320" r:id="rId1069"/>
    <p:sldId id="1321" r:id="rId1070"/>
    <p:sldId id="1322" r:id="rId1071"/>
    <p:sldId id="1323" r:id="rId1072"/>
    <p:sldId id="1324" r:id="rId1073"/>
    <p:sldId id="1325" r:id="rId1074"/>
    <p:sldId id="1326" r:id="rId1075"/>
    <p:sldId id="1327" r:id="rId1076"/>
    <p:sldId id="1328" r:id="rId1077"/>
    <p:sldId id="1329" r:id="rId1078"/>
    <p:sldId id="1330" r:id="rId1079"/>
    <p:sldId id="1331" r:id="rId1080"/>
    <p:sldId id="1332" r:id="rId1081"/>
    <p:sldId id="1333" r:id="rId1082"/>
    <p:sldId id="1334" r:id="rId1083"/>
    <p:sldId id="1335" r:id="rId1084"/>
    <p:sldId id="1336" r:id="rId1085"/>
    <p:sldId id="1337" r:id="rId1086"/>
    <p:sldId id="1338" r:id="rId1087"/>
    <p:sldId id="1339" r:id="rId1088"/>
    <p:sldId id="1340" r:id="rId1089"/>
    <p:sldId id="1341" r:id="rId1090"/>
    <p:sldId id="1342" r:id="rId1091"/>
    <p:sldId id="1343" r:id="rId1092"/>
    <p:sldId id="1344" r:id="rId1093"/>
    <p:sldId id="1345" r:id="rId1094"/>
    <p:sldId id="1346" r:id="rId1095"/>
    <p:sldId id="1347" r:id="rId1096"/>
    <p:sldId id="1348" r:id="rId1097"/>
    <p:sldId id="1349" r:id="rId1098"/>
    <p:sldId id="1350" r:id="rId1099"/>
    <p:sldId id="1351" r:id="rId1100"/>
    <p:sldId id="1352" r:id="rId1101"/>
    <p:sldId id="1353" r:id="rId1102"/>
    <p:sldId id="1354" r:id="rId1103"/>
    <p:sldId id="1355" r:id="rId1104"/>
    <p:sldId id="1356" r:id="rId1105"/>
    <p:sldId id="1357" r:id="rId1106"/>
    <p:sldId id="1358" r:id="rId1107"/>
    <p:sldId id="1359" r:id="rId1108"/>
    <p:sldId id="1360" r:id="rId1109"/>
    <p:sldId id="1361" r:id="rId1110"/>
    <p:sldId id="1362" r:id="rId1111"/>
    <p:sldId id="1363" r:id="rId1112"/>
    <p:sldId id="1364" r:id="rId1113"/>
    <p:sldId id="1365" r:id="rId1114"/>
    <p:sldId id="1366" r:id="rId1115"/>
    <p:sldId id="1367" r:id="rId1116"/>
    <p:sldId id="1368" r:id="rId1117"/>
    <p:sldId id="1369" r:id="rId1118"/>
    <p:sldId id="1370" r:id="rId1119"/>
    <p:sldId id="1371" r:id="rId1120"/>
    <p:sldId id="1372" r:id="rId1121"/>
    <p:sldId id="1373" r:id="rId1122"/>
    <p:sldId id="1374" r:id="rId1123"/>
    <p:sldId id="1375" r:id="rId1124"/>
    <p:sldId id="1376" r:id="rId1125"/>
    <p:sldId id="1377" r:id="rId1126"/>
    <p:sldId id="1378" r:id="rId1127"/>
    <p:sldId id="1379" r:id="rId1128"/>
    <p:sldId id="1380" r:id="rId1129"/>
    <p:sldId id="1381" r:id="rId1130"/>
    <p:sldId id="1382" r:id="rId1131"/>
    <p:sldId id="1383" r:id="rId1132"/>
    <p:sldId id="1384" r:id="rId1133"/>
    <p:sldId id="1385" r:id="rId1134"/>
    <p:sldId id="1386" r:id="rId1135"/>
    <p:sldId id="1387" r:id="rId1136"/>
    <p:sldId id="1388" r:id="rId1137"/>
    <p:sldId id="1389" r:id="rId1138"/>
    <p:sldId id="1390" r:id="rId1139"/>
    <p:sldId id="1391" r:id="rId1140"/>
    <p:sldId id="1392" r:id="rId1141"/>
    <p:sldId id="1393" r:id="rId1142"/>
    <p:sldId id="1394" r:id="rId1143"/>
    <p:sldId id="1395" r:id="rId1144"/>
    <p:sldId id="1396" r:id="rId1145"/>
    <p:sldId id="1397" r:id="rId1146"/>
    <p:sldId id="1398" r:id="rId1147"/>
    <p:sldId id="1399" r:id="rId1148"/>
    <p:sldId id="1400" r:id="rId1149"/>
    <p:sldId id="1401" r:id="rId1150"/>
    <p:sldId id="1402" r:id="rId1151"/>
    <p:sldId id="1403" r:id="rId1152"/>
    <p:sldId id="1404" r:id="rId1153"/>
    <p:sldId id="1405" r:id="rId1154"/>
    <p:sldId id="1406" r:id="rId1155"/>
    <p:sldId id="1407" r:id="rId1156"/>
    <p:sldId id="1408" r:id="rId1157"/>
    <p:sldId id="1409" r:id="rId1158"/>
    <p:sldId id="1410" r:id="rId1159"/>
    <p:sldId id="1411" r:id="rId1160"/>
    <p:sldId id="1412" r:id="rId1161"/>
    <p:sldId id="1413" r:id="rId1162"/>
    <p:sldId id="1414" r:id="rId1163"/>
    <p:sldId id="1415" r:id="rId1164"/>
    <p:sldId id="1416" r:id="rId1165"/>
    <p:sldId id="1417" r:id="rId1166"/>
    <p:sldId id="1418" r:id="rId1167"/>
    <p:sldId id="1419" r:id="rId1168"/>
    <p:sldId id="1420" r:id="rId1169"/>
    <p:sldId id="1421" r:id="rId1170"/>
    <p:sldId id="1422" r:id="rId1171"/>
    <p:sldId id="1423" r:id="rId1172"/>
    <p:sldId id="1424" r:id="rId1173"/>
    <p:sldId id="1425" r:id="rId1174"/>
    <p:sldId id="1426" r:id="rId1175"/>
    <p:sldId id="1427" r:id="rId1176"/>
    <p:sldId id="1428" r:id="rId1177"/>
    <p:sldId id="1429" r:id="rId1178"/>
    <p:sldId id="1430" r:id="rId1179"/>
    <p:sldId id="1431" r:id="rId1180"/>
    <p:sldId id="1432" r:id="rId1181"/>
    <p:sldId id="1433" r:id="rId1182"/>
    <p:sldId id="1434" r:id="rId1183"/>
    <p:sldId id="1435" r:id="rId1184"/>
    <p:sldId id="1436" r:id="rId1185"/>
    <p:sldId id="1437" r:id="rId1186"/>
    <p:sldId id="1438" r:id="rId1187"/>
    <p:sldId id="1439" r:id="rId1188"/>
    <p:sldId id="1440" r:id="rId1189"/>
    <p:sldId id="1441" r:id="rId1190"/>
    <p:sldId id="1442" r:id="rId1191"/>
    <p:sldId id="1443" r:id="rId1192"/>
    <p:sldId id="1444" r:id="rId1193"/>
    <p:sldId id="1445" r:id="rId1194"/>
    <p:sldId id="1446" r:id="rId1195"/>
    <p:sldId id="1447" r:id="rId1196"/>
    <p:sldId id="1448" r:id="rId1197"/>
    <p:sldId id="1449" r:id="rId1198"/>
    <p:sldId id="1450" r:id="rId1199"/>
    <p:sldId id="1451" r:id="rId1200"/>
    <p:sldId id="1452" r:id="rId1201"/>
    <p:sldId id="1453" r:id="rId1202"/>
    <p:sldId id="1454" r:id="rId1203"/>
    <p:sldId id="1455" r:id="rId1204"/>
    <p:sldId id="1456" r:id="rId1205"/>
    <p:sldId id="1457" r:id="rId1206"/>
    <p:sldId id="1458" r:id="rId1207"/>
    <p:sldId id="1459" r:id="rId1208"/>
    <p:sldId id="1460" r:id="rId1209"/>
    <p:sldId id="1461" r:id="rId1210"/>
    <p:sldId id="1462" r:id="rId1211"/>
    <p:sldId id="1463" r:id="rId1212"/>
    <p:sldId id="1464" r:id="rId1213"/>
    <p:sldId id="1465" r:id="rId1214"/>
    <p:sldId id="1466" r:id="rId1215"/>
    <p:sldId id="1467" r:id="rId1216"/>
    <p:sldId id="1468" r:id="rId1217"/>
    <p:sldId id="1469" r:id="rId1218"/>
    <p:sldId id="1470" r:id="rId1219"/>
    <p:sldId id="1471" r:id="rId1220"/>
    <p:sldId id="1472" r:id="rId1221"/>
    <p:sldId id="1473" r:id="rId1222"/>
    <p:sldId id="1474" r:id="rId1223"/>
    <p:sldId id="1475" r:id="rId1224"/>
    <p:sldId id="1476" r:id="rId1225"/>
    <p:sldId id="1477" r:id="rId1226"/>
    <p:sldId id="1478" r:id="rId1227"/>
    <p:sldId id="1479" r:id="rId1228"/>
    <p:sldId id="1480" r:id="rId1229"/>
    <p:sldId id="1481" r:id="rId1230"/>
    <p:sldId id="1482" r:id="rId1231"/>
    <p:sldId id="1483" r:id="rId1232"/>
    <p:sldId id="1484" r:id="rId1233"/>
    <p:sldId id="1485" r:id="rId1234"/>
    <p:sldId id="1486" r:id="rId1235"/>
    <p:sldId id="1487" r:id="rId1236"/>
    <p:sldId id="1488" r:id="rId1237"/>
    <p:sldId id="1489" r:id="rId1238"/>
    <p:sldId id="1490" r:id="rId1239"/>
    <p:sldId id="1491" r:id="rId1240"/>
    <p:sldId id="1492" r:id="rId1241"/>
    <p:sldId id="1493" r:id="rId1242"/>
    <p:sldId id="1494" r:id="rId1243"/>
    <p:sldId id="1495" r:id="rId1244"/>
    <p:sldId id="1496" r:id="rId1245"/>
    <p:sldId id="1497" r:id="rId1246"/>
    <p:sldId id="1498" r:id="rId1247"/>
    <p:sldId id="1499" r:id="rId1248"/>
    <p:sldId id="1500" r:id="rId1249"/>
    <p:sldId id="1501" r:id="rId1250"/>
    <p:sldId id="1502" r:id="rId1251"/>
    <p:sldId id="1503" r:id="rId1252"/>
    <p:sldId id="1504" r:id="rId1253"/>
    <p:sldId id="1505" r:id="rId1254"/>
    <p:sldId id="1506" r:id="rId1255"/>
    <p:sldId id="1507" r:id="rId1256"/>
    <p:sldId id="1508" r:id="rId1257"/>
    <p:sldId id="1509" r:id="rId1258"/>
    <p:sldId id="1510" r:id="rId1259"/>
    <p:sldId id="1511" r:id="rId1260"/>
    <p:sldId id="1512" r:id="rId1261"/>
    <p:sldId id="1513" r:id="rId1262"/>
    <p:sldId id="1514" r:id="rId1263"/>
    <p:sldId id="1515" r:id="rId1264"/>
    <p:sldId id="1516" r:id="rId1265"/>
    <p:sldId id="1517" r:id="rId1266"/>
    <p:sldId id="1518" r:id="rId1267"/>
    <p:sldId id="1519" r:id="rId1268"/>
    <p:sldId id="1520" r:id="rId1269"/>
    <p:sldId id="1521" r:id="rId1270"/>
    <p:sldId id="1522" r:id="rId1271"/>
    <p:sldId id="1523" r:id="rId1272"/>
    <p:sldId id="1524" r:id="rId1273"/>
    <p:sldId id="1525" r:id="rId1274"/>
    <p:sldId id="1526" r:id="rId1275"/>
    <p:sldId id="1527" r:id="rId1276"/>
    <p:sldId id="1528" r:id="rId1277"/>
    <p:sldId id="1529" r:id="rId1278"/>
    <p:sldId id="1530" r:id="rId1279"/>
    <p:sldId id="1531" r:id="rId1280"/>
    <p:sldId id="1532" r:id="rId1281"/>
    <p:sldId id="1533" r:id="rId1282"/>
    <p:sldId id="1534" r:id="rId1283"/>
    <p:sldId id="1535" r:id="rId1284"/>
    <p:sldId id="1536" r:id="rId1285"/>
    <p:sldId id="1537" r:id="rId1286"/>
    <p:sldId id="1538" r:id="rId1287"/>
    <p:sldId id="1539" r:id="rId1288"/>
    <p:sldId id="1540" r:id="rId1289"/>
    <p:sldId id="1541" r:id="rId1290"/>
    <p:sldId id="1542" r:id="rId1291"/>
    <p:sldId id="1543" r:id="rId1292"/>
    <p:sldId id="1544" r:id="rId1293"/>
    <p:sldId id="1545" r:id="rId1294"/>
    <p:sldId id="1546" r:id="rId1295"/>
    <p:sldId id="1547" r:id="rId1296"/>
    <p:sldId id="1548" r:id="rId1297"/>
    <p:sldId id="1549" r:id="rId1298"/>
    <p:sldId id="1550" r:id="rId1299"/>
    <p:sldId id="1551" r:id="rId1300"/>
    <p:sldId id="1552" r:id="rId1301"/>
    <p:sldId id="1553" r:id="rId1302"/>
    <p:sldId id="1554" r:id="rId1303"/>
    <p:sldId id="1555" r:id="rId1304"/>
    <p:sldId id="1556" r:id="rId1305"/>
    <p:sldId id="1557" r:id="rId1306"/>
    <p:sldId id="1558" r:id="rId1307"/>
    <p:sldId id="1559" r:id="rId1308"/>
    <p:sldId id="1560" r:id="rId1309"/>
    <p:sldId id="1561" r:id="rId1310"/>
    <p:sldId id="1562" r:id="rId1311"/>
    <p:sldId id="1563" r:id="rId1312"/>
    <p:sldId id="1564" r:id="rId1313"/>
    <p:sldId id="1565" r:id="rId1314"/>
    <p:sldId id="1566" r:id="rId1315"/>
    <p:sldId id="1567" r:id="rId1316"/>
    <p:sldId id="1568" r:id="rId1317"/>
    <p:sldId id="1569" r:id="rId1318"/>
    <p:sldId id="1570" r:id="rId1319"/>
    <p:sldId id="1571" r:id="rId1320"/>
    <p:sldId id="1572" r:id="rId1321"/>
    <p:sldId id="1573" r:id="rId1322"/>
    <p:sldId id="1574" r:id="rId1323"/>
    <p:sldId id="1575" r:id="rId1324"/>
    <p:sldId id="1576" r:id="rId1325"/>
    <p:sldId id="1577" r:id="rId1326"/>
    <p:sldId id="1578" r:id="rId1327"/>
    <p:sldId id="1579" r:id="rId1328"/>
    <p:sldId id="1580" r:id="rId1329"/>
    <p:sldId id="1581" r:id="rId1330"/>
    <p:sldId id="1582" r:id="rId1331"/>
    <p:sldId id="1583" r:id="rId1332"/>
    <p:sldId id="1584" r:id="rId1333"/>
    <p:sldId id="1585" r:id="rId1334"/>
    <p:sldId id="1586" r:id="rId1335"/>
    <p:sldId id="1587" r:id="rId1336"/>
    <p:sldId id="1588" r:id="rId1337"/>
    <p:sldId id="1589" r:id="rId1338"/>
    <p:sldId id="1590" r:id="rId1339"/>
    <p:sldId id="1591" r:id="rId1340"/>
    <p:sldId id="1592" r:id="rId1341"/>
    <p:sldId id="1593" r:id="rId1342"/>
    <p:sldId id="1594" r:id="rId1343"/>
    <p:sldId id="1595" r:id="rId1344"/>
    <p:sldId id="1596" r:id="rId1345"/>
    <p:sldId id="1597" r:id="rId1346"/>
    <p:sldId id="1598" r:id="rId1347"/>
    <p:sldId id="1599" r:id="rId1348"/>
    <p:sldId id="1600" r:id="rId1349"/>
    <p:sldId id="1601" r:id="rId1350"/>
    <p:sldId id="1602" r:id="rId1351"/>
    <p:sldId id="1603" r:id="rId1352"/>
    <p:sldId id="1604" r:id="rId1353"/>
    <p:sldId id="1605" r:id="rId1354"/>
    <p:sldId id="1606" r:id="rId1355"/>
    <p:sldId id="1607" r:id="rId1356"/>
    <p:sldId id="1608" r:id="rId1357"/>
    <p:sldId id="1609" r:id="rId1358"/>
    <p:sldId id="1610" r:id="rId1359"/>
    <p:sldId id="1611" r:id="rId1360"/>
    <p:sldId id="1612" r:id="rId1361"/>
    <p:sldId id="1613" r:id="rId1362"/>
    <p:sldId id="1614" r:id="rId1363"/>
    <p:sldId id="1615" r:id="rId1364"/>
    <p:sldId id="1616" r:id="rId1365"/>
    <p:sldId id="1617" r:id="rId1366"/>
    <p:sldId id="1618" r:id="rId1367"/>
    <p:sldId id="1619" r:id="rId1368"/>
    <p:sldId id="1620" r:id="rId1369"/>
    <p:sldId id="1621" r:id="rId1370"/>
    <p:sldId id="1622" r:id="rId1371"/>
    <p:sldId id="1623" r:id="rId1372"/>
    <p:sldId id="1624" r:id="rId1373"/>
    <p:sldId id="1625" r:id="rId1374"/>
    <p:sldId id="1626" r:id="rId1375"/>
    <p:sldId id="1627" r:id="rId1376"/>
    <p:sldId id="1628" r:id="rId1377"/>
    <p:sldId id="1629" r:id="rId1378"/>
    <p:sldId id="1630" r:id="rId1379"/>
    <p:sldId id="1631" r:id="rId1380"/>
    <p:sldId id="1632" r:id="rId1381"/>
    <p:sldId id="1633" r:id="rId1382"/>
    <p:sldId id="1634" r:id="rId1383"/>
    <p:sldId id="1635" r:id="rId1384"/>
    <p:sldId id="1636" r:id="rId1385"/>
    <p:sldId id="1637" r:id="rId1386"/>
    <p:sldId id="1638" r:id="rId1387"/>
    <p:sldId id="1639" r:id="rId1388"/>
    <p:sldId id="1640" r:id="rId1389"/>
    <p:sldId id="1641" r:id="rId1390"/>
    <p:sldId id="1642" r:id="rId1391"/>
    <p:sldId id="1643" r:id="rId1392"/>
    <p:sldId id="1644" r:id="rId1393"/>
    <p:sldId id="1645" r:id="rId1394"/>
    <p:sldId id="1646" r:id="rId1395"/>
    <p:sldId id="1647" r:id="rId1396"/>
    <p:sldId id="1648" r:id="rId1397"/>
    <p:sldId id="1649" r:id="rId1398"/>
    <p:sldId id="1650" r:id="rId1399"/>
    <p:sldId id="1651" r:id="rId1400"/>
    <p:sldId id="1652" r:id="rId1401"/>
    <p:sldId id="1653" r:id="rId1402"/>
    <p:sldId id="1654" r:id="rId1403"/>
    <p:sldId id="1655" r:id="rId1404"/>
    <p:sldId id="1656" r:id="rId1405"/>
    <p:sldId id="1657" r:id="rId1406"/>
    <p:sldId id="1658" r:id="rId1407"/>
    <p:sldId id="1659" r:id="rId1408"/>
    <p:sldId id="1660" r:id="rId1409"/>
    <p:sldId id="1661" r:id="rId1410"/>
    <p:sldId id="1662" r:id="rId1411"/>
    <p:sldId id="1663" r:id="rId1412"/>
    <p:sldId id="1664" r:id="rId1413"/>
    <p:sldId id="1665" r:id="rId1414"/>
    <p:sldId id="1666" r:id="rId1415"/>
    <p:sldId id="1667" r:id="rId1416"/>
    <p:sldId id="1668" r:id="rId1417"/>
    <p:sldId id="1669" r:id="rId1418"/>
    <p:sldId id="1670" r:id="rId1419"/>
    <p:sldId id="1671" r:id="rId1420"/>
    <p:sldId id="1672" r:id="rId1421"/>
    <p:sldId id="1673" r:id="rId1422"/>
    <p:sldId id="1674" r:id="rId1423"/>
    <p:sldId id="1675" r:id="rId1424"/>
    <p:sldId id="1676" r:id="rId1425"/>
    <p:sldId id="1677" r:id="rId1426"/>
    <p:sldId id="1678" r:id="rId1427"/>
    <p:sldId id="1679" r:id="rId1428"/>
    <p:sldId id="1680" r:id="rId1429"/>
    <p:sldId id="1681" r:id="rId1430"/>
    <p:sldId id="1682" r:id="rId1431"/>
    <p:sldId id="1683" r:id="rId1432"/>
    <p:sldId id="1684" r:id="rId1433"/>
    <p:sldId id="1685" r:id="rId1434"/>
    <p:sldId id="1686" r:id="rId1435"/>
    <p:sldId id="1687" r:id="rId1436"/>
    <p:sldId id="1688" r:id="rId1437"/>
    <p:sldId id="1689" r:id="rId1438"/>
    <p:sldId id="1690" r:id="rId1439"/>
    <p:sldId id="1691" r:id="rId1440"/>
    <p:sldId id="1692" r:id="rId1441"/>
    <p:sldId id="1693" r:id="rId1442"/>
    <p:sldId id="1694" r:id="rId1443"/>
    <p:sldId id="1695" r:id="rId1444"/>
    <p:sldId id="1696" r:id="rId1445"/>
    <p:sldId id="1697" r:id="rId1446"/>
    <p:sldId id="1698" r:id="rId1447"/>
    <p:sldId id="1699" r:id="rId1448"/>
    <p:sldId id="1700" r:id="rId1449"/>
    <p:sldId id="1701" r:id="rId1450"/>
    <p:sldId id="1702" r:id="rId1451"/>
    <p:sldId id="1703" r:id="rId1452"/>
    <p:sldId id="1704" r:id="rId1453"/>
    <p:sldId id="1705" r:id="rId1454"/>
    <p:sldId id="1706" r:id="rId1455"/>
    <p:sldId id="1707" r:id="rId1456"/>
    <p:sldId id="1708" r:id="rId1457"/>
    <p:sldId id="1709" r:id="rId1458"/>
    <p:sldId id="1710" r:id="rId1459"/>
    <p:sldId id="1711" r:id="rId1460"/>
    <p:sldId id="1712" r:id="rId1461"/>
    <p:sldId id="1713" r:id="rId1462"/>
    <p:sldId id="1714" r:id="rId1463"/>
    <p:sldId id="1715" r:id="rId1464"/>
    <p:sldId id="1716" r:id="rId1465"/>
    <p:sldId id="1717" r:id="rId1466"/>
    <p:sldId id="1718" r:id="rId1467"/>
    <p:sldId id="1719" r:id="rId1468"/>
    <p:sldId id="1720" r:id="rId1469"/>
    <p:sldId id="1721" r:id="rId1470"/>
    <p:sldId id="1722" r:id="rId1471"/>
    <p:sldId id="1723" r:id="rId1472"/>
    <p:sldId id="1724" r:id="rId1473"/>
    <p:sldId id="1725" r:id="rId1474"/>
    <p:sldId id="1726" r:id="rId1475"/>
    <p:sldId id="1727" r:id="rId1476"/>
    <p:sldId id="1728" r:id="rId1477"/>
    <p:sldId id="1729" r:id="rId1478"/>
    <p:sldId id="1730" r:id="rId1479"/>
    <p:sldId id="1731" r:id="rId1480"/>
    <p:sldId id="1732" r:id="rId1481"/>
    <p:sldId id="1733" r:id="rId1482"/>
    <p:sldId id="1734" r:id="rId1483"/>
    <p:sldId id="1735" r:id="rId1484"/>
    <p:sldId id="1736" r:id="rId1485"/>
    <p:sldId id="1737" r:id="rId1486"/>
    <p:sldId id="1738" r:id="rId1487"/>
    <p:sldId id="1739" r:id="rId1488"/>
    <p:sldId id="1740" r:id="rId1489"/>
    <p:sldId id="1741" r:id="rId1490"/>
    <p:sldId id="1742" r:id="rId1491"/>
    <p:sldId id="1743" r:id="rId1492"/>
    <p:sldId id="1744" r:id="rId1493"/>
    <p:sldId id="1745" r:id="rId1494"/>
    <p:sldId id="1746" r:id="rId1495"/>
    <p:sldId id="1747" r:id="rId1496"/>
    <p:sldId id="1748" r:id="rId1497"/>
    <p:sldId id="1749" r:id="rId1498"/>
    <p:sldId id="1750" r:id="rId1499"/>
    <p:sldId id="1751" r:id="rId1500"/>
    <p:sldId id="1752" r:id="rId1501"/>
    <p:sldId id="1753" r:id="rId1502"/>
    <p:sldId id="1754" r:id="rId1503"/>
    <p:sldId id="1755" r:id="rId1504"/>
    <p:sldId id="1756" r:id="rId1505"/>
    <p:sldId id="1757" r:id="rId1506"/>
    <p:sldId id="1758" r:id="rId1507"/>
    <p:sldId id="1759" r:id="rId1508"/>
    <p:sldId id="1760" r:id="rId1509"/>
    <p:sldId id="1761" r:id="rId1510"/>
    <p:sldId id="1762" r:id="rId1511"/>
    <p:sldId id="1763" r:id="rId1512"/>
    <p:sldId id="1764" r:id="rId1513"/>
    <p:sldId id="1765" r:id="rId1514"/>
    <p:sldId id="1766" r:id="rId1515"/>
    <p:sldId id="1767" r:id="rId1516"/>
    <p:sldId id="1768" r:id="rId1517"/>
    <p:sldId id="1769" r:id="rId1518"/>
    <p:sldId id="1770" r:id="rId1519"/>
    <p:sldId id="1771" r:id="rId1520"/>
    <p:sldId id="1772" r:id="rId1521"/>
    <p:sldId id="1773" r:id="rId1522"/>
    <p:sldId id="1774" r:id="rId1523"/>
    <p:sldId id="1775" r:id="rId1524"/>
    <p:sldId id="1776" r:id="rId1525"/>
    <p:sldId id="1777" r:id="rId1526"/>
    <p:sldId id="1778" r:id="rId1527"/>
    <p:sldId id="1779" r:id="rId1528"/>
    <p:sldId id="1780" r:id="rId1529"/>
    <p:sldId id="1781" r:id="rId1530"/>
    <p:sldId id="1782" r:id="rId1531"/>
    <p:sldId id="1783" r:id="rId1532"/>
    <p:sldId id="1784" r:id="rId1533"/>
    <p:sldId id="1785" r:id="rId1534"/>
    <p:sldId id="1786" r:id="rId1535"/>
    <p:sldId id="1787" r:id="rId1536"/>
    <p:sldId id="1788" r:id="rId1537"/>
    <p:sldId id="1789" r:id="rId1538"/>
    <p:sldId id="1790" r:id="rId1539"/>
    <p:sldId id="1791" r:id="rId1540"/>
    <p:sldId id="1792" r:id="rId1541"/>
    <p:sldId id="1793" r:id="rId1542"/>
    <p:sldId id="1794" r:id="rId1543"/>
    <p:sldId id="1795" r:id="rId1544"/>
    <p:sldId id="1796" r:id="rId1545"/>
    <p:sldId id="1797" r:id="rId1546"/>
    <p:sldId id="1798" r:id="rId1547"/>
    <p:sldId id="1799" r:id="rId1548"/>
    <p:sldId id="1800" r:id="rId1549"/>
    <p:sldId id="1801" r:id="rId1550"/>
    <p:sldId id="1802" r:id="rId1551"/>
    <p:sldId id="1803" r:id="rId1552"/>
    <p:sldId id="1804" r:id="rId1553"/>
    <p:sldId id="1805" r:id="rId1554"/>
    <p:sldId id="1806" r:id="rId1555"/>
    <p:sldId id="1807" r:id="rId1556"/>
    <p:sldId id="1808" r:id="rId1557"/>
    <p:sldId id="1809" r:id="rId1558"/>
    <p:sldId id="1810" r:id="rId1559"/>
    <p:sldId id="1811" r:id="rId1560"/>
    <p:sldId id="1812" r:id="rId1561"/>
    <p:sldId id="1813" r:id="rId1562"/>
    <p:sldId id="1814" r:id="rId1563"/>
    <p:sldId id="1815" r:id="rId1564"/>
    <p:sldId id="1816" r:id="rId1565"/>
    <p:sldId id="1817" r:id="rId1566"/>
    <p:sldId id="1818" r:id="rId1567"/>
    <p:sldId id="1819" r:id="rId1568"/>
    <p:sldId id="1820" r:id="rId1569"/>
    <p:sldId id="1821" r:id="rId1570"/>
    <p:sldId id="1822" r:id="rId1571"/>
    <p:sldId id="1823" r:id="rId1572"/>
    <p:sldId id="1824" r:id="rId1573"/>
    <p:sldId id="1825" r:id="rId1574"/>
    <p:sldId id="1826" r:id="rId1575"/>
    <p:sldId id="1827" r:id="rId1576"/>
    <p:sldId id="1828" r:id="rId1577"/>
    <p:sldId id="1829" r:id="rId1578"/>
    <p:sldId id="1830" r:id="rId1579"/>
    <p:sldId id="1831" r:id="rId1580"/>
    <p:sldId id="1832" r:id="rId1581"/>
    <p:sldId id="1833" r:id="rId1582"/>
    <p:sldId id="1834" r:id="rId1583"/>
    <p:sldId id="1835" r:id="rId1584"/>
    <p:sldId id="1836" r:id="rId1585"/>
    <p:sldId id="1837" r:id="rId1586"/>
    <p:sldId id="1838" r:id="rId1587"/>
    <p:sldId id="1839" r:id="rId1588"/>
    <p:sldId id="1840" r:id="rId1589"/>
    <p:sldId id="1841" r:id="rId1590"/>
    <p:sldId id="1842" r:id="rId1591"/>
    <p:sldId id="1843" r:id="rId1592"/>
    <p:sldId id="1844" r:id="rId1593"/>
    <p:sldId id="1845" r:id="rId1594"/>
    <p:sldId id="1846" r:id="rId1595"/>
    <p:sldId id="1847" r:id="rId1596"/>
    <p:sldId id="1848" r:id="rId1597"/>
    <p:sldId id="1849" r:id="rId1598"/>
    <p:sldId id="1850" r:id="rId1599"/>
    <p:sldId id="1851" r:id="rId1600"/>
    <p:sldId id="1852" r:id="rId1601"/>
    <p:sldId id="1853" r:id="rId1602"/>
    <p:sldId id="1854" r:id="rId1603"/>
    <p:sldId id="1855" r:id="rId1604"/>
    <p:sldId id="1856" r:id="rId1605"/>
    <p:sldId id="1857" r:id="rId1606"/>
    <p:sldId id="1858" r:id="rId1607"/>
    <p:sldId id="1859" r:id="rId1608"/>
    <p:sldId id="1860" r:id="rId1609"/>
    <p:sldId id="1861" r:id="rId1610"/>
    <p:sldId id="1862" r:id="rId1611"/>
    <p:sldId id="1863" r:id="rId1612"/>
    <p:sldId id="1864" r:id="rId1613"/>
    <p:sldId id="1865" r:id="rId1614"/>
    <p:sldId id="1866" r:id="rId1615"/>
    <p:sldId id="1867" r:id="rId1616"/>
    <p:sldId id="1868" r:id="rId1617"/>
    <p:sldId id="1869" r:id="rId1618"/>
    <p:sldId id="1870" r:id="rId1619"/>
    <p:sldId id="1871" r:id="rId1620"/>
    <p:sldId id="1872" r:id="rId1621"/>
    <p:sldId id="1873" r:id="rId1622"/>
    <p:sldId id="1874" r:id="rId1623"/>
    <p:sldId id="1875" r:id="rId1624"/>
    <p:sldId id="1876" r:id="rId1625"/>
    <p:sldId id="1877" r:id="rId1626"/>
    <p:sldId id="1878" r:id="rId1627"/>
    <p:sldId id="1879" r:id="rId1628"/>
    <p:sldId id="1880" r:id="rId1629"/>
    <p:sldId id="1881" r:id="rId1630"/>
    <p:sldId id="1882" r:id="rId1631"/>
    <p:sldId id="1883" r:id="rId1632"/>
    <p:sldId id="1884" r:id="rId1633"/>
    <p:sldId id="1885" r:id="rId1634"/>
    <p:sldId id="1886" r:id="rId1635"/>
    <p:sldId id="1887" r:id="rId1636"/>
    <p:sldId id="1888" r:id="rId1637"/>
    <p:sldId id="1889" r:id="rId1638"/>
    <p:sldId id="1890" r:id="rId1639"/>
    <p:sldId id="1891" r:id="rId1640"/>
    <p:sldId id="1892" r:id="rId1641"/>
    <p:sldId id="1893" r:id="rId1642"/>
    <p:sldId id="1894" r:id="rId1643"/>
    <p:sldId id="1895" r:id="rId1644"/>
    <p:sldId id="1896" r:id="rId1645"/>
    <p:sldId id="1897" r:id="rId1646"/>
    <p:sldId id="1898" r:id="rId1647"/>
    <p:sldId id="1899" r:id="rId1648"/>
    <p:sldId id="1900" r:id="rId1649"/>
    <p:sldId id="1901" r:id="rId1650"/>
    <p:sldId id="1902" r:id="rId1651"/>
    <p:sldId id="1903" r:id="rId1652"/>
    <p:sldId id="1904" r:id="rId1653"/>
    <p:sldId id="1905" r:id="rId1654"/>
    <p:sldId id="1906" r:id="rId1655"/>
    <p:sldId id="1907" r:id="rId1656"/>
    <p:sldId id="1908" r:id="rId1657"/>
    <p:sldId id="1909" r:id="rId1658"/>
    <p:sldId id="1910" r:id="rId1659"/>
    <p:sldId id="1911" r:id="rId1660"/>
    <p:sldId id="1912" r:id="rId1661"/>
    <p:sldId id="1913" r:id="rId1662"/>
    <p:sldId id="1914" r:id="rId1663"/>
    <p:sldId id="1915" r:id="rId1664"/>
    <p:sldId id="1916" r:id="rId1665"/>
    <p:sldId id="1917" r:id="rId1666"/>
    <p:sldId id="1918" r:id="rId1667"/>
    <p:sldId id="1919" r:id="rId1668"/>
    <p:sldId id="1920" r:id="rId1669"/>
    <p:sldId id="1921" r:id="rId1670"/>
    <p:sldId id="1922" r:id="rId1671"/>
    <p:sldId id="1923" r:id="rId1672"/>
    <p:sldId id="1924" r:id="rId1673"/>
    <p:sldId id="1925" r:id="rId1674"/>
    <p:sldId id="1926" r:id="rId1675"/>
    <p:sldId id="1927" r:id="rId1676"/>
    <p:sldId id="1928" r:id="rId1677"/>
    <p:sldId id="1929" r:id="rId1678"/>
    <p:sldId id="1930" r:id="rId1679"/>
    <p:sldId id="1931" r:id="rId1680"/>
    <p:sldId id="1932" r:id="rId1681"/>
    <p:sldId id="1933" r:id="rId1682"/>
    <p:sldId id="1934" r:id="rId1683"/>
    <p:sldId id="1935" r:id="rId1684"/>
    <p:sldId id="1936" r:id="rId1685"/>
    <p:sldId id="1937" r:id="rId1686"/>
    <p:sldId id="1938" r:id="rId1687"/>
    <p:sldId id="1939" r:id="rId1688"/>
    <p:sldId id="1940" r:id="rId1689"/>
    <p:sldId id="1941" r:id="rId1690"/>
    <p:sldId id="1942" r:id="rId1691"/>
    <p:sldId id="1943" r:id="rId1692"/>
    <p:sldId id="1944" r:id="rId1693"/>
    <p:sldId id="1945" r:id="rId1694"/>
    <p:sldId id="1946" r:id="rId1695"/>
    <p:sldId id="1947" r:id="rId1696"/>
    <p:sldId id="1948" r:id="rId1697"/>
    <p:sldId id="1949" r:id="rId1698"/>
    <p:sldId id="1950" r:id="rId1699"/>
    <p:sldId id="1951" r:id="rId1700"/>
    <p:sldId id="1952" r:id="rId1701"/>
    <p:sldId id="1953" r:id="rId1702"/>
    <p:sldId id="1954" r:id="rId1703"/>
    <p:sldId id="1955" r:id="rId1704"/>
    <p:sldId id="1956" r:id="rId1705"/>
    <p:sldId id="1957" r:id="rId1706"/>
    <p:sldId id="1958" r:id="rId1707"/>
    <p:sldId id="1959" r:id="rId1708"/>
    <p:sldId id="1960" r:id="rId1709"/>
    <p:sldId id="1961" r:id="rId1710"/>
    <p:sldId id="1962" r:id="rId1711"/>
    <p:sldId id="1963" r:id="rId1712"/>
    <p:sldId id="1964" r:id="rId1713"/>
    <p:sldId id="1965" r:id="rId1714"/>
    <p:sldId id="1966" r:id="rId1715"/>
    <p:sldId id="1967" r:id="rId1716"/>
    <p:sldId id="1968" r:id="rId1717"/>
    <p:sldId id="1969" r:id="rId1718"/>
    <p:sldId id="1970" r:id="rId1719"/>
    <p:sldId id="1971" r:id="rId1720"/>
    <p:sldId id="1972" r:id="rId1721"/>
    <p:sldId id="1973" r:id="rId1722"/>
    <p:sldId id="1974" r:id="rId1723"/>
    <p:sldId id="1975" r:id="rId1724"/>
    <p:sldId id="1976" r:id="rId1725"/>
    <p:sldId id="1977" r:id="rId1726"/>
    <p:sldId id="1978" r:id="rId1727"/>
    <p:sldId id="1979" r:id="rId1728"/>
    <p:sldId id="1980" r:id="rId1729"/>
    <p:sldId id="1981" r:id="rId1730"/>
    <p:sldId id="1982" r:id="rId1731"/>
    <p:sldId id="1983" r:id="rId1732"/>
    <p:sldId id="1984" r:id="rId1733"/>
    <p:sldId id="1985" r:id="rId1734"/>
    <p:sldId id="1986" r:id="rId1735"/>
    <p:sldId id="1987" r:id="rId1736"/>
    <p:sldId id="1988" r:id="rId1737"/>
    <p:sldId id="1989" r:id="rId1738"/>
    <p:sldId id="1990" r:id="rId1739"/>
    <p:sldId id="1991" r:id="rId1740"/>
    <p:sldId id="1992" r:id="rId1741"/>
    <p:sldId id="1993" r:id="rId1742"/>
    <p:sldId id="1994" r:id="rId1743"/>
    <p:sldId id="1995" r:id="rId1744"/>
    <p:sldId id="1996" r:id="rId1745"/>
    <p:sldId id="1997" r:id="rId1746"/>
    <p:sldId id="1998" r:id="rId1747"/>
    <p:sldId id="1999" r:id="rId1748"/>
    <p:sldId id="2000" r:id="rId1749"/>
    <p:sldId id="2001" r:id="rId1750"/>
    <p:sldId id="2002" r:id="rId1751"/>
    <p:sldId id="2003" r:id="rId1752"/>
    <p:sldId id="2004" r:id="rId1753"/>
    <p:sldId id="2005" r:id="rId1754"/>
    <p:sldId id="2006" r:id="rId1755"/>
    <p:sldId id="2007" r:id="rId1756"/>
    <p:sldId id="2008" r:id="rId1757"/>
    <p:sldId id="2009" r:id="rId1758"/>
    <p:sldId id="2010" r:id="rId1759"/>
    <p:sldId id="2011" r:id="rId1760"/>
    <p:sldId id="2012" r:id="rId1761"/>
    <p:sldId id="2013" r:id="rId1762"/>
    <p:sldId id="2014" r:id="rId1763"/>
    <p:sldId id="2015" r:id="rId1764"/>
    <p:sldId id="2016" r:id="rId1765"/>
    <p:sldId id="2017" r:id="rId1766"/>
    <p:sldId id="2018" r:id="rId1767"/>
    <p:sldId id="2019" r:id="rId1768"/>
    <p:sldId id="2020" r:id="rId1769"/>
    <p:sldId id="2021" r:id="rId1770"/>
    <p:sldId id="2022" r:id="rId1771"/>
    <p:sldId id="2023" r:id="rId1772"/>
    <p:sldId id="2024" r:id="rId1773"/>
    <p:sldId id="2025" r:id="rId1774"/>
    <p:sldId id="2026" r:id="rId1775"/>
    <p:sldId id="2027" r:id="rId1776"/>
    <p:sldId id="2028" r:id="rId1777"/>
    <p:sldId id="2029" r:id="rId1778"/>
    <p:sldId id="2030" r:id="rId1779"/>
    <p:sldId id="2031" r:id="rId1780"/>
    <p:sldId id="2032" r:id="rId1781"/>
    <p:sldId id="2033" r:id="rId1782"/>
    <p:sldId id="2034" r:id="rId1783"/>
    <p:sldId id="2035" r:id="rId1784"/>
    <p:sldId id="2036" r:id="rId1785"/>
    <p:sldId id="2037" r:id="rId1786"/>
    <p:sldId id="2038" r:id="rId1787"/>
    <p:sldId id="2039" r:id="rId1788"/>
    <p:sldId id="2040" r:id="rId1789"/>
    <p:sldId id="2041" r:id="rId1790"/>
    <p:sldId id="2042" r:id="rId1791"/>
    <p:sldId id="2043" r:id="rId1792"/>
    <p:sldId id="2044" r:id="rId1793"/>
    <p:sldId id="2045" r:id="rId1794"/>
    <p:sldId id="2046" r:id="rId1795"/>
    <p:sldId id="2047" r:id="rId1796"/>
    <p:sldId id="2048" r:id="rId1797"/>
    <p:sldId id="2049" r:id="rId1798"/>
    <p:sldId id="2050" r:id="rId1799"/>
    <p:sldId id="2051" r:id="rId1800"/>
    <p:sldId id="2052" r:id="rId1801"/>
    <p:sldId id="2053" r:id="rId1802"/>
    <p:sldId id="2054" r:id="rId1803"/>
    <p:sldId id="2055" r:id="rId1804"/>
    <p:sldId id="2056" r:id="rId1805"/>
    <p:sldId id="2057" r:id="rId1806"/>
    <p:sldId id="2058" r:id="rId1807"/>
    <p:sldId id="2059" r:id="rId1808"/>
    <p:sldId id="2060" r:id="rId1809"/>
    <p:sldId id="2061" r:id="rId1810"/>
    <p:sldId id="2062" r:id="rId1811"/>
    <p:sldId id="2063" r:id="rId1812"/>
    <p:sldId id="2064" r:id="rId1813"/>
    <p:sldId id="2065" r:id="rId1814"/>
    <p:sldId id="2066" r:id="rId1815"/>
    <p:sldId id="2067" r:id="rId1816"/>
    <p:sldId id="2068" r:id="rId1817"/>
    <p:sldId id="2069" r:id="rId1818"/>
    <p:sldId id="2070" r:id="rId1819"/>
    <p:sldId id="2071" r:id="rId1820"/>
    <p:sldId id="2072" r:id="rId1821"/>
    <p:sldId id="2073" r:id="rId1822"/>
    <p:sldId id="2074" r:id="rId1823"/>
    <p:sldId id="2075" r:id="rId1824"/>
    <p:sldId id="2076" r:id="rId1825"/>
    <p:sldId id="2077" r:id="rId1826"/>
    <p:sldId id="2078" r:id="rId1827"/>
    <p:sldId id="2079" r:id="rId1828"/>
    <p:sldId id="2080" r:id="rId1829"/>
    <p:sldId id="2081" r:id="rId1830"/>
    <p:sldId id="2082" r:id="rId1831"/>
    <p:sldId id="2083" r:id="rId1832"/>
    <p:sldId id="2084" r:id="rId1833"/>
    <p:sldId id="2085" r:id="rId1834"/>
    <p:sldId id="2086" r:id="rId1835"/>
    <p:sldId id="2087" r:id="rId1836"/>
    <p:sldId id="2088" r:id="rId1837"/>
    <p:sldId id="2089" r:id="rId1838"/>
    <p:sldId id="2090" r:id="rId1839"/>
    <p:sldId id="2091" r:id="rId1840"/>
    <p:sldId id="2092" r:id="rId1841"/>
    <p:sldId id="2093" r:id="rId1842"/>
    <p:sldId id="2094" r:id="rId1843"/>
    <p:sldId id="2095" r:id="rId1844"/>
    <p:sldId id="2096" r:id="rId1845"/>
    <p:sldId id="2097" r:id="rId1846"/>
    <p:sldId id="2098" r:id="rId1847"/>
    <p:sldId id="2099" r:id="rId1848"/>
    <p:sldId id="2100" r:id="rId1849"/>
    <p:sldId id="2101" r:id="rId1850"/>
    <p:sldId id="2102" r:id="rId1851"/>
    <p:sldId id="2103" r:id="rId1852"/>
    <p:sldId id="2104" r:id="rId1853"/>
    <p:sldId id="2105" r:id="rId1854"/>
    <p:sldId id="2106" r:id="rId1855"/>
    <p:sldId id="2107" r:id="rId1856"/>
    <p:sldId id="2108" r:id="rId1857"/>
    <p:sldId id="2109" r:id="rId1858"/>
    <p:sldId id="2110" r:id="rId1859"/>
    <p:sldId id="2111" r:id="rId1860"/>
    <p:sldId id="2112" r:id="rId1861"/>
    <p:sldId id="2113" r:id="rId1862"/>
    <p:sldId id="2114" r:id="rId1863"/>
    <p:sldId id="2115" r:id="rId1864"/>
    <p:sldId id="2116" r:id="rId1865"/>
    <p:sldId id="2117" r:id="rId1866"/>
    <p:sldId id="2118" r:id="rId1867"/>
    <p:sldId id="2119" r:id="rId1868"/>
    <p:sldId id="2120" r:id="rId1869"/>
    <p:sldId id="2121" r:id="rId1870"/>
    <p:sldId id="2122" r:id="rId1871"/>
    <p:sldId id="2123" r:id="rId1872"/>
    <p:sldId id="2124" r:id="rId1873"/>
    <p:sldId id="2125" r:id="rId1874"/>
    <p:sldId id="2126" r:id="rId1875"/>
    <p:sldId id="2127" r:id="rId1876"/>
    <p:sldId id="2128" r:id="rId1877"/>
    <p:sldId id="2129" r:id="rId1878"/>
    <p:sldId id="2130" r:id="rId1879"/>
    <p:sldId id="2131" r:id="rId1880"/>
    <p:sldId id="2132" r:id="rId1881"/>
    <p:sldId id="2133" r:id="rId1882"/>
    <p:sldId id="2134" r:id="rId1883"/>
    <p:sldId id="2135" r:id="rId1884"/>
    <p:sldId id="2136" r:id="rId1885"/>
    <p:sldId id="2137" r:id="rId1886"/>
    <p:sldId id="2138" r:id="rId1887"/>
    <p:sldId id="2139" r:id="rId1888"/>
    <p:sldId id="2140" r:id="rId1889"/>
    <p:sldId id="2141" r:id="rId1890"/>
    <p:sldId id="2142" r:id="rId1891"/>
    <p:sldId id="2143" r:id="rId1892"/>
    <p:sldId id="2144" r:id="rId1893"/>
    <p:sldId id="2145" r:id="rId1894"/>
    <p:sldId id="2146" r:id="rId1895"/>
    <p:sldId id="2147" r:id="rId1896"/>
    <p:sldId id="2148" r:id="rId1897"/>
    <p:sldId id="2149" r:id="rId1898"/>
    <p:sldId id="2150" r:id="rId1899"/>
    <p:sldId id="2151" r:id="rId1900"/>
    <p:sldId id="2152" r:id="rId1901"/>
    <p:sldId id="2153" r:id="rId1902"/>
    <p:sldId id="2154" r:id="rId1903"/>
    <p:sldId id="2155" r:id="rId1904"/>
    <p:sldId id="2156" r:id="rId1905"/>
    <p:sldId id="2157" r:id="rId1906"/>
    <p:sldId id="2158" r:id="rId1907"/>
    <p:sldId id="2159" r:id="rId1908"/>
    <p:sldId id="2160" r:id="rId1909"/>
    <p:sldId id="2161" r:id="rId1910"/>
    <p:sldId id="2162" r:id="rId1911"/>
    <p:sldId id="2163" r:id="rId1912"/>
    <p:sldId id="2164" r:id="rId1913"/>
    <p:sldId id="2165" r:id="rId1914"/>
    <p:sldId id="2166" r:id="rId1915"/>
    <p:sldId id="2167" r:id="rId1916"/>
    <p:sldId id="2168" r:id="rId1917"/>
    <p:sldId id="2169" r:id="rId1918"/>
    <p:sldId id="2170" r:id="rId1919"/>
    <p:sldId id="2171" r:id="rId1920"/>
    <p:sldId id="2172" r:id="rId1921"/>
    <p:sldId id="2173" r:id="rId1922"/>
    <p:sldId id="2174" r:id="rId1923"/>
    <p:sldId id="2175" r:id="rId1924"/>
    <p:sldId id="2176" r:id="rId1925"/>
    <p:sldId id="2177" r:id="rId1926"/>
    <p:sldId id="2178" r:id="rId1927"/>
    <p:sldId id="2179" r:id="rId1928"/>
    <p:sldId id="2180" r:id="rId1929"/>
    <p:sldId id="2181" r:id="rId1930"/>
    <p:sldId id="2182" r:id="rId1931"/>
    <p:sldId id="2183" r:id="rId1932"/>
    <p:sldId id="2184" r:id="rId1933"/>
    <p:sldId id="2185" r:id="rId1934"/>
    <p:sldId id="2186" r:id="rId1935"/>
    <p:sldId id="2187" r:id="rId1936"/>
    <p:sldId id="2188" r:id="rId1937"/>
    <p:sldId id="2189" r:id="rId1938"/>
    <p:sldId id="2190" r:id="rId1939"/>
    <p:sldId id="2191" r:id="rId1940"/>
    <p:sldId id="2192" r:id="rId1941"/>
    <p:sldId id="2193" r:id="rId1942"/>
    <p:sldId id="2194" r:id="rId1943"/>
    <p:sldId id="2195" r:id="rId1944"/>
    <p:sldId id="2196" r:id="rId1945"/>
    <p:sldId id="2197" r:id="rId1946"/>
    <p:sldId id="2198" r:id="rId1947"/>
    <p:sldId id="2199" r:id="rId1948"/>
    <p:sldId id="2200" r:id="rId1949"/>
    <p:sldId id="2201" r:id="rId1950"/>
    <p:sldId id="2202" r:id="rId1951"/>
    <p:sldId id="2203" r:id="rId1952"/>
    <p:sldId id="2204" r:id="rId1953"/>
    <p:sldId id="2205" r:id="rId1954"/>
    <p:sldId id="2206" r:id="rId1955"/>
    <p:sldId id="2207" r:id="rId1956"/>
    <p:sldId id="2208" r:id="rId1957"/>
    <p:sldId id="2209" r:id="rId1958"/>
    <p:sldId id="2210" r:id="rId1959"/>
    <p:sldId id="2211" r:id="rId1960"/>
    <p:sldId id="2212" r:id="rId1961"/>
    <p:sldId id="2213" r:id="rId1962"/>
    <p:sldId id="2214" r:id="rId1963"/>
    <p:sldId id="2215" r:id="rId1964"/>
    <p:sldId id="2216" r:id="rId1965"/>
    <p:sldId id="2217" r:id="rId1966"/>
    <p:sldId id="2218" r:id="rId1967"/>
    <p:sldId id="2219" r:id="rId1968"/>
    <p:sldId id="2220" r:id="rId1969"/>
    <p:sldId id="2221" r:id="rId1970"/>
    <p:sldId id="2222" r:id="rId1971"/>
    <p:sldId id="2223" r:id="rId1972"/>
    <p:sldId id="2224" r:id="rId1973"/>
    <p:sldId id="2225" r:id="rId1974"/>
    <p:sldId id="2226" r:id="rId1975"/>
    <p:sldId id="2227" r:id="rId1976"/>
    <p:sldId id="2228" r:id="rId1977"/>
    <p:sldId id="2229" r:id="rId1978"/>
    <p:sldId id="2230" r:id="rId1979"/>
    <p:sldId id="2231" r:id="rId1980"/>
    <p:sldId id="2232" r:id="rId1981"/>
    <p:sldId id="2233" r:id="rId1982"/>
    <p:sldId id="2234" r:id="rId1983"/>
    <p:sldId id="2235" r:id="rId1984"/>
    <p:sldId id="2236" r:id="rId1985"/>
    <p:sldId id="2237" r:id="rId1986"/>
    <p:sldId id="2238" r:id="rId1987"/>
    <p:sldId id="2239" r:id="rId1988"/>
    <p:sldId id="2240" r:id="rId1989"/>
    <p:sldId id="2241" r:id="rId1990"/>
    <p:sldId id="2242" r:id="rId1991"/>
    <p:sldId id="2243" r:id="rId1992"/>
    <p:sldId id="2244" r:id="rId1993"/>
    <p:sldId id="2245" r:id="rId1994"/>
    <p:sldId id="2246" r:id="rId1995"/>
    <p:sldId id="2247" r:id="rId1996"/>
    <p:sldId id="2248" r:id="rId1997"/>
    <p:sldId id="2249" r:id="rId1998"/>
    <p:sldId id="2250" r:id="rId1999"/>
    <p:sldId id="2251" r:id="rId2000"/>
    <p:sldId id="2252" r:id="rId2001"/>
    <p:sldId id="2253" r:id="rId2002"/>
    <p:sldId id="2254" r:id="rId2003"/>
    <p:sldId id="2255" r:id="rId2004"/>
    <p:sldId id="2256" r:id="rId2005"/>
    <p:sldId id="2257" r:id="rId2006"/>
    <p:sldId id="2258" r:id="rId2007"/>
    <p:sldId id="2259" r:id="rId2008"/>
    <p:sldId id="2260" r:id="rId2009"/>
    <p:sldId id="2261" r:id="rId2010"/>
    <p:sldId id="2262" r:id="rId2011"/>
    <p:sldId id="2263" r:id="rId2012"/>
    <p:sldId id="2264" r:id="rId2013"/>
    <p:sldId id="2265" r:id="rId2014"/>
    <p:sldId id="2266" r:id="rId2015"/>
    <p:sldId id="2267" r:id="rId2016"/>
    <p:sldId id="2268" r:id="rId2017"/>
    <p:sldId id="2269" r:id="rId2018"/>
    <p:sldId id="2270" r:id="rId2019"/>
    <p:sldId id="2271" r:id="rId2020"/>
    <p:sldId id="2272" r:id="rId2021"/>
    <p:sldId id="2273" r:id="rId2022"/>
    <p:sldId id="2274" r:id="rId2023"/>
    <p:sldId id="2275" r:id="rId2024"/>
    <p:sldId id="2276" r:id="rId2025"/>
    <p:sldId id="2277" r:id="rId2026"/>
    <p:sldId id="2278" r:id="rId2027"/>
    <p:sldId id="2279" r:id="rId2028"/>
    <p:sldId id="2280" r:id="rId2029"/>
    <p:sldId id="2281" r:id="rId2030"/>
    <p:sldId id="2282" r:id="rId2031"/>
    <p:sldId id="2283" r:id="rId2032"/>
    <p:sldId id="2284" r:id="rId2033"/>
    <p:sldId id="2285" r:id="rId2034"/>
    <p:sldId id="2286" r:id="rId2035"/>
    <p:sldId id="2287" r:id="rId2036"/>
    <p:sldId id="2288" r:id="rId2037"/>
    <p:sldId id="2289" r:id="rId2038"/>
    <p:sldId id="2290" r:id="rId2039"/>
    <p:sldId id="2291" r:id="rId2040"/>
    <p:sldId id="2292" r:id="rId2041"/>
    <p:sldId id="2293" r:id="rId2042"/>
    <p:sldId id="2294" r:id="rId2043"/>
    <p:sldId id="2295" r:id="rId2044"/>
    <p:sldId id="2296" r:id="rId2045"/>
    <p:sldId id="2297" r:id="rId2046"/>
    <p:sldId id="2298" r:id="rId2047"/>
    <p:sldId id="2299" r:id="rId2048"/>
    <p:sldId id="2300" r:id="rId2049"/>
    <p:sldId id="2301" r:id="rId2050"/>
    <p:sldId id="2302" r:id="rId2051"/>
    <p:sldId id="2303" r:id="rId2052"/>
    <p:sldId id="2304" r:id="rId2053"/>
    <p:sldId id="2305" r:id="rId2054"/>
    <p:sldId id="2306" r:id="rId2055"/>
    <p:sldId id="2307" r:id="rId2056"/>
    <p:sldId id="2308" r:id="rId2057"/>
    <p:sldId id="2309" r:id="rId2058"/>
    <p:sldId id="2310" r:id="rId2059"/>
    <p:sldId id="2311" r:id="rId2060"/>
    <p:sldId id="2312" r:id="rId2061"/>
    <p:sldId id="2313" r:id="rId2062"/>
    <p:sldId id="2314" r:id="rId2063"/>
    <p:sldId id="2315" r:id="rId2064"/>
    <p:sldId id="2316" r:id="rId2065"/>
    <p:sldId id="2317" r:id="rId2066"/>
    <p:sldId id="2318" r:id="rId2067"/>
    <p:sldId id="2319" r:id="rId2068"/>
    <p:sldId id="2320" r:id="rId2069"/>
    <p:sldId id="2321" r:id="rId2070"/>
    <p:sldId id="2322" r:id="rId2071"/>
    <p:sldId id="2323" r:id="rId2072"/>
    <p:sldId id="2324" r:id="rId2073"/>
    <p:sldId id="2325" r:id="rId2074"/>
    <p:sldId id="2326" r:id="rId2075"/>
    <p:sldId id="2327" r:id="rId2076"/>
    <p:sldId id="2328" r:id="rId2077"/>
    <p:sldId id="2329" r:id="rId2078"/>
    <p:sldId id="2330" r:id="rId2079"/>
    <p:sldId id="2331" r:id="rId2080"/>
    <p:sldId id="2332" r:id="rId2081"/>
    <p:sldId id="2333" r:id="rId2082"/>
    <p:sldId id="2334" r:id="rId2083"/>
    <p:sldId id="2335" r:id="rId2084"/>
    <p:sldId id="2336" r:id="rId2085"/>
    <p:sldId id="2337" r:id="rId2086"/>
    <p:sldId id="2338" r:id="rId2087"/>
    <p:sldId id="2339" r:id="rId2088"/>
    <p:sldId id="2340" r:id="rId2089"/>
    <p:sldId id="2341" r:id="rId2090"/>
    <p:sldId id="2342" r:id="rId2091"/>
    <p:sldId id="2343" r:id="rId2092"/>
    <p:sldId id="2344" r:id="rId2093"/>
    <p:sldId id="2345" r:id="rId2094"/>
    <p:sldId id="2346" r:id="rId2095"/>
    <p:sldId id="2347" r:id="rId2096"/>
    <p:sldId id="2348" r:id="rId2097"/>
    <p:sldId id="2349" r:id="rId2098"/>
    <p:sldId id="2350" r:id="rId2099"/>
    <p:sldId id="2351" r:id="rId2100"/>
    <p:sldId id="2352" r:id="rId2101"/>
    <p:sldId id="2353" r:id="rId2102"/>
    <p:sldId id="2354" r:id="rId2103"/>
    <p:sldId id="2355" r:id="rId2104"/>
    <p:sldId id="2356" r:id="rId2105"/>
    <p:sldId id="2357" r:id="rId2106"/>
    <p:sldId id="2358" r:id="rId2107"/>
    <p:sldId id="2359" r:id="rId2108"/>
    <p:sldId id="2360" r:id="rId2109"/>
    <p:sldId id="2361" r:id="rId2110"/>
    <p:sldId id="2362" r:id="rId2111"/>
    <p:sldId id="2363" r:id="rId2112"/>
    <p:sldId id="2364" r:id="rId2113"/>
    <p:sldId id="2365" r:id="rId2114"/>
    <p:sldId id="2366" r:id="rId2115"/>
    <p:sldId id="2367" r:id="rId2116"/>
    <p:sldId id="2368" r:id="rId2117"/>
    <p:sldId id="2369" r:id="rId2118"/>
    <p:sldId id="2370" r:id="rId2119"/>
    <p:sldId id="2371" r:id="rId2120"/>
    <p:sldId id="2372" r:id="rId2121"/>
    <p:sldId id="2373" r:id="rId2122"/>
    <p:sldId id="2374" r:id="rId2123"/>
    <p:sldId id="2375" r:id="rId2124"/>
    <p:sldId id="2376" r:id="rId2125"/>
    <p:sldId id="2377" r:id="rId2126"/>
    <p:sldId id="2378" r:id="rId2127"/>
    <p:sldId id="2379" r:id="rId2128"/>
    <p:sldId id="2380" r:id="rId2129"/>
    <p:sldId id="2381" r:id="rId2130"/>
    <p:sldId id="2382" r:id="rId2131"/>
    <p:sldId id="2383" r:id="rId2132"/>
    <p:sldId id="2384" r:id="rId2133"/>
    <p:sldId id="2385" r:id="rId2134"/>
    <p:sldId id="2386" r:id="rId2135"/>
    <p:sldId id="2387" r:id="rId2136"/>
    <p:sldId id="2388" r:id="rId2137"/>
    <p:sldId id="2389" r:id="rId2138"/>
    <p:sldId id="2390" r:id="rId2139"/>
    <p:sldId id="2391" r:id="rId2140"/>
    <p:sldId id="2392" r:id="rId2141"/>
    <p:sldId id="2393" r:id="rId2142"/>
    <p:sldId id="2394" r:id="rId2143"/>
    <p:sldId id="2395" r:id="rId2144"/>
    <p:sldId id="2396" r:id="rId2145"/>
    <p:sldId id="2397" r:id="rId2146"/>
    <p:sldId id="2398" r:id="rId2147"/>
    <p:sldId id="2399" r:id="rId2148"/>
    <p:sldId id="2400" r:id="rId2149"/>
    <p:sldId id="2401" r:id="rId2150"/>
    <p:sldId id="2402" r:id="rId2151"/>
    <p:sldId id="2403" r:id="rId2152"/>
    <p:sldId id="2404" r:id="rId2153"/>
    <p:sldId id="2405" r:id="rId2154"/>
    <p:sldId id="2406" r:id="rId2155"/>
    <p:sldId id="2407" r:id="rId2156"/>
    <p:sldId id="2408" r:id="rId2157"/>
    <p:sldId id="2409" r:id="rId2158"/>
    <p:sldId id="2410" r:id="rId2159"/>
    <p:sldId id="2411" r:id="rId2160"/>
    <p:sldId id="2412" r:id="rId2161"/>
    <p:sldId id="2413" r:id="rId2162"/>
    <p:sldId id="2414" r:id="rId2163"/>
    <p:sldId id="2415" r:id="rId2164"/>
    <p:sldId id="2416" r:id="rId2165"/>
    <p:sldId id="2417" r:id="rId2166"/>
    <p:sldId id="2418" r:id="rId2167"/>
    <p:sldId id="2419" r:id="rId2168"/>
    <p:sldId id="2420" r:id="rId2169"/>
    <p:sldId id="2421" r:id="rId2170"/>
    <p:sldId id="2422" r:id="rId2171"/>
    <p:sldId id="2423" r:id="rId2172"/>
    <p:sldId id="2424" r:id="rId2173"/>
    <p:sldId id="2425" r:id="rId2174"/>
    <p:sldId id="2426" r:id="rId2175"/>
    <p:sldId id="2427" r:id="rId2176"/>
    <p:sldId id="2428" r:id="rId2177"/>
    <p:sldId id="2429" r:id="rId2178"/>
    <p:sldId id="2430" r:id="rId2179"/>
    <p:sldId id="2431" r:id="rId2180"/>
    <p:sldId id="2432" r:id="rId2181"/>
    <p:sldId id="2433" r:id="rId2182"/>
    <p:sldId id="2434" r:id="rId2183"/>
    <p:sldId id="2435" r:id="rId2184"/>
    <p:sldId id="2436" r:id="rId2185"/>
    <p:sldId id="2437" r:id="rId2186"/>
    <p:sldId id="2438" r:id="rId2187"/>
    <p:sldId id="2439" r:id="rId2188"/>
    <p:sldId id="2440" r:id="rId2189"/>
    <p:sldId id="2441" r:id="rId2190"/>
    <p:sldId id="2442" r:id="rId2191"/>
    <p:sldId id="2443" r:id="rId2192"/>
    <p:sldId id="2444" r:id="rId2193"/>
    <p:sldId id="2445" r:id="rId2194"/>
    <p:sldId id="2446" r:id="rId2195"/>
    <p:sldId id="2447" r:id="rId2196"/>
    <p:sldId id="2448" r:id="rId2197"/>
    <p:sldId id="2449" r:id="rId2198"/>
    <p:sldId id="2450" r:id="rId2199"/>
    <p:sldId id="2451" r:id="rId2200"/>
    <p:sldId id="2452" r:id="rId2201"/>
    <p:sldId id="2453" r:id="rId2202"/>
    <p:sldId id="2454" r:id="rId2203"/>
    <p:sldId id="2455" r:id="rId2204"/>
    <p:sldId id="2456" r:id="rId2205"/>
    <p:sldId id="2457" r:id="rId2206"/>
    <p:sldId id="2458" r:id="rId2207"/>
    <p:sldId id="2459" r:id="rId2208"/>
    <p:sldId id="2460" r:id="rId2209"/>
    <p:sldId id="2461" r:id="rId2210"/>
    <p:sldId id="2462" r:id="rId2211"/>
    <p:sldId id="2463" r:id="rId2212"/>
    <p:sldId id="2464" r:id="rId2213"/>
    <p:sldId id="2465" r:id="rId2214"/>
    <p:sldId id="2466" r:id="rId2215"/>
    <p:sldId id="2467" r:id="rId2216"/>
    <p:sldId id="2468" r:id="rId2217"/>
    <p:sldId id="2469" r:id="rId2218"/>
    <p:sldId id="2470" r:id="rId2219"/>
    <p:sldId id="2471" r:id="rId2220"/>
    <p:sldId id="2472" r:id="rId2221"/>
    <p:sldId id="2473" r:id="rId2222"/>
    <p:sldId id="2474" r:id="rId2223"/>
    <p:sldId id="2475" r:id="rId2224"/>
    <p:sldId id="2476" r:id="rId2225"/>
    <p:sldId id="2477" r:id="rId2226"/>
    <p:sldId id="2478" r:id="rId2227"/>
    <p:sldId id="2479" r:id="rId2228"/>
    <p:sldId id="2480" r:id="rId2229"/>
    <p:sldId id="2481" r:id="rId2230"/>
    <p:sldId id="2482" r:id="rId2231"/>
    <p:sldId id="2483" r:id="rId2232"/>
    <p:sldId id="2484" r:id="rId2233"/>
    <p:sldId id="2485" r:id="rId2234"/>
    <p:sldId id="2486" r:id="rId2235"/>
    <p:sldId id="2487" r:id="rId2236"/>
    <p:sldId id="2488" r:id="rId2237"/>
    <p:sldId id="2489" r:id="rId2238"/>
    <p:sldId id="2490" r:id="rId2239"/>
    <p:sldId id="2491" r:id="rId2240"/>
    <p:sldId id="2492" r:id="rId2241"/>
    <p:sldId id="2493" r:id="rId2242"/>
    <p:sldId id="2494" r:id="rId2243"/>
    <p:sldId id="2495" r:id="rId2244"/>
    <p:sldId id="2496" r:id="rId2245"/>
    <p:sldId id="2497" r:id="rId2246"/>
    <p:sldId id="2498" r:id="rId2247"/>
    <p:sldId id="2499" r:id="rId2248"/>
    <p:sldId id="2500" r:id="rId2249"/>
    <p:sldId id="2501" r:id="rId2250"/>
    <p:sldId id="2502" r:id="rId2251"/>
    <p:sldId id="2503" r:id="rId2252"/>
    <p:sldId id="2504" r:id="rId2253"/>
    <p:sldId id="2505" r:id="rId2254"/>
    <p:sldId id="2506" r:id="rId2255"/>
    <p:sldId id="2507" r:id="rId2256"/>
    <p:sldId id="2508" r:id="rId2257"/>
    <p:sldId id="2509" r:id="rId2258"/>
    <p:sldId id="2510" r:id="rId2259"/>
    <p:sldId id="2511" r:id="rId2260"/>
    <p:sldId id="2512" r:id="rId2261"/>
    <p:sldId id="2513" r:id="rId2262"/>
    <p:sldId id="2514" r:id="rId2263"/>
    <p:sldId id="2515" r:id="rId2264"/>
    <p:sldId id="2516" r:id="rId2265"/>
    <p:sldId id="2517" r:id="rId2266"/>
    <p:sldId id="2518" r:id="rId2267"/>
    <p:sldId id="2519" r:id="rId2268"/>
    <p:sldId id="2520" r:id="rId2269"/>
    <p:sldId id="2521" r:id="rId2270"/>
    <p:sldId id="2522" r:id="rId2271"/>
    <p:sldId id="2523" r:id="rId2272"/>
    <p:sldId id="2524" r:id="rId2273"/>
    <p:sldId id="2525" r:id="rId2274"/>
    <p:sldId id="2526" r:id="rId2275"/>
    <p:sldId id="2527" r:id="rId2276"/>
    <p:sldId id="2528" r:id="rId2277"/>
    <p:sldId id="2529" r:id="rId2278"/>
    <p:sldId id="2530" r:id="rId2279"/>
    <p:sldId id="2531" r:id="rId2280"/>
    <p:sldId id="2532" r:id="rId2281"/>
    <p:sldId id="2533" r:id="rId2282"/>
    <p:sldId id="2534" r:id="rId2283"/>
    <p:sldId id="2535" r:id="rId2284"/>
    <p:sldId id="2536" r:id="rId2285"/>
    <p:sldId id="2537" r:id="rId2286"/>
    <p:sldId id="2538" r:id="rId2287"/>
    <p:sldId id="2539" r:id="rId2288"/>
    <p:sldId id="2540" r:id="rId2289"/>
    <p:sldId id="2541" r:id="rId2290"/>
    <p:sldId id="2542" r:id="rId2291"/>
    <p:sldId id="2543" r:id="rId2292"/>
    <p:sldId id="2544" r:id="rId2293"/>
    <p:sldId id="2545" r:id="rId2294"/>
    <p:sldId id="2546" r:id="rId2295"/>
    <p:sldId id="2547" r:id="rId2296"/>
    <p:sldId id="2548" r:id="rId2297"/>
    <p:sldId id="2549" r:id="rId2298"/>
    <p:sldId id="2550" r:id="rId2299"/>
    <p:sldId id="2551" r:id="rId2300"/>
    <p:sldId id="2552" r:id="rId2301"/>
    <p:sldId id="2553" r:id="rId2302"/>
    <p:sldId id="2554" r:id="rId2303"/>
    <p:sldId id="2555" r:id="rId2304"/>
    <p:sldId id="2556" r:id="rId2305"/>
    <p:sldId id="2557" r:id="rId2306"/>
    <p:sldId id="2558" r:id="rId2307"/>
    <p:sldId id="2559" r:id="rId2308"/>
    <p:sldId id="2560" r:id="rId2309"/>
    <p:sldId id="2561" r:id="rId2310"/>
    <p:sldId id="2562" r:id="rId2311"/>
    <p:sldId id="2563" r:id="rId2312"/>
    <p:sldId id="2564" r:id="rId2313"/>
    <p:sldId id="2565" r:id="rId2314"/>
    <p:sldId id="2566" r:id="rId2315"/>
    <p:sldId id="2567" r:id="rId2316"/>
    <p:sldId id="2568" r:id="rId2317"/>
    <p:sldId id="2569" r:id="rId2318"/>
    <p:sldId id="2570" r:id="rId2319"/>
    <p:sldId id="2571" r:id="rId2320"/>
    <p:sldId id="2572" r:id="rId2321"/>
    <p:sldId id="2573" r:id="rId2322"/>
    <p:sldId id="2574" r:id="rId2323"/>
    <p:sldId id="2575" r:id="rId2324"/>
    <p:sldId id="2576" r:id="rId2325"/>
    <p:sldId id="2577" r:id="rId2326"/>
    <p:sldId id="2578" r:id="rId2327"/>
    <p:sldId id="2579" r:id="rId2328"/>
    <p:sldId id="2580" r:id="rId2329"/>
    <p:sldId id="2581" r:id="rId2330"/>
    <p:sldId id="2582" r:id="rId2331"/>
    <p:sldId id="2583" r:id="rId2332"/>
    <p:sldId id="2584" r:id="rId2333"/>
    <p:sldId id="2585" r:id="rId2334"/>
    <p:sldId id="2586" r:id="rId2335"/>
    <p:sldId id="2587" r:id="rId2336"/>
    <p:sldId id="2588" r:id="rId2337"/>
    <p:sldId id="2589" r:id="rId2338"/>
    <p:sldId id="2590" r:id="rId2339"/>
    <p:sldId id="2591" r:id="rId2340"/>
    <p:sldId id="2592" r:id="rId2341"/>
    <p:sldId id="2593" r:id="rId2342"/>
    <p:sldId id="2594" r:id="rId2343"/>
    <p:sldId id="2595" r:id="rId2344"/>
    <p:sldId id="2596" r:id="rId2345"/>
    <p:sldId id="2597" r:id="rId2346"/>
    <p:sldId id="2598" r:id="rId2347"/>
    <p:sldId id="2599" r:id="rId2348"/>
    <p:sldId id="2600" r:id="rId2349"/>
    <p:sldId id="2601" r:id="rId2350"/>
    <p:sldId id="2602" r:id="rId2351"/>
    <p:sldId id="2603" r:id="rId2352"/>
    <p:sldId id="2604" r:id="rId2353"/>
    <p:sldId id="2605" r:id="rId2354"/>
    <p:sldId id="2606" r:id="rId2355"/>
    <p:sldId id="2607" r:id="rId2356"/>
    <p:sldId id="2608" r:id="rId2357"/>
    <p:sldId id="2609" r:id="rId2358"/>
    <p:sldId id="2610" r:id="rId2359"/>
    <p:sldId id="2611" r:id="rId2360"/>
    <p:sldId id="2612" r:id="rId2361"/>
    <p:sldId id="2613" r:id="rId2362"/>
    <p:sldId id="2614" r:id="rId2363"/>
    <p:sldId id="2615" r:id="rId2364"/>
    <p:sldId id="2616" r:id="rId2365"/>
    <p:sldId id="2617" r:id="rId2366"/>
    <p:sldId id="2618" r:id="rId2367"/>
    <p:sldId id="2619" r:id="rId2368"/>
    <p:sldId id="2620" r:id="rId2369"/>
    <p:sldId id="2621" r:id="rId2370"/>
    <p:sldId id="2622" r:id="rId2371"/>
    <p:sldId id="2623" r:id="rId2372"/>
    <p:sldId id="2624" r:id="rId2373"/>
    <p:sldId id="2625" r:id="rId2374"/>
    <p:sldId id="2626" r:id="rId2375"/>
    <p:sldId id="2627" r:id="rId2376"/>
    <p:sldId id="2628" r:id="rId2377"/>
    <p:sldId id="2629" r:id="rId2378"/>
    <p:sldId id="2630" r:id="rId2379"/>
    <p:sldId id="2631" r:id="rId2380"/>
    <p:sldId id="2632" r:id="rId2381"/>
    <p:sldId id="2633" r:id="rId2382"/>
    <p:sldId id="2634" r:id="rId2383"/>
    <p:sldId id="2635" r:id="rId2384"/>
    <p:sldId id="2636" r:id="rId2385"/>
    <p:sldId id="2637" r:id="rId2386"/>
    <p:sldId id="2638" r:id="rId2387"/>
    <p:sldId id="2639" r:id="rId2388"/>
    <p:sldId id="2640" r:id="rId2389"/>
    <p:sldId id="2641" r:id="rId2390"/>
    <p:sldId id="2642" r:id="rId2391"/>
    <p:sldId id="2643" r:id="rId2392"/>
    <p:sldId id="2644" r:id="rId2393"/>
    <p:sldId id="2645" r:id="rId2394"/>
    <p:sldId id="2646" r:id="rId2395"/>
    <p:sldId id="2647" r:id="rId2396"/>
    <p:sldId id="2648" r:id="rId2397"/>
    <p:sldId id="2649" r:id="rId2398"/>
    <p:sldId id="2650" r:id="rId2399"/>
    <p:sldId id="2651" r:id="rId2400"/>
    <p:sldId id="2652" r:id="rId2401"/>
    <p:sldId id="2653" r:id="rId2402"/>
    <p:sldId id="2654" r:id="rId2403"/>
    <p:sldId id="2655" r:id="rId2404"/>
    <p:sldId id="2656" r:id="rId2405"/>
    <p:sldId id="2657" r:id="rId2406"/>
    <p:sldId id="2658" r:id="rId2407"/>
    <p:sldId id="2659" r:id="rId2408"/>
    <p:sldId id="2660" r:id="rId2409"/>
    <p:sldId id="2661" r:id="rId2410"/>
    <p:sldId id="2662" r:id="rId2411"/>
    <p:sldId id="2663" r:id="rId2412"/>
    <p:sldId id="2664" r:id="rId2413"/>
    <p:sldId id="2665" r:id="rId2414"/>
    <p:sldId id="2666" r:id="rId2415"/>
    <p:sldId id="2667" r:id="rId2416"/>
    <p:sldId id="2668" r:id="rId2417"/>
    <p:sldId id="2669" r:id="rId2418"/>
    <p:sldId id="2670" r:id="rId2419"/>
    <p:sldId id="2671" r:id="rId2420"/>
    <p:sldId id="2672" r:id="rId2421"/>
    <p:sldId id="2673" r:id="rId2422"/>
    <p:sldId id="2674" r:id="rId2423"/>
    <p:sldId id="2675" r:id="rId2424"/>
    <p:sldId id="2676" r:id="rId2425"/>
    <p:sldId id="2677" r:id="rId2426"/>
    <p:sldId id="2678" r:id="rId2427"/>
    <p:sldId id="2679" r:id="rId2428"/>
    <p:sldId id="2680" r:id="rId2429"/>
    <p:sldId id="2681" r:id="rId2430"/>
    <p:sldId id="2682" r:id="rId2431"/>
    <p:sldId id="2683" r:id="rId2432"/>
    <p:sldId id="2684" r:id="rId2433"/>
    <p:sldId id="2685" r:id="rId2434"/>
    <p:sldId id="2686" r:id="rId2435"/>
    <p:sldId id="2687" r:id="rId2436"/>
    <p:sldId id="2688" r:id="rId2437"/>
    <p:sldId id="2689" r:id="rId2438"/>
    <p:sldId id="2690" r:id="rId2439"/>
    <p:sldId id="2691" r:id="rId2440"/>
    <p:sldId id="2692" r:id="rId2441"/>
    <p:sldId id="2693" r:id="rId2442"/>
    <p:sldId id="2694" r:id="rId2443"/>
    <p:sldId id="2695" r:id="rId2444"/>
    <p:sldId id="2696" r:id="rId2445"/>
    <p:sldId id="2697" r:id="rId2446"/>
    <p:sldId id="2698" r:id="rId2447"/>
    <p:sldId id="2699" r:id="rId2448"/>
    <p:sldId id="2700" r:id="rId2449"/>
    <p:sldId id="2701" r:id="rId2450"/>
    <p:sldId id="2702" r:id="rId2451"/>
    <p:sldId id="2703" r:id="rId2452"/>
    <p:sldId id="2704" r:id="rId2453"/>
    <p:sldId id="2705" r:id="rId2454"/>
    <p:sldId id="2706" r:id="rId2455"/>
    <p:sldId id="2707" r:id="rId2456"/>
    <p:sldId id="2708" r:id="rId2457"/>
    <p:sldId id="2709" r:id="rId2458"/>
    <p:sldId id="2710" r:id="rId2459"/>
    <p:sldId id="2711" r:id="rId2460"/>
    <p:sldId id="2712" r:id="rId2461"/>
    <p:sldId id="2713" r:id="rId2462"/>
    <p:sldId id="2714" r:id="rId2463"/>
    <p:sldId id="2715" r:id="rId2464"/>
    <p:sldId id="2716" r:id="rId2465"/>
    <p:sldId id="2717" r:id="rId2466"/>
    <p:sldId id="2718" r:id="rId2467"/>
    <p:sldId id="2719" r:id="rId2468"/>
    <p:sldId id="2720" r:id="rId2469"/>
    <p:sldId id="2721" r:id="rId2470"/>
    <p:sldId id="2722" r:id="rId2471"/>
    <p:sldId id="2723" r:id="rId2472"/>
    <p:sldId id="2724" r:id="rId2473"/>
    <p:sldId id="2725" r:id="rId2474"/>
    <p:sldId id="2726" r:id="rId2475"/>
    <p:sldId id="2727" r:id="rId2476"/>
    <p:sldId id="2728" r:id="rId2477"/>
    <p:sldId id="2729" r:id="rId2478"/>
    <p:sldId id="2730" r:id="rId2479"/>
    <p:sldId id="2731" r:id="rId2480"/>
    <p:sldId id="2732" r:id="rId2481"/>
    <p:sldId id="2733" r:id="rId2482"/>
    <p:sldId id="2734" r:id="rId2483"/>
    <p:sldId id="2735" r:id="rId2484"/>
    <p:sldId id="2736" r:id="rId2485"/>
    <p:sldId id="2737" r:id="rId2486"/>
    <p:sldId id="2738" r:id="rId2487"/>
    <p:sldId id="2739" r:id="rId2488"/>
    <p:sldId id="2740" r:id="rId2489"/>
    <p:sldId id="2741" r:id="rId2490"/>
    <p:sldId id="2742" r:id="rId2491"/>
    <p:sldId id="2743" r:id="rId2492"/>
    <p:sldId id="2744" r:id="rId2493"/>
    <p:sldId id="2745" r:id="rId2494"/>
    <p:sldId id="2746" r:id="rId2495"/>
    <p:sldId id="2747" r:id="rId2496"/>
    <p:sldId id="2748" r:id="rId2497"/>
    <p:sldId id="2749" r:id="rId2498"/>
    <p:sldId id="2750" r:id="rId2499"/>
    <p:sldId id="2751" r:id="rId2500"/>
    <p:sldId id="2752" r:id="rId2501"/>
    <p:sldId id="2753" r:id="rId2502"/>
    <p:sldId id="2754" r:id="rId2503"/>
    <p:sldId id="2755" r:id="rId2504"/>
    <p:sldId id="2756" r:id="rId2505"/>
    <p:sldId id="2757" r:id="rId2506"/>
    <p:sldId id="2758" r:id="rId2507"/>
    <p:sldId id="2759" r:id="rId2508"/>
    <p:sldId id="2760" r:id="rId2509"/>
    <p:sldId id="2761" r:id="rId2510"/>
    <p:sldId id="2762" r:id="rId2511"/>
    <p:sldId id="2763" r:id="rId2512"/>
    <p:sldId id="2764" r:id="rId2513"/>
    <p:sldId id="2765" r:id="rId2514"/>
    <p:sldId id="2766" r:id="rId2515"/>
    <p:sldId id="2767" r:id="rId2516"/>
    <p:sldId id="2768" r:id="rId2517"/>
    <p:sldId id="2769" r:id="rId2518"/>
    <p:sldId id="2770" r:id="rId2519"/>
    <p:sldId id="2771" r:id="rId2520"/>
    <p:sldId id="2772" r:id="rId2521"/>
    <p:sldId id="2773" r:id="rId2522"/>
    <p:sldId id="2774" r:id="rId2523"/>
    <p:sldId id="2775" r:id="rId2524"/>
    <p:sldId id="2776" r:id="rId2525"/>
    <p:sldId id="2777" r:id="rId2526"/>
    <p:sldId id="2778" r:id="rId2527"/>
    <p:sldId id="2779" r:id="rId2528"/>
    <p:sldId id="2780" r:id="rId2529"/>
    <p:sldId id="2781" r:id="rId2530"/>
    <p:sldId id="2782" r:id="rId2531"/>
    <p:sldId id="2783" r:id="rId2532"/>
    <p:sldId id="2784" r:id="rId2533"/>
    <p:sldId id="2785" r:id="rId2534"/>
    <p:sldId id="2786" r:id="rId2535"/>
    <p:sldId id="2787" r:id="rId2536"/>
    <p:sldId id="2788" r:id="rId2537"/>
    <p:sldId id="2789" r:id="rId2538"/>
    <p:sldId id="2790" r:id="rId2539"/>
    <p:sldId id="2791" r:id="rId2540"/>
    <p:sldId id="2792" r:id="rId2541"/>
    <p:sldId id="2793" r:id="rId2542"/>
    <p:sldId id="2794" r:id="rId2543"/>
    <p:sldId id="2795" r:id="rId2544"/>
    <p:sldId id="2796" r:id="rId2545"/>
    <p:sldId id="2797" r:id="rId2546"/>
    <p:sldId id="2798" r:id="rId2547"/>
    <p:sldId id="2799" r:id="rId2548"/>
    <p:sldId id="2800" r:id="rId2549"/>
    <p:sldId id="2801" r:id="rId2550"/>
    <p:sldId id="2802" r:id="rId2551"/>
    <p:sldId id="2803" r:id="rId2552"/>
    <p:sldId id="2804" r:id="rId2553"/>
    <p:sldId id="2805" r:id="rId2554"/>
    <p:sldId id="2806" r:id="rId2555"/>
    <p:sldId id="2807" r:id="rId2556"/>
    <p:sldId id="2808" r:id="rId2557"/>
    <p:sldId id="2809" r:id="rId2558"/>
    <p:sldId id="2810" r:id="rId2559"/>
    <p:sldId id="2811" r:id="rId2560"/>
    <p:sldId id="2812" r:id="rId2561"/>
    <p:sldId id="2813" r:id="rId2562"/>
    <p:sldId id="2814" r:id="rId2563"/>
    <p:sldId id="2815" r:id="rId2564"/>
    <p:sldId id="2816" r:id="rId2565"/>
    <p:sldId id="2817" r:id="rId2566"/>
    <p:sldId id="2818" r:id="rId2567"/>
    <p:sldId id="2819" r:id="rId2568"/>
    <p:sldId id="2820" r:id="rId2569"/>
    <p:sldId id="2821" r:id="rId2570"/>
    <p:sldId id="2822" r:id="rId2571"/>
    <p:sldId id="2823" r:id="rId2572"/>
    <p:sldId id="2824" r:id="rId2573"/>
    <p:sldId id="2825" r:id="rId2574"/>
    <p:sldId id="2826" r:id="rId2575"/>
    <p:sldId id="2827" r:id="rId2576"/>
    <p:sldId id="2828" r:id="rId2577"/>
    <p:sldId id="2829" r:id="rId2578"/>
    <p:sldId id="2830" r:id="rId2579"/>
    <p:sldId id="2831" r:id="rId2580"/>
    <p:sldId id="2832" r:id="rId2581"/>
    <p:sldId id="2833" r:id="rId2582"/>
    <p:sldId id="2834" r:id="rId2583"/>
    <p:sldId id="2835" r:id="rId2584"/>
    <p:sldId id="2836" r:id="rId2585"/>
    <p:sldId id="2837" r:id="rId2586"/>
    <p:sldId id="2838" r:id="rId2587"/>
    <p:sldId id="2839" r:id="rId2588"/>
    <p:sldId id="2840" r:id="rId2589"/>
    <p:sldId id="2841" r:id="rId2590"/>
    <p:sldId id="2842" r:id="rId2591"/>
    <p:sldId id="2843" r:id="rId2592"/>
    <p:sldId id="2844" r:id="rId2593"/>
    <p:sldId id="2845" r:id="rId2594"/>
    <p:sldId id="2846" r:id="rId2595"/>
    <p:sldId id="2847" r:id="rId2596"/>
    <p:sldId id="2848" r:id="rId2597"/>
    <p:sldId id="2849" r:id="rId2598"/>
    <p:sldId id="2850" r:id="rId2599"/>
    <p:sldId id="2851" r:id="rId2600"/>
    <p:sldId id="2852" r:id="rId2601"/>
    <p:sldId id="2853" r:id="rId2602"/>
    <p:sldId id="2854" r:id="rId2603"/>
    <p:sldId id="2855" r:id="rId2604"/>
    <p:sldId id="2856" r:id="rId2605"/>
    <p:sldId id="2857" r:id="rId2606"/>
    <p:sldId id="2858" r:id="rId2607"/>
    <p:sldId id="2859" r:id="rId2608"/>
    <p:sldId id="2860" r:id="rId2609"/>
    <p:sldId id="2861" r:id="rId2610"/>
    <p:sldId id="2862" r:id="rId2611"/>
    <p:sldId id="2863" r:id="rId2612"/>
    <p:sldId id="2864" r:id="rId2613"/>
    <p:sldId id="2865" r:id="rId2614"/>
    <p:sldId id="2866" r:id="rId2615"/>
    <p:sldId id="2867" r:id="rId2616"/>
    <p:sldId id="2868" r:id="rId2617"/>
    <p:sldId id="2869" r:id="rId2618"/>
    <p:sldId id="2870" r:id="rId2619"/>
    <p:sldId id="2871" r:id="rId2620"/>
    <p:sldId id="2872" r:id="rId2621"/>
    <p:sldId id="2873" r:id="rId2622"/>
    <p:sldId id="2874" r:id="rId2623"/>
    <p:sldId id="2875" r:id="rId2624"/>
    <p:sldId id="2876" r:id="rId2625"/>
    <p:sldId id="2877" r:id="rId2626"/>
    <p:sldId id="2878" r:id="rId2627"/>
    <p:sldId id="2879" r:id="rId2628"/>
    <p:sldId id="2880" r:id="rId2629"/>
    <p:sldId id="2881" r:id="rId2630"/>
    <p:sldId id="2882" r:id="rId2631"/>
    <p:sldId id="2883" r:id="rId2632"/>
    <p:sldId id="2884" r:id="rId2633"/>
    <p:sldId id="2885" r:id="rId2634"/>
    <p:sldId id="2886" r:id="rId2635"/>
    <p:sldId id="2887" r:id="rId2636"/>
    <p:sldId id="2888" r:id="rId2637"/>
    <p:sldId id="2889" r:id="rId2638"/>
    <p:sldId id="2890" r:id="rId2639"/>
    <p:sldId id="2891" r:id="rId2640"/>
    <p:sldId id="2892" r:id="rId2641"/>
    <p:sldId id="2893" r:id="rId2642"/>
    <p:sldId id="2894" r:id="rId2643"/>
    <p:sldId id="2895" r:id="rId2644"/>
    <p:sldId id="2896" r:id="rId2645"/>
    <p:sldId id="2897" r:id="rId2646"/>
    <p:sldId id="2898" r:id="rId2647"/>
    <p:sldId id="2899" r:id="rId2648"/>
    <p:sldId id="2900" r:id="rId2649"/>
    <p:sldId id="2901" r:id="rId2650"/>
    <p:sldId id="2902" r:id="rId2651"/>
    <p:sldId id="2903" r:id="rId2652"/>
    <p:sldId id="2904" r:id="rId2653"/>
    <p:sldId id="2905" r:id="rId2654"/>
    <p:sldId id="2906" r:id="rId2655"/>
    <p:sldId id="2907" r:id="rId2656"/>
    <p:sldId id="2908" r:id="rId2657"/>
    <p:sldId id="2909" r:id="rId2658"/>
    <p:sldId id="2910" r:id="rId2659"/>
    <p:sldId id="2911" r:id="rId2660"/>
    <p:sldId id="2912" r:id="rId2661"/>
    <p:sldId id="2913" r:id="rId2662"/>
    <p:sldId id="2914" r:id="rId2663"/>
    <p:sldId id="2915" r:id="rId2664"/>
    <p:sldId id="2916" r:id="rId2665"/>
    <p:sldId id="2917" r:id="rId2666"/>
    <p:sldId id="2918" r:id="rId2667"/>
    <p:sldId id="2919" r:id="rId2668"/>
    <p:sldId id="2920" r:id="rId2669"/>
    <p:sldId id="2921" r:id="rId2670"/>
    <p:sldId id="2922" r:id="rId2671"/>
    <p:sldId id="2923" r:id="rId2672"/>
    <p:sldId id="2924" r:id="rId2673"/>
    <p:sldId id="2925" r:id="rId2674"/>
    <p:sldId id="2926" r:id="rId2675"/>
    <p:sldId id="2927" r:id="rId2676"/>
    <p:sldId id="2928" r:id="rId2677"/>
    <p:sldId id="2929" r:id="rId2678"/>
    <p:sldId id="2930" r:id="rId2679"/>
    <p:sldId id="2931" r:id="rId2680"/>
    <p:sldId id="2932" r:id="rId2681"/>
    <p:sldId id="2933" r:id="rId2682"/>
    <p:sldId id="2934" r:id="rId2683"/>
    <p:sldId id="2935" r:id="rId2684"/>
    <p:sldId id="2936" r:id="rId2685"/>
    <p:sldId id="2937" r:id="rId2686"/>
    <p:sldId id="2938" r:id="rId2687"/>
    <p:sldId id="2939" r:id="rId2688"/>
    <p:sldId id="2940" r:id="rId2689"/>
    <p:sldId id="2941" r:id="rId2690"/>
    <p:sldId id="2942" r:id="rId2691"/>
    <p:sldId id="2943" r:id="rId2692"/>
    <p:sldId id="2944" r:id="rId2693"/>
    <p:sldId id="2945" r:id="rId2694"/>
    <p:sldId id="2946" r:id="rId2695"/>
    <p:sldId id="2947" r:id="rId2696"/>
    <p:sldId id="2948" r:id="rId2697"/>
    <p:sldId id="2949" r:id="rId2698"/>
    <p:sldId id="2950" r:id="rId2699"/>
    <p:sldId id="2951" r:id="rId2700"/>
    <p:sldId id="2952" r:id="rId2701"/>
    <p:sldId id="2953" r:id="rId2702"/>
    <p:sldId id="2954" r:id="rId2703"/>
    <p:sldId id="2955" r:id="rId2704"/>
    <p:sldId id="2956" r:id="rId2705"/>
    <p:sldId id="2957" r:id="rId2706"/>
    <p:sldId id="2958" r:id="rId2707"/>
    <p:sldId id="2959" r:id="rId2708"/>
    <p:sldId id="2960" r:id="rId2709"/>
    <p:sldId id="2961" r:id="rId2710"/>
    <p:sldId id="2962" r:id="rId2711"/>
    <p:sldId id="2963" r:id="rId2712"/>
    <p:sldId id="2964" r:id="rId2713"/>
    <p:sldId id="2965" r:id="rId2714"/>
    <p:sldId id="2966" r:id="rId2715"/>
    <p:sldId id="2967" r:id="rId2716"/>
    <p:sldId id="2968" r:id="rId2717"/>
    <p:sldId id="2969" r:id="rId2718"/>
    <p:sldId id="2970" r:id="rId2719"/>
    <p:sldId id="2971" r:id="rId2720"/>
    <p:sldId id="2972" r:id="rId2721"/>
    <p:sldId id="2973" r:id="rId2722"/>
    <p:sldId id="2974" r:id="rId2723"/>
    <p:sldId id="2975" r:id="rId2724"/>
    <p:sldId id="2976" r:id="rId2725"/>
    <p:sldId id="2977" r:id="rId2726"/>
    <p:sldId id="2978" r:id="rId2727"/>
    <p:sldId id="2979" r:id="rId2728"/>
    <p:sldId id="2980" r:id="rId2729"/>
    <p:sldId id="2981" r:id="rId2730"/>
    <p:sldId id="2982" r:id="rId2731"/>
    <p:sldId id="2983" r:id="rId2732"/>
    <p:sldId id="2984" r:id="rId2733"/>
    <p:sldId id="2985" r:id="rId2734"/>
    <p:sldId id="2986" r:id="rId2735"/>
    <p:sldId id="2987" r:id="rId2736"/>
    <p:sldId id="2988" r:id="rId2737"/>
    <p:sldId id="2989" r:id="rId2738"/>
    <p:sldId id="2990" r:id="rId2739"/>
    <p:sldId id="2991" r:id="rId2740"/>
    <p:sldId id="2992" r:id="rId2741"/>
    <p:sldId id="2993" r:id="rId2742"/>
    <p:sldId id="2994" r:id="rId2743"/>
    <p:sldId id="2995" r:id="rId2744"/>
    <p:sldId id="2996" r:id="rId2745"/>
    <p:sldId id="2997" r:id="rId2746"/>
    <p:sldId id="2998" r:id="rId2747"/>
    <p:sldId id="2999" r:id="rId2748"/>
    <p:sldId id="3000" r:id="rId2749"/>
    <p:sldId id="3001" r:id="rId2750"/>
    <p:sldId id="3002" r:id="rId2751"/>
    <p:sldId id="3003" r:id="rId2752"/>
    <p:sldId id="3004" r:id="rId2753"/>
    <p:sldId id="3005" r:id="rId2754"/>
    <p:sldId id="3006" r:id="rId2755"/>
    <p:sldId id="3007" r:id="rId2756"/>
    <p:sldId id="3008" r:id="rId2757"/>
    <p:sldId id="3009" r:id="rId2758"/>
    <p:sldId id="3010" r:id="rId2759"/>
    <p:sldId id="3011" r:id="rId2760"/>
    <p:sldId id="3012" r:id="rId2761"/>
    <p:sldId id="3013" r:id="rId2762"/>
    <p:sldId id="3014" r:id="rId2763"/>
    <p:sldId id="3015" r:id="rId2764"/>
    <p:sldId id="3016" r:id="rId2765"/>
    <p:sldId id="3017" r:id="rId2766"/>
    <p:sldId id="3018" r:id="rId2767"/>
    <p:sldId id="3019" r:id="rId2768"/>
    <p:sldId id="3020" r:id="rId2769"/>
    <p:sldId id="3021" r:id="rId2770"/>
    <p:sldId id="3022" r:id="rId2771"/>
    <p:sldId id="3023" r:id="rId2772"/>
    <p:sldId id="3024" r:id="rId2773"/>
    <p:sldId id="3025" r:id="rId2774"/>
    <p:sldId id="3026" r:id="rId2775"/>
    <p:sldId id="3027" r:id="rId2776"/>
    <p:sldId id="3028" r:id="rId2777"/>
    <p:sldId id="3029" r:id="rId2778"/>
    <p:sldId id="3030" r:id="rId2779"/>
    <p:sldId id="3031" r:id="rId2780"/>
    <p:sldId id="3032" r:id="rId2781"/>
    <p:sldId id="3033" r:id="rId2782"/>
    <p:sldId id="3034" r:id="rId2783"/>
    <p:sldId id="3035" r:id="rId2784"/>
    <p:sldId id="3036" r:id="rId2785"/>
    <p:sldId id="3037" r:id="rId2786"/>
    <p:sldId id="3038" r:id="rId2787"/>
    <p:sldId id="3039" r:id="rId2788"/>
    <p:sldId id="3040" r:id="rId2789"/>
    <p:sldId id="3041" r:id="rId2790"/>
    <p:sldId id="3042" r:id="rId2791"/>
    <p:sldId id="3043" r:id="rId2792"/>
    <p:sldId id="3044" r:id="rId2793"/>
    <p:sldId id="3045" r:id="rId2794"/>
    <p:sldId id="3046" r:id="rId2795"/>
    <p:sldId id="3047" r:id="rId2796"/>
    <p:sldId id="3048" r:id="rId2797"/>
    <p:sldId id="3049" r:id="rId2798"/>
    <p:sldId id="3050" r:id="rId2799"/>
    <p:sldId id="3051" r:id="rId2800"/>
    <p:sldId id="3052" r:id="rId2801"/>
    <p:sldId id="3053" r:id="rId2802"/>
    <p:sldId id="3054" r:id="rId2803"/>
    <p:sldId id="3055" r:id="rId2804"/>
    <p:sldId id="3056" r:id="rId2805"/>
    <p:sldId id="3057" r:id="rId2806"/>
    <p:sldId id="3058" r:id="rId2807"/>
    <p:sldId id="3059" r:id="rId2808"/>
    <p:sldId id="3060" r:id="rId2809"/>
    <p:sldId id="3061" r:id="rId2810"/>
    <p:sldId id="3062" r:id="rId2811"/>
    <p:sldId id="3063" r:id="rId2812"/>
    <p:sldId id="3064" r:id="rId2813"/>
    <p:sldId id="3065" r:id="rId2814"/>
    <p:sldId id="3066" r:id="rId2815"/>
    <p:sldId id="3067" r:id="rId2816"/>
    <p:sldId id="3068" r:id="rId2817"/>
    <p:sldId id="3069" r:id="rId2818"/>
    <p:sldId id="3070" r:id="rId2819"/>
    <p:sldId id="3071" r:id="rId2820"/>
    <p:sldId id="3072" r:id="rId2821"/>
    <p:sldId id="3073" r:id="rId2822"/>
    <p:sldId id="3074" r:id="rId2823"/>
    <p:sldId id="3075" r:id="rId2824"/>
    <p:sldId id="3076" r:id="rId2825"/>
    <p:sldId id="3077" r:id="rId2826"/>
    <p:sldId id="3078" r:id="rId2827"/>
    <p:sldId id="3079" r:id="rId2828"/>
    <p:sldId id="3080" r:id="rId2829"/>
    <p:sldId id="3081" r:id="rId2830"/>
    <p:sldId id="3082" r:id="rId2831"/>
    <p:sldId id="3083" r:id="rId2832"/>
    <p:sldId id="3084" r:id="rId2833"/>
    <p:sldId id="3085" r:id="rId2834"/>
    <p:sldId id="3086" r:id="rId2835"/>
    <p:sldId id="3087" r:id="rId2836"/>
    <p:sldId id="3088" r:id="rId2837"/>
    <p:sldId id="3089" r:id="rId2838"/>
    <p:sldId id="3090" r:id="rId2839"/>
    <p:sldId id="3091" r:id="rId2840"/>
    <p:sldId id="3092" r:id="rId2841"/>
    <p:sldId id="3093" r:id="rId2842"/>
    <p:sldId id="3094" r:id="rId2843"/>
    <p:sldId id="3095" r:id="rId2844"/>
    <p:sldId id="3096" r:id="rId2845"/>
    <p:sldId id="3097" r:id="rId2846"/>
    <p:sldId id="3098" r:id="rId2847"/>
    <p:sldId id="3099" r:id="rId2848"/>
    <p:sldId id="3100" r:id="rId2849"/>
    <p:sldId id="3101" r:id="rId2850"/>
    <p:sldId id="3102" r:id="rId2851"/>
    <p:sldId id="3103" r:id="rId2852"/>
    <p:sldId id="3104" r:id="rId2853"/>
    <p:sldId id="3105" r:id="rId2854"/>
    <p:sldId id="3106" r:id="rId2855"/>
    <p:sldId id="3107" r:id="rId2856"/>
    <p:sldId id="3108" r:id="rId2857"/>
    <p:sldId id="3109" r:id="rId2858"/>
    <p:sldId id="3110" r:id="rId2859"/>
    <p:sldId id="3111" r:id="rId2860"/>
    <p:sldId id="3112" r:id="rId2861"/>
    <p:sldId id="3113" r:id="rId2862"/>
    <p:sldId id="3114" r:id="rId2863"/>
    <p:sldId id="3115" r:id="rId2864"/>
    <p:sldId id="3116" r:id="rId2865"/>
    <p:sldId id="3117" r:id="rId2866"/>
    <p:sldId id="3118" r:id="rId2867"/>
    <p:sldId id="3119" r:id="rId2868"/>
    <p:sldId id="3120" r:id="rId2869"/>
    <p:sldId id="3121" r:id="rId2870"/>
    <p:sldId id="3122" r:id="rId2871"/>
    <p:sldId id="3123" r:id="rId2872"/>
    <p:sldId id="3124" r:id="rId2873"/>
    <p:sldId id="3125" r:id="rId2874"/>
    <p:sldId id="3126" r:id="rId2875"/>
    <p:sldId id="3127" r:id="rId2876"/>
    <p:sldId id="3128" r:id="rId2877"/>
    <p:sldId id="3129" r:id="rId2878"/>
    <p:sldId id="3130" r:id="rId2879"/>
    <p:sldId id="3131" r:id="rId2880"/>
    <p:sldId id="3132" r:id="rId2881"/>
    <p:sldId id="3133" r:id="rId2882"/>
    <p:sldId id="3134" r:id="rId2883"/>
    <p:sldId id="3135" r:id="rId2884"/>
    <p:sldId id="3136" r:id="rId2885"/>
    <p:sldId id="3137" r:id="rId2886"/>
    <p:sldId id="3138" r:id="rId2887"/>
    <p:sldId id="3139" r:id="rId2888"/>
    <p:sldId id="3140" r:id="rId2889"/>
    <p:sldId id="3141" r:id="rId2890"/>
    <p:sldId id="3142" r:id="rId2891"/>
    <p:sldId id="3143" r:id="rId2892"/>
    <p:sldId id="3144" r:id="rId2893"/>
    <p:sldId id="3145" r:id="rId2894"/>
    <p:sldId id="3146" r:id="rId2895"/>
    <p:sldId id="3147" r:id="rId2896"/>
    <p:sldId id="3148" r:id="rId2897"/>
    <p:sldId id="3149" r:id="rId2898"/>
    <p:sldId id="3150" r:id="rId2899"/>
    <p:sldId id="3151" r:id="rId2900"/>
    <p:sldId id="3152" r:id="rId2901"/>
    <p:sldId id="3153" r:id="rId2902"/>
    <p:sldId id="3154" r:id="rId2903"/>
    <p:sldId id="3155" r:id="rId2904"/>
    <p:sldId id="3156" r:id="rId2905"/>
    <p:sldId id="3157" r:id="rId2906"/>
    <p:sldId id="3158" r:id="rId2907"/>
    <p:sldId id="3159" r:id="rId2908"/>
    <p:sldId id="3160" r:id="rId2909"/>
    <p:sldId id="3161" r:id="rId2910"/>
    <p:sldId id="3162" r:id="rId2911"/>
    <p:sldId id="3163" r:id="rId2912"/>
    <p:sldId id="3164" r:id="rId2913"/>
    <p:sldId id="3165" r:id="rId2914"/>
    <p:sldId id="3166" r:id="rId2915"/>
    <p:sldId id="3167" r:id="rId2916"/>
    <p:sldId id="3168" r:id="rId2917"/>
    <p:sldId id="3169" r:id="rId2918"/>
    <p:sldId id="3170" r:id="rId2919"/>
    <p:sldId id="3171" r:id="rId2920"/>
    <p:sldId id="3172" r:id="rId2921"/>
    <p:sldId id="3173" r:id="rId2922"/>
    <p:sldId id="3174" r:id="rId2923"/>
    <p:sldId id="3175" r:id="rId2924"/>
    <p:sldId id="3176" r:id="rId2925"/>
    <p:sldId id="3177" r:id="rId2926"/>
    <p:sldId id="3178" r:id="rId2927"/>
    <p:sldId id="3179" r:id="rId2928"/>
    <p:sldId id="3180" r:id="rId2929"/>
    <p:sldId id="3181" r:id="rId2930"/>
    <p:sldId id="3182" r:id="rId2931"/>
    <p:sldId id="3183" r:id="rId2932"/>
    <p:sldId id="3184" r:id="rId2933"/>
    <p:sldId id="3185" r:id="rId2934"/>
    <p:sldId id="3186" r:id="rId2935"/>
    <p:sldId id="3187" r:id="rId2936"/>
    <p:sldId id="3188" r:id="rId2937"/>
    <p:sldId id="3189" r:id="rId2938"/>
    <p:sldId id="3190" r:id="rId2939"/>
    <p:sldId id="3191" r:id="rId2940"/>
    <p:sldId id="3192" r:id="rId2941"/>
    <p:sldId id="3193" r:id="rId2942"/>
    <p:sldId id="3194" r:id="rId2943"/>
    <p:sldId id="3195" r:id="rId2944"/>
    <p:sldId id="3196" r:id="rId2945"/>
    <p:sldId id="3197" r:id="rId2946"/>
    <p:sldId id="3198" r:id="rId2947"/>
    <p:sldId id="3199" r:id="rId2948"/>
    <p:sldId id="3200" r:id="rId2949"/>
    <p:sldId id="3201" r:id="rId2950"/>
    <p:sldId id="3202" r:id="rId2951"/>
    <p:sldId id="3203" r:id="rId2952"/>
    <p:sldId id="3204" r:id="rId2953"/>
    <p:sldId id="3205" r:id="rId2954"/>
    <p:sldId id="3206" r:id="rId2955"/>
    <p:sldId id="3207" r:id="rId2956"/>
    <p:sldId id="3208" r:id="rId2957"/>
    <p:sldId id="3209" r:id="rId2958"/>
    <p:sldId id="3210" r:id="rId2959"/>
    <p:sldId id="3211" r:id="rId2960"/>
    <p:sldId id="3212" r:id="rId2961"/>
    <p:sldId id="3213" r:id="rId2962"/>
    <p:sldId id="3214" r:id="rId2963"/>
    <p:sldId id="3215" r:id="rId2964"/>
    <p:sldId id="3216" r:id="rId2965"/>
    <p:sldId id="3217" r:id="rId2966"/>
    <p:sldId id="3218" r:id="rId2967"/>
    <p:sldId id="3219" r:id="rId2968"/>
    <p:sldId id="3220" r:id="rId2969"/>
    <p:sldId id="3221" r:id="rId2970"/>
    <p:sldId id="3222" r:id="rId2971"/>
    <p:sldId id="3223" r:id="rId2972"/>
    <p:sldId id="3224" r:id="rId2973"/>
    <p:sldId id="3225" r:id="rId2974"/>
    <p:sldId id="3226" r:id="rId2975"/>
    <p:sldId id="3227" r:id="rId2976"/>
    <p:sldId id="3228" r:id="rId2977"/>
    <p:sldId id="3229" r:id="rId2978"/>
    <p:sldId id="3230" r:id="rId2979"/>
    <p:sldId id="3231" r:id="rId2980"/>
    <p:sldId id="3232" r:id="rId2981"/>
    <p:sldId id="3233" r:id="rId2982"/>
    <p:sldId id="3234" r:id="rId2983"/>
    <p:sldId id="3235" r:id="rId2984"/>
    <p:sldId id="3236" r:id="rId2985"/>
    <p:sldId id="3237" r:id="rId2986"/>
    <p:sldId id="3238" r:id="rId2987"/>
    <p:sldId id="3239" r:id="rId2988"/>
    <p:sldId id="3240" r:id="rId2989"/>
    <p:sldId id="3241" r:id="rId2990"/>
    <p:sldId id="3242" r:id="rId2991"/>
    <p:sldId id="3243" r:id="rId2992"/>
    <p:sldId id="3244" r:id="rId2993"/>
    <p:sldId id="3245" r:id="rId2994"/>
    <p:sldId id="3246" r:id="rId2995"/>
    <p:sldId id="3247" r:id="rId2996"/>
    <p:sldId id="3248" r:id="rId2997"/>
    <p:sldId id="3249" r:id="rId2998"/>
    <p:sldId id="3250" r:id="rId2999"/>
    <p:sldId id="3251" r:id="rId3000"/>
    <p:sldId id="3252" r:id="rId3001"/>
    <p:sldId id="3253" r:id="rId3002"/>
    <p:sldId id="3254" r:id="rId3003"/>
    <p:sldId id="3255" r:id="rId3004"/>
    <p:sldId id="3256" r:id="rId3005"/>
    <p:sldId id="3257" r:id="rId3006"/>
    <p:sldId id="3258" r:id="rId3007"/>
    <p:sldId id="3259" r:id="rId3008"/>
    <p:sldId id="3260" r:id="rId3009"/>
    <p:sldId id="3261" r:id="rId3010"/>
    <p:sldId id="3262" r:id="rId3011"/>
    <p:sldId id="3263" r:id="rId3012"/>
    <p:sldId id="3264" r:id="rId3013"/>
    <p:sldId id="3265" r:id="rId3014"/>
    <p:sldId id="3266" r:id="rId3015"/>
    <p:sldId id="3267" r:id="rId3016"/>
    <p:sldId id="3268" r:id="rId3017"/>
    <p:sldId id="3269" r:id="rId3018"/>
    <p:sldId id="3270" r:id="rId3019"/>
    <p:sldId id="3271" r:id="rId3020"/>
    <p:sldId id="3272" r:id="rId3021"/>
    <p:sldId id="3273" r:id="rId3022"/>
    <p:sldId id="3274" r:id="rId3023"/>
    <p:sldId id="3275" r:id="rId3024"/>
    <p:sldId id="3276" r:id="rId3025"/>
    <p:sldId id="3277" r:id="rId3026"/>
    <p:sldId id="3278" r:id="rId3027"/>
    <p:sldId id="3279" r:id="rId3028"/>
    <p:sldId id="3280" r:id="rId3029"/>
    <p:sldId id="3281" r:id="rId3030"/>
    <p:sldId id="3282" r:id="rId3031"/>
    <p:sldId id="3283" r:id="rId3032"/>
    <p:sldId id="3284" r:id="rId3033"/>
    <p:sldId id="3285" r:id="rId3034"/>
    <p:sldId id="3286" r:id="rId3035"/>
    <p:sldId id="3287" r:id="rId3036"/>
    <p:sldId id="3288" r:id="rId3037"/>
    <p:sldId id="3289" r:id="rId3038"/>
    <p:sldId id="3290" r:id="rId3039"/>
    <p:sldId id="3291" r:id="rId3040"/>
    <p:sldId id="3292" r:id="rId3041"/>
    <p:sldId id="3293" r:id="rId3042"/>
    <p:sldId id="3294" r:id="rId3043"/>
    <p:sldId id="3295" r:id="rId3044"/>
    <p:sldId id="3296" r:id="rId3045"/>
    <p:sldId id="3297" r:id="rId3046"/>
    <p:sldId id="3298" r:id="rId3047"/>
    <p:sldId id="3299" r:id="rId3048"/>
    <p:sldId id="3300" r:id="rId3049"/>
    <p:sldId id="3301" r:id="rId3050"/>
    <p:sldId id="3302" r:id="rId3051"/>
    <p:sldId id="3303" r:id="rId3052"/>
    <p:sldId id="3304" r:id="rId3053"/>
    <p:sldId id="3305" r:id="rId3054"/>
    <p:sldId id="3306" r:id="rId3055"/>
    <p:sldId id="3307" r:id="rId3056"/>
    <p:sldId id="3308" r:id="rId3057"/>
    <p:sldId id="3309" r:id="rId3058"/>
    <p:sldId id="3310" r:id="rId3059"/>
    <p:sldId id="3311" r:id="rId3060"/>
    <p:sldId id="3312" r:id="rId3061"/>
    <p:sldId id="3313" r:id="rId3062"/>
    <p:sldId id="3314" r:id="rId3063"/>
    <p:sldId id="3315" r:id="rId3064"/>
    <p:sldId id="3316" r:id="rId3065"/>
    <p:sldId id="3317" r:id="rId3066"/>
    <p:sldId id="3318" r:id="rId3067"/>
    <p:sldId id="3319" r:id="rId3068"/>
    <p:sldId id="3320" r:id="rId3069"/>
    <p:sldId id="3321" r:id="rId3070"/>
    <p:sldId id="3322" r:id="rId3071"/>
    <p:sldId id="3323" r:id="rId3072"/>
    <p:sldId id="3324" r:id="rId3073"/>
    <p:sldId id="3325" r:id="rId3074"/>
    <p:sldId id="3326" r:id="rId3075"/>
    <p:sldId id="3327" r:id="rId3076"/>
    <p:sldId id="3328" r:id="rId3077"/>
    <p:sldId id="3329" r:id="rId3078"/>
    <p:sldId id="3330" r:id="rId3079"/>
    <p:sldId id="3331" r:id="rId3080"/>
    <p:sldId id="3332" r:id="rId3081"/>
    <p:sldId id="3333" r:id="rId3082"/>
    <p:sldId id="3334" r:id="rId3083"/>
    <p:sldId id="3335" r:id="rId3084"/>
    <p:sldId id="3336" r:id="rId3085"/>
    <p:sldId id="3337" r:id="rId3086"/>
    <p:sldId id="3338" r:id="rId3087"/>
    <p:sldId id="3339" r:id="rId3088"/>
    <p:sldId id="3340" r:id="rId3089"/>
    <p:sldId id="3341" r:id="rId3090"/>
    <p:sldId id="3342" r:id="rId3091"/>
    <p:sldId id="3343" r:id="rId3092"/>
    <p:sldId id="3344" r:id="rId3093"/>
    <p:sldId id="3345" r:id="rId3094"/>
    <p:sldId id="3346" r:id="rId3095"/>
    <p:sldId id="3347" r:id="rId3096"/>
    <p:sldId id="3348" r:id="rId3097"/>
    <p:sldId id="3349" r:id="rId3098"/>
    <p:sldId id="3350" r:id="rId3099"/>
    <p:sldId id="3351" r:id="rId3100"/>
    <p:sldId id="3352" r:id="rId3101"/>
    <p:sldId id="3353" r:id="rId3102"/>
    <p:sldId id="3354" r:id="rId3103"/>
    <p:sldId id="3355" r:id="rId3104"/>
    <p:sldId id="3356" r:id="rId3105"/>
    <p:sldId id="3357" r:id="rId3106"/>
    <p:sldId id="3358" r:id="rId3107"/>
    <p:sldId id="3359" r:id="rId3108"/>
    <p:sldId id="3360" r:id="rId3109"/>
    <p:sldId id="3361" r:id="rId3110"/>
    <p:sldId id="3362" r:id="rId3111"/>
    <p:sldId id="3363" r:id="rId3112"/>
    <p:sldId id="3364" r:id="rId3113"/>
    <p:sldId id="3365" r:id="rId3114"/>
    <p:sldId id="3366" r:id="rId3115"/>
    <p:sldId id="3367" r:id="rId3116"/>
    <p:sldId id="3368" r:id="rId3117"/>
    <p:sldId id="3369" r:id="rId3118"/>
    <p:sldId id="3370" r:id="rId3119"/>
    <p:sldId id="3371" r:id="rId3120"/>
    <p:sldId id="3372" r:id="rId3121"/>
    <p:sldId id="3373" r:id="rId3122"/>
    <p:sldId id="3374" r:id="rId3123"/>
    <p:sldId id="3375" r:id="rId3124"/>
    <p:sldId id="3376" r:id="rId3125"/>
    <p:sldId id="3377" r:id="rId3126"/>
    <p:sldId id="3378" r:id="rId3127"/>
    <p:sldId id="3379" r:id="rId3128"/>
    <p:sldId id="3380" r:id="rId3129"/>
    <p:sldId id="3381" r:id="rId3130"/>
    <p:sldId id="3382" r:id="rId3131"/>
    <p:sldId id="3383" r:id="rId3132"/>
    <p:sldId id="3384" r:id="rId3133"/>
    <p:sldId id="3385" r:id="rId3134"/>
    <p:sldId id="3386" r:id="rId3135"/>
    <p:sldId id="3387" r:id="rId3136"/>
    <p:sldId id="3388" r:id="rId3137"/>
    <p:sldId id="3389" r:id="rId3138"/>
    <p:sldId id="3390" r:id="rId3139"/>
    <p:sldId id="3391" r:id="rId3140"/>
    <p:sldId id="3392" r:id="rId3141"/>
    <p:sldId id="3393" r:id="rId3142"/>
    <p:sldId id="3394" r:id="rId3143"/>
    <p:sldId id="3395" r:id="rId3144"/>
    <p:sldId id="3396" r:id="rId3145"/>
    <p:sldId id="3397" r:id="rId3146"/>
    <p:sldId id="3398" r:id="rId3147"/>
    <p:sldId id="3399" r:id="rId3148"/>
    <p:sldId id="3400" r:id="rId3149"/>
    <p:sldId id="3401" r:id="rId3150"/>
    <p:sldId id="3402" r:id="rId3151"/>
    <p:sldId id="3403" r:id="rId3152"/>
    <p:sldId id="3404" r:id="rId3153"/>
    <p:sldId id="3405" r:id="rId3154"/>
    <p:sldId id="3406" r:id="rId3155"/>
    <p:sldId id="3407" r:id="rId3156"/>
    <p:sldId id="3408" r:id="rId3157"/>
    <p:sldId id="3409" r:id="rId3158"/>
    <p:sldId id="3410" r:id="rId3159"/>
    <p:sldId id="3411" r:id="rId3160"/>
    <p:sldId id="3412" r:id="rId3161"/>
    <p:sldId id="3413" r:id="rId3162"/>
    <p:sldId id="3414" r:id="rId3163"/>
    <p:sldId id="3415" r:id="rId3164"/>
    <p:sldId id="3416" r:id="rId3165"/>
    <p:sldId id="3417" r:id="rId3166"/>
    <p:sldId id="3418" r:id="rId3167"/>
    <p:sldId id="3419" r:id="rId3168"/>
    <p:sldId id="3420" r:id="rId3169"/>
    <p:sldId id="3421" r:id="rId3170"/>
    <p:sldId id="3422" r:id="rId3171"/>
    <p:sldId id="3423" r:id="rId3172"/>
    <p:sldId id="3424" r:id="rId3173"/>
    <p:sldId id="3425" r:id="rId3174"/>
    <p:sldId id="3426" r:id="rId3175"/>
    <p:sldId id="3427" r:id="rId3176"/>
    <p:sldId id="3428" r:id="rId3177"/>
    <p:sldId id="3429" r:id="rId3178"/>
    <p:sldId id="3430" r:id="rId3179"/>
    <p:sldId id="3431" r:id="rId3180"/>
    <p:sldId id="3432" r:id="rId3181"/>
    <p:sldId id="3433" r:id="rId3182"/>
    <p:sldId id="3434" r:id="rId3183"/>
    <p:sldId id="3435" r:id="rId3184"/>
    <p:sldId id="3436" r:id="rId3185"/>
    <p:sldId id="3437" r:id="rId3186"/>
    <p:sldId id="3438" r:id="rId3187"/>
    <p:sldId id="3439" r:id="rId3188"/>
    <p:sldId id="3440" r:id="rId3189"/>
    <p:sldId id="3441" r:id="rId3190"/>
    <p:sldId id="3442" r:id="rId3191"/>
    <p:sldId id="3443" r:id="rId3192"/>
    <p:sldId id="3444" r:id="rId3193"/>
    <p:sldId id="3445" r:id="rId3194"/>
    <p:sldId id="3446" r:id="rId3195"/>
    <p:sldId id="3447" r:id="rId3196"/>
    <p:sldId id="3448" r:id="rId3197"/>
    <p:sldId id="3449" r:id="rId3198"/>
    <p:sldId id="3450" r:id="rId3199"/>
    <p:sldId id="3451" r:id="rId3200"/>
    <p:sldId id="3452" r:id="rId3201"/>
    <p:sldId id="3453" r:id="rId3202"/>
    <p:sldId id="3454" r:id="rId3203"/>
    <p:sldId id="3455" r:id="rId3204"/>
    <p:sldId id="3456" r:id="rId3205"/>
    <p:sldId id="3457" r:id="rId3206"/>
    <p:sldId id="3458" r:id="rId3207"/>
    <p:sldId id="3459" r:id="rId3208"/>
    <p:sldId id="3460" r:id="rId3209"/>
    <p:sldId id="3461" r:id="rId3210"/>
    <p:sldId id="3462" r:id="rId3211"/>
    <p:sldId id="3463" r:id="rId3212"/>
    <p:sldId id="3464" r:id="rId3213"/>
    <p:sldId id="3465" r:id="rId3214"/>
    <p:sldId id="3466" r:id="rId3215"/>
    <p:sldId id="3467" r:id="rId3216"/>
    <p:sldId id="3468" r:id="rId3217"/>
    <p:sldId id="3469" r:id="rId3218"/>
    <p:sldId id="3470" r:id="rId3219"/>
    <p:sldId id="3471" r:id="rId3220"/>
    <p:sldId id="3472" r:id="rId3221"/>
    <p:sldId id="3473" r:id="rId3222"/>
    <p:sldId id="3474" r:id="rId3223"/>
    <p:sldId id="3475" r:id="rId3224"/>
    <p:sldId id="3476" r:id="rId3225"/>
    <p:sldId id="3477" r:id="rId3226"/>
    <p:sldId id="3478" r:id="rId3227"/>
    <p:sldId id="3479" r:id="rId3228"/>
    <p:sldId id="3480" r:id="rId3229"/>
    <p:sldId id="3481" r:id="rId3230"/>
    <p:sldId id="3482" r:id="rId3231"/>
    <p:sldId id="3483" r:id="rId3232"/>
    <p:sldId id="3484" r:id="rId3233"/>
    <p:sldId id="3485" r:id="rId3234"/>
    <p:sldId id="3486" r:id="rId3235"/>
    <p:sldId id="3487" r:id="rId3236"/>
    <p:sldId id="3488" r:id="rId3237"/>
    <p:sldId id="3489" r:id="rId3238"/>
    <p:sldId id="3490" r:id="rId3239"/>
    <p:sldId id="3491" r:id="rId3240"/>
    <p:sldId id="3492" r:id="rId3241"/>
    <p:sldId id="3493" r:id="rId3242"/>
    <p:sldId id="3494" r:id="rId3243"/>
    <p:sldId id="3495" r:id="rId3244"/>
    <p:sldId id="3496" r:id="rId3245"/>
    <p:sldId id="3497" r:id="rId3246"/>
    <p:sldId id="3498" r:id="rId3247"/>
    <p:sldId id="3499" r:id="rId3248"/>
    <p:sldId id="3500" r:id="rId3249"/>
    <p:sldId id="3501" r:id="rId3250"/>
    <p:sldId id="3502" r:id="rId3251"/>
    <p:sldId id="3503" r:id="rId3252"/>
    <p:sldId id="3504" r:id="rId3253"/>
    <p:sldId id="3505" r:id="rId3254"/>
    <p:sldId id="3506" r:id="rId3255"/>
    <p:sldId id="3507" r:id="rId3256"/>
    <p:sldId id="3508" r:id="rId3257"/>
    <p:sldId id="3509" r:id="rId3258"/>
    <p:sldId id="3510" r:id="rId3259"/>
    <p:sldId id="3511" r:id="rId3260"/>
    <p:sldId id="3512" r:id="rId3261"/>
    <p:sldId id="3513" r:id="rId3262"/>
    <p:sldId id="3514" r:id="rId3263"/>
    <p:sldId id="3515" r:id="rId3264"/>
    <p:sldId id="3516" r:id="rId3265"/>
    <p:sldId id="3517" r:id="rId3266"/>
    <p:sldId id="3518" r:id="rId3267"/>
    <p:sldId id="3519" r:id="rId3268"/>
    <p:sldId id="3520" r:id="rId3269"/>
    <p:sldId id="3521" r:id="rId3270"/>
    <p:sldId id="3522" r:id="rId3271"/>
    <p:sldId id="3523" r:id="rId3272"/>
    <p:sldId id="3524" r:id="rId3273"/>
    <p:sldId id="3525" r:id="rId3274"/>
    <p:sldId id="3526" r:id="rId3275"/>
    <p:sldId id="3527" r:id="rId3276"/>
    <p:sldId id="3528" r:id="rId3277"/>
    <p:sldId id="3529" r:id="rId3278"/>
    <p:sldId id="3530" r:id="rId3279"/>
    <p:sldId id="3531" r:id="rId3280"/>
    <p:sldId id="3532" r:id="rId3281"/>
    <p:sldId id="3533" r:id="rId3282"/>
    <p:sldId id="3534" r:id="rId3283"/>
    <p:sldId id="3535" r:id="rId3284"/>
    <p:sldId id="3536" r:id="rId3285"/>
    <p:sldId id="3537" r:id="rId3286"/>
    <p:sldId id="3538" r:id="rId3287"/>
    <p:sldId id="3539" r:id="rId3288"/>
    <p:sldId id="3540" r:id="rId3289"/>
    <p:sldId id="3541" r:id="rId3290"/>
    <p:sldId id="3542" r:id="rId3291"/>
    <p:sldId id="3543" r:id="rId3292"/>
    <p:sldId id="3544" r:id="rId3293"/>
    <p:sldId id="3545" r:id="rId3294"/>
    <p:sldId id="3546" r:id="rId3295"/>
    <p:sldId id="3547" r:id="rId3296"/>
    <p:sldId id="3548" r:id="rId3297"/>
    <p:sldId id="3549" r:id="rId3298"/>
    <p:sldId id="3550" r:id="rId3299"/>
    <p:sldId id="3551" r:id="rId3300"/>
    <p:sldId id="3552" r:id="rId3301"/>
    <p:sldId id="3553" r:id="rId3302"/>
    <p:sldId id="3554" r:id="rId3303"/>
    <p:sldId id="3555" r:id="rId3304"/>
    <p:sldId id="3556" r:id="rId3305"/>
    <p:sldId id="3557" r:id="rId3306"/>
    <p:sldId id="3558" r:id="rId3307"/>
    <p:sldId id="3559" r:id="rId3308"/>
    <p:sldId id="3560" r:id="rId3309"/>
    <p:sldId id="3561" r:id="rId3310"/>
    <p:sldId id="3562" r:id="rId3311"/>
    <p:sldId id="3563" r:id="rId3312"/>
    <p:sldId id="3564" r:id="rId3313"/>
    <p:sldId id="3565" r:id="rId3314"/>
    <p:sldId id="3566" r:id="rId3315"/>
    <p:sldId id="3567" r:id="rId3316"/>
    <p:sldId id="3568" r:id="rId3317"/>
    <p:sldId id="3569" r:id="rId3318"/>
    <p:sldId id="3570" r:id="rId3319"/>
    <p:sldId id="3571" r:id="rId3320"/>
    <p:sldId id="3572" r:id="rId3321"/>
    <p:sldId id="3573" r:id="rId3322"/>
    <p:sldId id="3574" r:id="rId3323"/>
    <p:sldId id="3575" r:id="rId3324"/>
    <p:sldId id="3576" r:id="rId3325"/>
    <p:sldId id="3577" r:id="rId3326"/>
    <p:sldId id="3578" r:id="rId3327"/>
    <p:sldId id="3579" r:id="rId3328"/>
    <p:sldId id="3580" r:id="rId3329"/>
    <p:sldId id="3581" r:id="rId3330"/>
    <p:sldId id="3582" r:id="rId3331"/>
    <p:sldId id="3583" r:id="rId3332"/>
    <p:sldId id="3584" r:id="rId3333"/>
    <p:sldId id="3585" r:id="rId3334"/>
    <p:sldId id="3586" r:id="rId3335"/>
    <p:sldId id="3587" r:id="rId3336"/>
    <p:sldId id="3588" r:id="rId3337"/>
    <p:sldId id="3589" r:id="rId3338"/>
    <p:sldId id="3590" r:id="rId3339"/>
    <p:sldId id="3591" r:id="rId3340"/>
    <p:sldId id="3592" r:id="rId3341"/>
    <p:sldId id="3593" r:id="rId3342"/>
    <p:sldId id="3594" r:id="rId3343"/>
    <p:sldId id="3595" r:id="rId3344"/>
    <p:sldId id="3596" r:id="rId3345"/>
    <p:sldId id="3597" r:id="rId3346"/>
    <p:sldId id="3598" r:id="rId3347"/>
    <p:sldId id="3599" r:id="rId3348"/>
    <p:sldId id="3600" r:id="rId3349"/>
    <p:sldId id="3601" r:id="rId3350"/>
    <p:sldId id="3602" r:id="rId3351"/>
    <p:sldId id="3603" r:id="rId3352"/>
    <p:sldId id="3604" r:id="rId3353"/>
    <p:sldId id="3605" r:id="rId3354"/>
    <p:sldId id="3606" r:id="rId3355"/>
    <p:sldId id="3607" r:id="rId3356"/>
    <p:sldId id="3608" r:id="rId3357"/>
    <p:sldId id="3609" r:id="rId3358"/>
    <p:sldId id="3610" r:id="rId3359"/>
    <p:sldId id="3611" r:id="rId3360"/>
    <p:sldId id="3612" r:id="rId3361"/>
    <p:sldId id="3613" r:id="rId3362"/>
    <p:sldId id="3614" r:id="rId3363"/>
    <p:sldId id="3615" r:id="rId3364"/>
    <p:sldId id="3616" r:id="rId3365"/>
    <p:sldId id="3617" r:id="rId3366"/>
    <p:sldId id="3618" r:id="rId3367"/>
    <p:sldId id="3619" r:id="rId3368"/>
    <p:sldId id="3620" r:id="rId3369"/>
    <p:sldId id="3621" r:id="rId3370"/>
    <p:sldId id="3622" r:id="rId3371"/>
    <p:sldId id="3623" r:id="rId3372"/>
    <p:sldId id="3624" r:id="rId3373"/>
    <p:sldId id="3625" r:id="rId3374"/>
    <p:sldId id="3626" r:id="rId3375"/>
    <p:sldId id="3627" r:id="rId3376"/>
    <p:sldId id="3628" r:id="rId3377"/>
    <p:sldId id="3629" r:id="rId3378"/>
    <p:sldId id="3630" r:id="rId3379"/>
    <p:sldId id="3631" r:id="rId3380"/>
    <p:sldId id="3632" r:id="rId3381"/>
    <p:sldId id="3633" r:id="rId3382"/>
    <p:sldId id="3634" r:id="rId3383"/>
    <p:sldId id="3635" r:id="rId3384"/>
    <p:sldId id="3636" r:id="rId3385"/>
    <p:sldId id="3637" r:id="rId3386"/>
    <p:sldId id="3638" r:id="rId3387"/>
    <p:sldId id="3639" r:id="rId3388"/>
    <p:sldId id="3640" r:id="rId3389"/>
    <p:sldId id="3641" r:id="rId3390"/>
    <p:sldId id="3642" r:id="rId3391"/>
    <p:sldId id="3643" r:id="rId3392"/>
    <p:sldId id="3644" r:id="rId3393"/>
    <p:sldId id="3645" r:id="rId3394"/>
    <p:sldId id="3646" r:id="rId3395"/>
    <p:sldId id="3647" r:id="rId3396"/>
    <p:sldId id="3648" r:id="rId3397"/>
    <p:sldId id="3649" r:id="rId3398"/>
    <p:sldId id="3650" r:id="rId3399"/>
    <p:sldId id="3651" r:id="rId3400"/>
    <p:sldId id="3652" r:id="rId3401"/>
    <p:sldId id="3653" r:id="rId3402"/>
    <p:sldId id="3654" r:id="rId3403"/>
    <p:sldId id="3655" r:id="rId3404"/>
    <p:sldId id="3656" r:id="rId3405"/>
    <p:sldId id="3657" r:id="rId3406"/>
    <p:sldId id="3658" r:id="rId3407"/>
    <p:sldId id="3659" r:id="rId3408"/>
    <p:sldId id="3660" r:id="rId3409"/>
    <p:sldId id="3661" r:id="rId3410"/>
    <p:sldId id="3662" r:id="rId3411"/>
    <p:sldId id="3663" r:id="rId3412"/>
    <p:sldId id="3664" r:id="rId3413"/>
    <p:sldId id="3665" r:id="rId3414"/>
    <p:sldId id="3666" r:id="rId3415"/>
    <p:sldId id="3667" r:id="rId3416"/>
    <p:sldId id="3668" r:id="rId3417"/>
    <p:sldId id="3669" r:id="rId3418"/>
    <p:sldId id="3670" r:id="rId3419"/>
    <p:sldId id="3671" r:id="rId3420"/>
    <p:sldId id="3672" r:id="rId3421"/>
    <p:sldId id="3673" r:id="rId3422"/>
    <p:sldId id="3674" r:id="rId3423"/>
    <p:sldId id="3675" r:id="rId3424"/>
    <p:sldId id="3676" r:id="rId3425"/>
    <p:sldId id="3677" r:id="rId3426"/>
    <p:sldId id="3678" r:id="rId3427"/>
    <p:sldId id="3679" r:id="rId3428"/>
    <p:sldId id="3680" r:id="rId3429"/>
    <p:sldId id="3681" r:id="rId3430"/>
    <p:sldId id="3682" r:id="rId3431"/>
    <p:sldId id="3683" r:id="rId3432"/>
    <p:sldId id="3684" r:id="rId3433"/>
    <p:sldId id="3685" r:id="rId3434"/>
    <p:sldId id="3686" r:id="rId3435"/>
    <p:sldId id="3687" r:id="rId3436"/>
    <p:sldId id="3688" r:id="rId3437"/>
    <p:sldId id="3689" r:id="rId3438"/>
    <p:sldId id="3690" r:id="rId3439"/>
    <p:sldId id="3691" r:id="rId3440"/>
    <p:sldId id="3692" r:id="rId3441"/>
    <p:sldId id="3693" r:id="rId3442"/>
    <p:sldId id="3694" r:id="rId3443"/>
    <p:sldId id="3695" r:id="rId3444"/>
    <p:sldId id="3696" r:id="rId3445"/>
    <p:sldId id="3697" r:id="rId3446"/>
    <p:sldId id="3698" r:id="rId3447"/>
    <p:sldId id="3699" r:id="rId3448"/>
    <p:sldId id="3700" r:id="rId3449"/>
    <p:sldId id="3701" r:id="rId3450"/>
    <p:sldId id="3702" r:id="rId3451"/>
    <p:sldId id="3703" r:id="rId3452"/>
    <p:sldId id="3704" r:id="rId3453"/>
    <p:sldId id="3705" r:id="rId3454"/>
    <p:sldId id="3706" r:id="rId3455"/>
    <p:sldId id="3707" r:id="rId3456"/>
    <p:sldId id="3708" r:id="rId3457"/>
    <p:sldId id="3709" r:id="rId3458"/>
    <p:sldId id="3710" r:id="rId3459"/>
    <p:sldId id="3711" r:id="rId3460"/>
    <p:sldId id="3712" r:id="rId3461"/>
    <p:sldId id="3713" r:id="rId3462"/>
    <p:sldId id="3714" r:id="rId3463"/>
    <p:sldId id="3715" r:id="rId3464"/>
    <p:sldId id="3716" r:id="rId3465"/>
    <p:sldId id="3717" r:id="rId3466"/>
    <p:sldId id="3718" r:id="rId3467"/>
    <p:sldId id="3719" r:id="rId3468"/>
    <p:sldId id="3720" r:id="rId3469"/>
    <p:sldId id="3721" r:id="rId3470"/>
    <p:sldId id="3722" r:id="rId3471"/>
    <p:sldId id="3723" r:id="rId3472"/>
    <p:sldId id="3724" r:id="rId3473"/>
    <p:sldId id="3725" r:id="rId3474"/>
    <p:sldId id="3726" r:id="rId3475"/>
    <p:sldId id="3727" r:id="rId3476"/>
    <p:sldId id="3728" r:id="rId3477"/>
    <p:sldId id="3729" r:id="rId3478"/>
    <p:sldId id="3730" r:id="rId3479"/>
    <p:sldId id="3731" r:id="rId3480"/>
    <p:sldId id="3732" r:id="rId3481"/>
    <p:sldId id="3733" r:id="rId3482"/>
    <p:sldId id="3734" r:id="rId3483"/>
    <p:sldId id="3735" r:id="rId3484"/>
    <p:sldId id="3736" r:id="rId3485"/>
    <p:sldId id="3737" r:id="rId3486"/>
    <p:sldId id="3738" r:id="rId3487"/>
    <p:sldId id="3739" r:id="rId3488"/>
    <p:sldId id="3740" r:id="rId3489"/>
    <p:sldId id="3741" r:id="rId3490"/>
    <p:sldId id="3742" r:id="rId3491"/>
    <p:sldId id="3743" r:id="rId3492"/>
    <p:sldId id="3744" r:id="rId3493"/>
    <p:sldId id="3745" r:id="rId3494"/>
    <p:sldId id="3746" r:id="rId3495"/>
    <p:sldId id="3747" r:id="rId3496"/>
    <p:sldId id="3748" r:id="rId3497"/>
    <p:sldId id="3749" r:id="rId3498"/>
    <p:sldId id="3750" r:id="rId3499"/>
    <p:sldId id="3751" r:id="rId3500"/>
    <p:sldId id="3752" r:id="rId3501"/>
    <p:sldId id="3753" r:id="rId3502"/>
    <p:sldId id="3754" r:id="rId3503"/>
    <p:sldId id="3755" r:id="rId3504"/>
    <p:sldId id="3756" r:id="rId3505"/>
    <p:sldId id="3757" r:id="rId3506"/>
    <p:sldId id="3758" r:id="rId3507"/>
    <p:sldId id="3759" r:id="rId3508"/>
    <p:sldId id="3760" r:id="rId3509"/>
    <p:sldId id="3761" r:id="rId3510"/>
    <p:sldId id="3762" r:id="rId3511"/>
    <p:sldId id="3763" r:id="rId3512"/>
    <p:sldId id="3764" r:id="rId3513"/>
    <p:sldId id="3765" r:id="rId3514"/>
    <p:sldId id="3766" r:id="rId3515"/>
    <p:sldId id="3767" r:id="rId3516"/>
    <p:sldId id="3768" r:id="rId3517"/>
    <p:sldId id="3769" r:id="rId3518"/>
    <p:sldId id="3770" r:id="rId3519"/>
    <p:sldId id="3771" r:id="rId3520"/>
    <p:sldId id="3772" r:id="rId3521"/>
    <p:sldId id="3773" r:id="rId3522"/>
    <p:sldId id="3774" r:id="rId3523"/>
    <p:sldId id="3775" r:id="rId3524"/>
    <p:sldId id="3776" r:id="rId3525"/>
    <p:sldId id="3777" r:id="rId3526"/>
    <p:sldId id="3778" r:id="rId3527"/>
    <p:sldId id="3779" r:id="rId3528"/>
    <p:sldId id="3780" r:id="rId3529"/>
    <p:sldId id="3781" r:id="rId3530"/>
    <p:sldId id="3782" r:id="rId3531"/>
    <p:sldId id="3783" r:id="rId3532"/>
    <p:sldId id="3784" r:id="rId3533"/>
    <p:sldId id="3785" r:id="rId3534"/>
    <p:sldId id="3786" r:id="rId3535"/>
    <p:sldId id="3787" r:id="rId3536"/>
    <p:sldId id="3788" r:id="rId3537"/>
    <p:sldId id="3789" r:id="rId3538"/>
    <p:sldId id="3790" r:id="rId3539"/>
    <p:sldId id="3791" r:id="rId3540"/>
    <p:sldId id="3792" r:id="rId3541"/>
    <p:sldId id="3793" r:id="rId3542"/>
    <p:sldId id="3794" r:id="rId3543"/>
    <p:sldId id="3795" r:id="rId3544"/>
    <p:sldId id="3796" r:id="rId3545"/>
    <p:sldId id="3797" r:id="rId3546"/>
    <p:sldId id="3798" r:id="rId3547"/>
    <p:sldId id="3799" r:id="rId3548"/>
    <p:sldId id="3800" r:id="rId3549"/>
    <p:sldId id="3801" r:id="rId3550"/>
    <p:sldId id="3802" r:id="rId3551"/>
    <p:sldId id="3803" r:id="rId3552"/>
    <p:sldId id="3804" r:id="rId3553"/>
    <p:sldId id="3805" r:id="rId3554"/>
    <p:sldId id="3806" r:id="rId3555"/>
    <p:sldId id="3807" r:id="rId3556"/>
    <p:sldId id="3808" r:id="rId3557"/>
    <p:sldId id="3809" r:id="rId3558"/>
    <p:sldId id="3810" r:id="rId3559"/>
    <p:sldId id="3811" r:id="rId3560"/>
    <p:sldId id="3812" r:id="rId3561"/>
    <p:sldId id="3813" r:id="rId3562"/>
    <p:sldId id="3814" r:id="rId3563"/>
    <p:sldId id="3815" r:id="rId3564"/>
    <p:sldId id="3816" r:id="rId3565"/>
    <p:sldId id="3817" r:id="rId3566"/>
    <p:sldId id="3818" r:id="rId3567"/>
    <p:sldId id="3819" r:id="rId3568"/>
    <p:sldId id="3820" r:id="rId3569"/>
    <p:sldId id="3821" r:id="rId3570"/>
    <p:sldId id="3822" r:id="rId3571"/>
    <p:sldId id="3823" r:id="rId3572"/>
    <p:sldId id="3824" r:id="rId3573"/>
    <p:sldId id="3825" r:id="rId3574"/>
    <p:sldId id="3826" r:id="rId3575"/>
    <p:sldId id="3827" r:id="rId3576"/>
    <p:sldId id="3828" r:id="rId3577"/>
    <p:sldId id="3829" r:id="rId3578"/>
    <p:sldId id="3830" r:id="rId3579"/>
    <p:sldId id="3831" r:id="rId3580"/>
    <p:sldId id="3832" r:id="rId3581"/>
    <p:sldId id="3833" r:id="rId3582"/>
    <p:sldId id="3834" r:id="rId3583"/>
    <p:sldId id="3835" r:id="rId3584"/>
    <p:sldId id="3836" r:id="rId3585"/>
    <p:sldId id="3837" r:id="rId3586"/>
    <p:sldId id="3838" r:id="rId3587"/>
    <p:sldId id="3839" r:id="rId3588"/>
    <p:sldId id="3840" r:id="rId3589"/>
    <p:sldId id="3841" r:id="rId3590"/>
    <p:sldId id="3842" r:id="rId3591"/>
    <p:sldId id="3843" r:id="rId3592"/>
    <p:sldId id="3844" r:id="rId3593"/>
    <p:sldId id="3845" r:id="rId3594"/>
    <p:sldId id="3846" r:id="rId3595"/>
    <p:sldId id="3847" r:id="rId3596"/>
    <p:sldId id="3848" r:id="rId3597"/>
    <p:sldId id="3849" r:id="rId3598"/>
    <p:sldId id="3850" r:id="rId3599"/>
    <p:sldId id="3851" r:id="rId3600"/>
    <p:sldId id="3852" r:id="rId3601"/>
    <p:sldId id="3853" r:id="rId3602"/>
    <p:sldId id="3854" r:id="rId3603"/>
    <p:sldId id="3855" r:id="rId3604"/>
    <p:sldId id="3856" r:id="rId3605"/>
    <p:sldId id="3857" r:id="rId3606"/>
    <p:sldId id="3858" r:id="rId3607"/>
    <p:sldId id="3859" r:id="rId3608"/>
    <p:sldId id="3860" r:id="rId3609"/>
    <p:sldId id="3861" r:id="rId3610"/>
    <p:sldId id="3862" r:id="rId3611"/>
    <p:sldId id="3863" r:id="rId3612"/>
    <p:sldId id="3864" r:id="rId3613"/>
    <p:sldId id="3865" r:id="rId3614"/>
    <p:sldId id="3866" r:id="rId3615"/>
    <p:sldId id="3867" r:id="rId3616"/>
    <p:sldId id="3868" r:id="rId3617"/>
    <p:sldId id="3869" r:id="rId3618"/>
    <p:sldId id="3870" r:id="rId3619"/>
    <p:sldId id="3871" r:id="rId3620"/>
    <p:sldId id="3872" r:id="rId3621"/>
    <p:sldId id="3873" r:id="rId3622"/>
    <p:sldId id="3874" r:id="rId3623"/>
    <p:sldId id="3875" r:id="rId3624"/>
    <p:sldId id="3876" r:id="rId3625"/>
    <p:sldId id="3877" r:id="rId3626"/>
    <p:sldId id="3878" r:id="rId3627"/>
    <p:sldId id="3879" r:id="rId3628"/>
    <p:sldId id="3880" r:id="rId3629"/>
    <p:sldId id="3881" r:id="rId3630"/>
    <p:sldId id="3882" r:id="rId3631"/>
    <p:sldId id="3883" r:id="rId3632"/>
    <p:sldId id="3884" r:id="rId3633"/>
    <p:sldId id="3885" r:id="rId3634"/>
    <p:sldId id="3886" r:id="rId3635"/>
    <p:sldId id="3887" r:id="rId3636"/>
    <p:sldId id="3888" r:id="rId3637"/>
    <p:sldId id="3889" r:id="rId3638"/>
    <p:sldId id="3890" r:id="rId3639"/>
    <p:sldId id="3891" r:id="rId3640"/>
    <p:sldId id="3892" r:id="rId3641"/>
    <p:sldId id="3893" r:id="rId3642"/>
    <p:sldId id="3894" r:id="rId3643"/>
    <p:sldId id="3895" r:id="rId3644"/>
    <p:sldId id="3896" r:id="rId3645"/>
    <p:sldId id="3897" r:id="rId3646"/>
    <p:sldId id="3898" r:id="rId3647"/>
    <p:sldId id="3899" r:id="rId3648"/>
    <p:sldId id="3900" r:id="rId3649"/>
    <p:sldId id="3901" r:id="rId3650"/>
    <p:sldId id="3902" r:id="rId3651"/>
    <p:sldId id="3903" r:id="rId3652"/>
    <p:sldId id="3904" r:id="rId3653"/>
    <p:sldId id="3905" r:id="rId3654"/>
    <p:sldId id="3906" r:id="rId3655"/>
    <p:sldId id="3907" r:id="rId3656"/>
    <p:sldId id="3908" r:id="rId3657"/>
    <p:sldId id="3909" r:id="rId3658"/>
    <p:sldId id="3910" r:id="rId3659"/>
    <p:sldId id="3911" r:id="rId3660"/>
    <p:sldId id="3912" r:id="rId3661"/>
    <p:sldId id="3913" r:id="rId3662"/>
    <p:sldId id="3914" r:id="rId3663"/>
    <p:sldId id="3915" r:id="rId3664"/>
    <p:sldId id="3916" r:id="rId3665"/>
    <p:sldId id="3917" r:id="rId3666"/>
    <p:sldId id="3918" r:id="rId3667"/>
    <p:sldId id="3919" r:id="rId3668"/>
    <p:sldId id="3920" r:id="rId3669"/>
    <p:sldId id="3921" r:id="rId3670"/>
    <p:sldId id="3922" r:id="rId3671"/>
    <p:sldId id="3923" r:id="rId3672"/>
    <p:sldId id="3924" r:id="rId3673"/>
    <p:sldId id="3925" r:id="rId3674"/>
    <p:sldId id="3926" r:id="rId3675"/>
    <p:sldId id="3927" r:id="rId3676"/>
    <p:sldId id="3928" r:id="rId3677"/>
    <p:sldId id="3929" r:id="rId3678"/>
    <p:sldId id="3930" r:id="rId3679"/>
    <p:sldId id="3931" r:id="rId3680"/>
    <p:sldId id="3932" r:id="rId3681"/>
    <p:sldId id="3933" r:id="rId3682"/>
    <p:sldId id="3934" r:id="rId3683"/>
    <p:sldId id="3935" r:id="rId3684"/>
    <p:sldId id="3936" r:id="rId3685"/>
    <p:sldId id="3937" r:id="rId3686"/>
    <p:sldId id="3938" r:id="rId3687"/>
    <p:sldId id="3939" r:id="rId3688"/>
    <p:sldId id="3940" r:id="rId3689"/>
    <p:sldId id="3941" r:id="rId3690"/>
    <p:sldId id="3942" r:id="rId3691"/>
    <p:sldId id="3943" r:id="rId3692"/>
    <p:sldId id="3944" r:id="rId3693"/>
    <p:sldId id="3945" r:id="rId3694"/>
    <p:sldId id="3946" r:id="rId3695"/>
    <p:sldId id="3947" r:id="rId3696"/>
    <p:sldId id="3948" r:id="rId3697"/>
    <p:sldId id="3949" r:id="rId3698"/>
    <p:sldId id="3950" r:id="rId3699"/>
    <p:sldId id="3951" r:id="rId3700"/>
    <p:sldId id="3952" r:id="rId3701"/>
    <p:sldId id="3953" r:id="rId3702"/>
    <p:sldId id="3954" r:id="rId3703"/>
    <p:sldId id="3955" r:id="rId3704"/>
    <p:sldId id="3956" r:id="rId3705"/>
    <p:sldId id="3957" r:id="rId3706"/>
    <p:sldId id="3958" r:id="rId3707"/>
    <p:sldId id="3959" r:id="rId3708"/>
    <p:sldId id="3960" r:id="rId3709"/>
    <p:sldId id="3961" r:id="rId3710"/>
    <p:sldId id="3962" r:id="rId3711"/>
    <p:sldId id="3963" r:id="rId3712"/>
    <p:sldId id="3964" r:id="rId3713"/>
    <p:sldId id="3965" r:id="rId3714"/>
    <p:sldId id="3966" r:id="rId3715"/>
    <p:sldId id="3967" r:id="rId3716"/>
    <p:sldId id="3968" r:id="rId3717"/>
    <p:sldId id="3969" r:id="rId3718"/>
    <p:sldId id="3970" r:id="rId3719"/>
    <p:sldId id="3971" r:id="rId3720"/>
    <p:sldId id="3972" r:id="rId3721"/>
    <p:sldId id="3973" r:id="rId3722"/>
    <p:sldId id="3974" r:id="rId3723"/>
    <p:sldId id="3975" r:id="rId3724"/>
    <p:sldId id="3976" r:id="rId3725"/>
    <p:sldId id="3977" r:id="rId3726"/>
    <p:sldId id="3978" r:id="rId3727"/>
    <p:sldId id="3979" r:id="rId3728"/>
    <p:sldId id="3980" r:id="rId3729"/>
    <p:sldId id="3981" r:id="rId3730"/>
    <p:sldId id="3982" r:id="rId3731"/>
    <p:sldId id="3983" r:id="rId3732"/>
    <p:sldId id="3984" r:id="rId3733"/>
    <p:sldId id="3985" r:id="rId3734"/>
    <p:sldId id="3986" r:id="rId3735"/>
    <p:sldId id="3987" r:id="rId3736"/>
    <p:sldId id="3988" r:id="rId3737"/>
    <p:sldId id="3989" r:id="rId3738"/>
    <p:sldId id="3990" r:id="rId3739"/>
    <p:sldId id="3991" r:id="rId3740"/>
    <p:sldId id="3992" r:id="rId3741"/>
    <p:sldId id="3993" r:id="rId3742"/>
    <p:sldId id="3994" r:id="rId3743"/>
    <p:sldId id="3995" r:id="rId3744"/>
    <p:sldId id="3996" r:id="rId3745"/>
    <p:sldId id="3997" r:id="rId3746"/>
    <p:sldId id="3998" r:id="rId3747"/>
    <p:sldId id="3999" r:id="rId3748"/>
    <p:sldId id="4000" r:id="rId3749"/>
    <p:sldId id="4001" r:id="rId3750"/>
    <p:sldId id="4002" r:id="rId3751"/>
    <p:sldId id="4003" r:id="rId3752"/>
    <p:sldId id="4004" r:id="rId3753"/>
    <p:sldId id="4005" r:id="rId3754"/>
    <p:sldId id="4006" r:id="rId3755"/>
    <p:sldId id="4007" r:id="rId3756"/>
    <p:sldId id="4008" r:id="rId3757"/>
    <p:sldId id="4009" r:id="rId3758"/>
    <p:sldId id="4010" r:id="rId3759"/>
    <p:sldId id="4011" r:id="rId3760"/>
    <p:sldId id="4012" r:id="rId3761"/>
    <p:sldId id="4013" r:id="rId3762"/>
    <p:sldId id="4014" r:id="rId3763"/>
    <p:sldId id="4015" r:id="rId3764"/>
    <p:sldId id="4016" r:id="rId3765"/>
    <p:sldId id="4017" r:id="rId3766"/>
    <p:sldId id="4018" r:id="rId3767"/>
    <p:sldId id="4019" r:id="rId3768"/>
    <p:sldId id="4020" r:id="rId3769"/>
    <p:sldId id="4021" r:id="rId3770"/>
    <p:sldId id="4022" r:id="rId3771"/>
    <p:sldId id="4023" r:id="rId3772"/>
    <p:sldId id="4024" r:id="rId3773"/>
    <p:sldId id="4025" r:id="rId3774"/>
    <p:sldId id="4026" r:id="rId3775"/>
    <p:sldId id="4027" r:id="rId3776"/>
    <p:sldId id="4028" r:id="rId3777"/>
    <p:sldId id="4029" r:id="rId3778"/>
    <p:sldId id="4030" r:id="rId3779"/>
    <p:sldId id="4031" r:id="rId3780"/>
    <p:sldId id="4032" r:id="rId3781"/>
    <p:sldId id="4033" r:id="rId3782"/>
    <p:sldId id="4034" r:id="rId3783"/>
    <p:sldId id="4035" r:id="rId3784"/>
    <p:sldId id="4036" r:id="rId3785"/>
    <p:sldId id="4037" r:id="rId3786"/>
    <p:sldId id="4038" r:id="rId3787"/>
    <p:sldId id="4039" r:id="rId3788"/>
    <p:sldId id="4040" r:id="rId3789"/>
    <p:sldId id="4041" r:id="rId3790"/>
    <p:sldId id="4042" r:id="rId3791"/>
    <p:sldId id="4043" r:id="rId3792"/>
    <p:sldId id="4044" r:id="rId3793"/>
    <p:sldId id="4045" r:id="rId3794"/>
    <p:sldId id="4046" r:id="rId3795"/>
    <p:sldId id="4047" r:id="rId3796"/>
    <p:sldId id="4048" r:id="rId3797"/>
    <p:sldId id="4049" r:id="rId3798"/>
    <p:sldId id="4050" r:id="rId3799"/>
    <p:sldId id="4051" r:id="rId3800"/>
    <p:sldId id="4052" r:id="rId3801"/>
    <p:sldId id="4053" r:id="rId3802"/>
    <p:sldId id="4054" r:id="rId3803"/>
    <p:sldId id="4055" r:id="rId3804"/>
    <p:sldId id="4056" r:id="rId3805"/>
    <p:sldId id="4057" r:id="rId3806"/>
    <p:sldId id="4058" r:id="rId3807"/>
    <p:sldId id="4059" r:id="rId3808"/>
    <p:sldId id="4060" r:id="rId3809"/>
    <p:sldId id="4061" r:id="rId3810"/>
    <p:sldId id="4062" r:id="rId3811"/>
    <p:sldId id="4063" r:id="rId3812"/>
    <p:sldId id="4064" r:id="rId3813"/>
    <p:sldId id="4065" r:id="rId3814"/>
    <p:sldId id="4066" r:id="rId3815"/>
    <p:sldId id="4067" r:id="rId3816"/>
    <p:sldId id="4068" r:id="rId3817"/>
    <p:sldId id="4069" r:id="rId3818"/>
    <p:sldId id="4070" r:id="rId3819"/>
    <p:sldId id="4071" r:id="rId3820"/>
    <p:sldId id="4072" r:id="rId3821"/>
    <p:sldId id="4073" r:id="rId3822"/>
    <p:sldId id="4074" r:id="rId3823"/>
    <p:sldId id="4075" r:id="rId3824"/>
    <p:sldId id="4076" r:id="rId3825"/>
    <p:sldId id="4077" r:id="rId3826"/>
    <p:sldId id="4078" r:id="rId3827"/>
    <p:sldId id="4079" r:id="rId3828"/>
    <p:sldId id="4080" r:id="rId3829"/>
    <p:sldId id="4081" r:id="rId3830"/>
    <p:sldId id="4082" r:id="rId3831"/>
    <p:sldId id="4083" r:id="rId3832"/>
    <p:sldId id="4084" r:id="rId3833"/>
    <p:sldId id="4085" r:id="rId3834"/>
    <p:sldId id="4086" r:id="rId3835"/>
    <p:sldId id="4087" r:id="rId3836"/>
    <p:sldId id="4088" r:id="rId3837"/>
    <p:sldId id="4089" r:id="rId3838"/>
    <p:sldId id="4090" r:id="rId3839"/>
    <p:sldId id="4091" r:id="rId3840"/>
    <p:sldId id="4092" r:id="rId3841"/>
    <p:sldId id="4093" r:id="rId3842"/>
    <p:sldId id="4094" r:id="rId3843"/>
    <p:sldId id="4095" r:id="rId3844"/>
    <p:sldId id="4096" r:id="rId3845"/>
    <p:sldId id="4097" r:id="rId3846"/>
    <p:sldId id="4098" r:id="rId3847"/>
    <p:sldId id="4099" r:id="rId3848"/>
    <p:sldId id="4100" r:id="rId3849"/>
    <p:sldId id="4101" r:id="rId3850"/>
    <p:sldId id="4102" r:id="rId3851"/>
    <p:sldId id="4103" r:id="rId3852"/>
    <p:sldId id="4104" r:id="rId3853"/>
    <p:sldId id="4105" r:id="rId3854"/>
    <p:sldId id="4106" r:id="rId3855"/>
    <p:sldId id="4107" r:id="rId3856"/>
    <p:sldId id="4108" r:id="rId3857"/>
    <p:sldId id="4109" r:id="rId3858"/>
    <p:sldId id="4110" r:id="rId3859"/>
    <p:sldId id="4111" r:id="rId3860"/>
    <p:sldId id="4112" r:id="rId3861"/>
    <p:sldId id="4113" r:id="rId3862"/>
    <p:sldId id="4114" r:id="rId3863"/>
    <p:sldId id="4115" r:id="rId3864"/>
    <p:sldId id="4116" r:id="rId3865"/>
    <p:sldId id="4117" r:id="rId3866"/>
    <p:sldId id="4118" r:id="rId3867"/>
    <p:sldId id="4119" r:id="rId3868"/>
    <p:sldId id="4120" r:id="rId3869"/>
    <p:sldId id="4121" r:id="rId3870"/>
    <p:sldId id="4122" r:id="rId3871"/>
    <p:sldId id="4123" r:id="rId3872"/>
    <p:sldId id="4124" r:id="rId3873"/>
    <p:sldId id="4125" r:id="rId3874"/>
    <p:sldId id="4126" r:id="rId3875"/>
    <p:sldId id="4127" r:id="rId3876"/>
    <p:sldId id="4128" r:id="rId3877"/>
    <p:sldId id="4129" r:id="rId3878"/>
    <p:sldId id="4130" r:id="rId3879"/>
    <p:sldId id="4131" r:id="rId3880"/>
    <p:sldId id="4132" r:id="rId3881"/>
    <p:sldId id="4133" r:id="rId3882"/>
    <p:sldId id="4134" r:id="rId3883"/>
    <p:sldId id="4135" r:id="rId3884"/>
    <p:sldId id="4136" r:id="rId3885"/>
    <p:sldId id="4137" r:id="rId3886"/>
    <p:sldId id="4138" r:id="rId3887"/>
    <p:sldId id="4139" r:id="rId3888"/>
    <p:sldId id="4140" r:id="rId3889"/>
    <p:sldId id="4141" r:id="rId3890"/>
    <p:sldId id="4142" r:id="rId3891"/>
    <p:sldId id="4143" r:id="rId3892"/>
    <p:sldId id="4144" r:id="rId3893"/>
    <p:sldId id="4145" r:id="rId3894"/>
    <p:sldId id="4146" r:id="rId3895"/>
    <p:sldId id="4147" r:id="rId3896"/>
    <p:sldId id="4148" r:id="rId3897"/>
    <p:sldId id="4149" r:id="rId3898"/>
    <p:sldId id="4150" r:id="rId3899"/>
    <p:sldId id="4151" r:id="rId3900"/>
    <p:sldId id="4152" r:id="rId3901"/>
    <p:sldId id="4153" r:id="rId3902"/>
    <p:sldId id="4154" r:id="rId3903"/>
    <p:sldId id="4155" r:id="rId3904"/>
    <p:sldId id="4156" r:id="rId3905"/>
    <p:sldId id="4157" r:id="rId3906"/>
    <p:sldId id="4158" r:id="rId3907"/>
    <p:sldId id="4159" r:id="rId3908"/>
    <p:sldId id="4160" r:id="rId3909"/>
    <p:sldId id="4161" r:id="rId3910"/>
    <p:sldId id="4162" r:id="rId3911"/>
    <p:sldId id="4163" r:id="rId3912"/>
    <p:sldId id="4164" r:id="rId3913"/>
    <p:sldId id="4165" r:id="rId3914"/>
    <p:sldId id="4166" r:id="rId3915"/>
    <p:sldId id="4167" r:id="rId3916"/>
    <p:sldId id="4168" r:id="rId3917"/>
    <p:sldId id="4169" r:id="rId3918"/>
    <p:sldId id="4170" r:id="rId3919"/>
    <p:sldId id="4171" r:id="rId3920"/>
    <p:sldId id="4172" r:id="rId3921"/>
    <p:sldId id="4173" r:id="rId3922"/>
    <p:sldId id="4174" r:id="rId3923"/>
    <p:sldId id="4175" r:id="rId3924"/>
    <p:sldId id="4176" r:id="rId3925"/>
    <p:sldId id="4177" r:id="rId3926"/>
    <p:sldId id="4178" r:id="rId3927"/>
    <p:sldId id="4179" r:id="rId3928"/>
    <p:sldId id="4180" r:id="rId3929"/>
    <p:sldId id="4181" r:id="rId3930"/>
    <p:sldId id="4182" r:id="rId3931"/>
    <p:sldId id="4183" r:id="rId3932"/>
    <p:sldId id="4184" r:id="rId3933"/>
    <p:sldId id="4185" r:id="rId3934"/>
    <p:sldId id="4186" r:id="rId3935"/>
    <p:sldId id="4187" r:id="rId3936"/>
    <p:sldId id="4188" r:id="rId3937"/>
    <p:sldId id="4189" r:id="rId3938"/>
    <p:sldId id="4190" r:id="rId3939"/>
    <p:sldId id="4191" r:id="rId3940"/>
    <p:sldId id="4192" r:id="rId3941"/>
    <p:sldId id="4193" r:id="rId3942"/>
    <p:sldId id="4194" r:id="rId3943"/>
    <p:sldId id="4195" r:id="rId3944"/>
    <p:sldId id="4196" r:id="rId3945"/>
    <p:sldId id="4197" r:id="rId3946"/>
    <p:sldId id="4198" r:id="rId3947"/>
    <p:sldId id="4199" r:id="rId3948"/>
    <p:sldId id="4200" r:id="rId3949"/>
    <p:sldId id="4201" r:id="rId3950"/>
    <p:sldId id="4202" r:id="rId3951"/>
    <p:sldId id="4203" r:id="rId3952"/>
    <p:sldId id="4204" r:id="rId3953"/>
    <p:sldId id="4205" r:id="rId3954"/>
    <p:sldId id="4206" r:id="rId3955"/>
    <p:sldId id="4207" r:id="rId3956"/>
    <p:sldId id="4208" r:id="rId3957"/>
    <p:sldId id="4209" r:id="rId3958"/>
    <p:sldId id="4210" r:id="rId3959"/>
    <p:sldId id="4211" r:id="rId3960"/>
    <p:sldId id="4212" r:id="rId3961"/>
    <p:sldId id="4213" r:id="rId3962"/>
    <p:sldId id="4214" r:id="rId3963"/>
    <p:sldId id="4215" r:id="rId3964"/>
    <p:sldId id="4216" r:id="rId3965"/>
    <p:sldId id="4217" r:id="rId3966"/>
    <p:sldId id="4218" r:id="rId3967"/>
    <p:sldId id="4219" r:id="rId3968"/>
    <p:sldId id="4220" r:id="rId3969"/>
    <p:sldId id="4221" r:id="rId3970"/>
    <p:sldId id="4222" r:id="rId3971"/>
    <p:sldId id="4223" r:id="rId3972"/>
    <p:sldId id="4224" r:id="rId3973"/>
    <p:sldId id="4225" r:id="rId3974"/>
    <p:sldId id="4226" r:id="rId3975"/>
    <p:sldId id="4227" r:id="rId3976"/>
    <p:sldId id="4228" r:id="rId3977"/>
    <p:sldId id="4229" r:id="rId3978"/>
    <p:sldId id="4230" r:id="rId3979"/>
    <p:sldId id="4231" r:id="rId3980"/>
    <p:sldId id="4232" r:id="rId3981"/>
    <p:sldId id="4233" r:id="rId3982"/>
    <p:sldId id="4234" r:id="rId3983"/>
    <p:sldId id="4235" r:id="rId3984"/>
    <p:sldId id="4236" r:id="rId3985"/>
    <p:sldId id="4237" r:id="rId3986"/>
    <p:sldId id="4238" r:id="rId3987"/>
    <p:sldId id="4239" r:id="rId3988"/>
    <p:sldId id="4240" r:id="rId3989"/>
    <p:sldId id="4241" r:id="rId3990"/>
    <p:sldId id="4242" r:id="rId3991"/>
    <p:sldId id="4243" r:id="rId3992"/>
    <p:sldId id="4244" r:id="rId3993"/>
    <p:sldId id="4245" r:id="rId3994"/>
    <p:sldId id="4246" r:id="rId3995"/>
    <p:sldId id="4247" r:id="rId3996"/>
    <p:sldId id="4248" r:id="rId3997"/>
    <p:sldId id="4249" r:id="rId3998"/>
    <p:sldId id="4250" r:id="rId3999"/>
    <p:sldId id="4251" r:id="rId4000"/>
    <p:sldId id="4252" r:id="rId4001"/>
    <p:sldId id="4253" r:id="rId4002"/>
    <p:sldId id="4254" r:id="rId4003"/>
    <p:sldId id="4255" r:id="rId4004"/>
    <p:sldId id="4256" r:id="rId4005"/>
    <p:sldId id="4257" r:id="rId4006"/>
    <p:sldId id="4258" r:id="rId4007"/>
    <p:sldId id="4259" r:id="rId4008"/>
    <p:sldId id="4260" r:id="rId4009"/>
    <p:sldId id="4261" r:id="rId4010"/>
    <p:sldId id="4262" r:id="rId4011"/>
    <p:sldId id="4263" r:id="rId4012"/>
    <p:sldId id="4264" r:id="rId4013"/>
    <p:sldId id="4265" r:id="rId4014"/>
    <p:sldId id="4266" r:id="rId4015"/>
    <p:sldId id="4267" r:id="rId4016"/>
    <p:sldId id="4268" r:id="rId4017"/>
    <p:sldId id="4269" r:id="rId4018"/>
    <p:sldId id="4270" r:id="rId4019"/>
    <p:sldId id="4271" r:id="rId4020"/>
    <p:sldId id="4272" r:id="rId4021"/>
    <p:sldId id="4273" r:id="rId4022"/>
    <p:sldId id="4274" r:id="rId4023"/>
    <p:sldId id="4275" r:id="rId4024"/>
    <p:sldId id="4276" r:id="rId4025"/>
    <p:sldId id="4277" r:id="rId4026"/>
    <p:sldId id="4278" r:id="rId4027"/>
    <p:sldId id="4279" r:id="rId4028"/>
    <p:sldId id="4280" r:id="rId4029"/>
    <p:sldId id="4281" r:id="rId4030"/>
    <p:sldId id="4282" r:id="rId4031"/>
    <p:sldId id="4283" r:id="rId4032"/>
    <p:sldId id="4284" r:id="rId4033"/>
    <p:sldId id="4285" r:id="rId4034"/>
    <p:sldId id="4286" r:id="rId4035"/>
    <p:sldId id="4287" r:id="rId4036"/>
    <p:sldId id="4288" r:id="rId4037"/>
    <p:sldId id="4289" r:id="rId4038"/>
    <p:sldId id="4290" r:id="rId4039"/>
    <p:sldId id="4291" r:id="rId4040"/>
    <p:sldId id="4292" r:id="rId4041"/>
    <p:sldId id="4293" r:id="rId4042"/>
    <p:sldId id="4294" r:id="rId4043"/>
    <p:sldId id="4295" r:id="rId4044"/>
    <p:sldId id="4296" r:id="rId4045"/>
    <p:sldId id="4297" r:id="rId4046"/>
    <p:sldId id="4298" r:id="rId4047"/>
    <p:sldId id="4299" r:id="rId4048"/>
    <p:sldId id="4300" r:id="rId4049"/>
    <p:sldId id="4301" r:id="rId4050"/>
    <p:sldId id="4302" r:id="rId4051"/>
    <p:sldId id="4303" r:id="rId4052"/>
    <p:sldId id="4304" r:id="rId4053"/>
    <p:sldId id="4305" r:id="rId4054"/>
    <p:sldId id="4306" r:id="rId4055"/>
    <p:sldId id="4307" r:id="rId4056"/>
    <p:sldId id="4308" r:id="rId4057"/>
    <p:sldId id="4309" r:id="rId4058"/>
    <p:sldId id="4310" r:id="rId4059"/>
    <p:sldId id="4311" r:id="rId4060"/>
    <p:sldId id="4312" r:id="rId4061"/>
    <p:sldId id="4313" r:id="rId4062"/>
    <p:sldId id="4314" r:id="rId4063"/>
    <p:sldId id="4315" r:id="rId4064"/>
    <p:sldId id="4316" r:id="rId4065"/>
    <p:sldId id="4317" r:id="rId4066"/>
    <p:sldId id="4318" r:id="rId4067"/>
    <p:sldId id="4319" r:id="rId4068"/>
    <p:sldId id="4320" r:id="rId4069"/>
    <p:sldId id="4321" r:id="rId4070"/>
    <p:sldId id="4322" r:id="rId4071"/>
    <p:sldId id="4323" r:id="rId4072"/>
    <p:sldId id="4324" r:id="rId4073"/>
    <p:sldId id="4325" r:id="rId4074"/>
    <p:sldId id="4326" r:id="rId4075"/>
    <p:sldId id="4327" r:id="rId4076"/>
    <p:sldId id="4328" r:id="rId4077"/>
    <p:sldId id="4329" r:id="rId4078"/>
    <p:sldId id="4330" r:id="rId4079"/>
    <p:sldId id="4331" r:id="rId4080"/>
    <p:sldId id="4332" r:id="rId4081"/>
    <p:sldId id="4333" r:id="rId4082"/>
    <p:sldId id="4334" r:id="rId4083"/>
    <p:sldId id="4335" r:id="rId4084"/>
    <p:sldId id="4336" r:id="rId4085"/>
    <p:sldId id="4337" r:id="rId4086"/>
    <p:sldId id="4338" r:id="rId4087"/>
    <p:sldId id="4339" r:id="rId4088"/>
    <p:sldId id="4340" r:id="rId4089"/>
    <p:sldId id="4341" r:id="rId4090"/>
    <p:sldId id="4342" r:id="rId4091"/>
    <p:sldId id="4343" r:id="rId4092"/>
    <p:sldId id="4344" r:id="rId4093"/>
    <p:sldId id="4345" r:id="rId4094"/>
    <p:sldId id="4346" r:id="rId4095"/>
    <p:sldId id="4347" r:id="rId4096"/>
    <p:sldId id="4348" r:id="rId4097"/>
    <p:sldId id="4349" r:id="rId4098"/>
    <p:sldId id="4350" r:id="rId4099"/>
    <p:sldId id="4351" r:id="rId4100"/>
    <p:sldId id="4352" r:id="rId4101"/>
    <p:sldId id="4353" r:id="rId4102"/>
    <p:sldId id="4354" r:id="rId4103"/>
    <p:sldId id="4355" r:id="rId4104"/>
    <p:sldId id="4356" r:id="rId4105"/>
    <p:sldId id="4357" r:id="rId4106"/>
    <p:sldId id="4358" r:id="rId4107"/>
    <p:sldId id="4359" r:id="rId4108"/>
    <p:sldId id="4360" r:id="rId4109"/>
    <p:sldId id="4361" r:id="rId4110"/>
    <p:sldId id="4362" r:id="rId4111"/>
    <p:sldId id="4363" r:id="rId4112"/>
    <p:sldId id="4364" r:id="rId4113"/>
    <p:sldId id="4365" r:id="rId4114"/>
    <p:sldId id="4366" r:id="rId4115"/>
    <p:sldId id="4367" r:id="rId4116"/>
    <p:sldId id="4368" r:id="rId4117"/>
    <p:sldId id="4369" r:id="rId4118"/>
    <p:sldId id="4370" r:id="rId4119"/>
    <p:sldId id="4371" r:id="rId4120"/>
    <p:sldId id="4372" r:id="rId4121"/>
    <p:sldId id="4373" r:id="rId4122"/>
    <p:sldId id="4374" r:id="rId4123"/>
    <p:sldId id="4375" r:id="rId4124"/>
    <p:sldId id="4376" r:id="rId4125"/>
    <p:sldId id="4377" r:id="rId4126"/>
    <p:sldId id="4378" r:id="rId4127"/>
    <p:sldId id="4379" r:id="rId4128"/>
    <p:sldId id="4380" r:id="rId4129"/>
    <p:sldId id="4381" r:id="rId4130"/>
    <p:sldId id="4382" r:id="rId4131"/>
    <p:sldId id="4383" r:id="rId4132"/>
    <p:sldId id="4384" r:id="rId4133"/>
    <p:sldId id="4385" r:id="rId4134"/>
    <p:sldId id="4386" r:id="rId4135"/>
    <p:sldId id="4387" r:id="rId4136"/>
    <p:sldId id="4388" r:id="rId4137"/>
    <p:sldId id="4389" r:id="rId4138"/>
    <p:sldId id="4390" r:id="rId4139"/>
    <p:sldId id="4391" r:id="rId4140"/>
    <p:sldId id="4392" r:id="rId4141"/>
    <p:sldId id="4393" r:id="rId4142"/>
    <p:sldId id="4394" r:id="rId4143"/>
    <p:sldId id="4395" r:id="rId4144"/>
    <p:sldId id="4396" r:id="rId4145"/>
    <p:sldId id="4397" r:id="rId4146"/>
    <p:sldId id="4398" r:id="rId4147"/>
    <p:sldId id="4399" r:id="rId4148"/>
    <p:sldId id="4400" r:id="rId4149"/>
    <p:sldId id="4401" r:id="rId4150"/>
    <p:sldId id="4402" r:id="rId4151"/>
    <p:sldId id="4403" r:id="rId4152"/>
    <p:sldId id="4404" r:id="rId4153"/>
    <p:sldId id="4405" r:id="rId4154"/>
    <p:sldId id="4406" r:id="rId4155"/>
    <p:sldId id="4407" r:id="rId4156"/>
    <p:sldId id="4408" r:id="rId4157"/>
    <p:sldId id="4409" r:id="rId4158"/>
    <p:sldId id="4410" r:id="rId4159"/>
    <p:sldId id="4411" r:id="rId4160"/>
    <p:sldId id="4412" r:id="rId4161"/>
    <p:sldId id="4413" r:id="rId4162"/>
    <p:sldId id="4414" r:id="rId4163"/>
    <p:sldId id="4415" r:id="rId4164"/>
    <p:sldId id="4416" r:id="rId4165"/>
    <p:sldId id="4417" r:id="rId4166"/>
    <p:sldId id="4418" r:id="rId4167"/>
    <p:sldId id="4419" r:id="rId4168"/>
    <p:sldId id="4420" r:id="rId4169"/>
    <p:sldId id="4421" r:id="rId4170"/>
    <p:sldId id="4422" r:id="rId4171"/>
    <p:sldId id="4423" r:id="rId4172"/>
    <p:sldId id="4424" r:id="rId4173"/>
    <p:sldId id="4425" r:id="rId4174"/>
    <p:sldId id="4426" r:id="rId4175"/>
    <p:sldId id="4427" r:id="rId4176"/>
    <p:sldId id="4428" r:id="rId4177"/>
    <p:sldId id="4429" r:id="rId4178"/>
    <p:sldId id="4430" r:id="rId4179"/>
    <p:sldId id="4431" r:id="rId4180"/>
    <p:sldId id="4432" r:id="rId4181"/>
    <p:sldId id="4433" r:id="rId4182"/>
    <p:sldId id="4434" r:id="rId4183"/>
    <p:sldId id="4435" r:id="rId4184"/>
    <p:sldId id="4436" r:id="rId4185"/>
    <p:sldId id="4437" r:id="rId4186"/>
    <p:sldId id="4438" r:id="rId4187"/>
    <p:sldId id="4439" r:id="rId4188"/>
    <p:sldId id="4440" r:id="rId4189"/>
    <p:sldId id="4441" r:id="rId4190"/>
    <p:sldId id="4442" r:id="rId4191"/>
    <p:sldId id="4443" r:id="rId4192"/>
    <p:sldId id="4444" r:id="rId4193"/>
    <p:sldId id="4445" r:id="rId4194"/>
    <p:sldId id="4446" r:id="rId4195"/>
    <p:sldId id="4447" r:id="rId4196"/>
    <p:sldId id="4448" r:id="rId4197"/>
    <p:sldId id="4449" r:id="rId4198"/>
    <p:sldId id="4450" r:id="rId4199"/>
    <p:sldId id="4451" r:id="rId4200"/>
    <p:sldId id="4452" r:id="rId4201"/>
    <p:sldId id="4453" r:id="rId4202"/>
    <p:sldId id="4454" r:id="rId4203"/>
    <p:sldId id="4455" r:id="rId4204"/>
    <p:sldId id="4456" r:id="rId4205"/>
    <p:sldId id="4457" r:id="rId4206"/>
    <p:sldId id="4458" r:id="rId4207"/>
    <p:sldId id="4459" r:id="rId4208"/>
    <p:sldId id="4460" r:id="rId4209"/>
    <p:sldId id="4461" r:id="rId4210"/>
    <p:sldId id="4462" r:id="rId4211"/>
    <p:sldId id="4463" r:id="rId4212"/>
    <p:sldId id="4464" r:id="rId4213"/>
    <p:sldId id="4465" r:id="rId4214"/>
    <p:sldId id="4466" r:id="rId4215"/>
    <p:sldId id="4467" r:id="rId4216"/>
    <p:sldId id="4468" r:id="rId4217"/>
    <p:sldId id="4469" r:id="rId4218"/>
    <p:sldId id="4470" r:id="rId4219"/>
    <p:sldId id="4471" r:id="rId4220"/>
    <p:sldId id="4472" r:id="rId4221"/>
    <p:sldId id="4473" r:id="rId4222"/>
    <p:sldId id="4474" r:id="rId4223"/>
    <p:sldId id="4475" r:id="rId4224"/>
    <p:sldId id="4476" r:id="rId4225"/>
    <p:sldId id="4477" r:id="rId4226"/>
    <p:sldId id="4478" r:id="rId4227"/>
    <p:sldId id="4479" r:id="rId4228"/>
    <p:sldId id="4480" r:id="rId4229"/>
    <p:sldId id="4481" r:id="rId4230"/>
    <p:sldId id="4482" r:id="rId4231"/>
    <p:sldId id="4483" r:id="rId4232"/>
    <p:sldId id="4484" r:id="rId4233"/>
    <p:sldId id="4485" r:id="rId4234"/>
    <p:sldId id="4486" r:id="rId4235"/>
    <p:sldId id="4487" r:id="rId4236"/>
    <p:sldId id="4488" r:id="rId4237"/>
    <p:sldId id="4489" r:id="rId4238"/>
    <p:sldId id="4490" r:id="rId4239"/>
    <p:sldId id="4491" r:id="rId4240"/>
    <p:sldId id="4492" r:id="rId4241"/>
    <p:sldId id="4493" r:id="rId4242"/>
    <p:sldId id="4494" r:id="rId4243"/>
    <p:sldId id="4495" r:id="rId4244"/>
    <p:sldId id="4496" r:id="rId4245"/>
    <p:sldId id="4497" r:id="rId4246"/>
    <p:sldId id="4498" r:id="rId4247"/>
    <p:sldId id="4499" r:id="rId4248"/>
    <p:sldId id="4500" r:id="rId4249"/>
    <p:sldId id="4501" r:id="rId4250"/>
    <p:sldId id="4502" r:id="rId4251"/>
    <p:sldId id="4503" r:id="rId4252"/>
    <p:sldId id="4504" r:id="rId4253"/>
    <p:sldId id="4505" r:id="rId4254"/>
    <p:sldId id="4506" r:id="rId4255"/>
    <p:sldId id="4507" r:id="rId4256"/>
    <p:sldId id="4508" r:id="rId4257"/>
    <p:sldId id="4509" r:id="rId4258"/>
    <p:sldId id="4510" r:id="rId4259"/>
    <p:sldId id="4511" r:id="rId4260"/>
    <p:sldId id="4512" r:id="rId4261"/>
    <p:sldId id="4513" r:id="rId4262"/>
    <p:sldId id="4514" r:id="rId4263"/>
    <p:sldId id="4515" r:id="rId4264"/>
    <p:sldId id="4516" r:id="rId4265"/>
    <p:sldId id="4517" r:id="rId4266"/>
    <p:sldId id="4518" r:id="rId4267"/>
    <p:sldId id="4519" r:id="rId4268"/>
    <p:sldId id="4520" r:id="rId4269"/>
    <p:sldId id="4521" r:id="rId4270"/>
    <p:sldId id="4522" r:id="rId4271"/>
    <p:sldId id="4523" r:id="rId4272"/>
    <p:sldId id="4524" r:id="rId4273"/>
    <p:sldId id="4525" r:id="rId4274"/>
    <p:sldId id="4526" r:id="rId4275"/>
    <p:sldId id="4527" r:id="rId4276"/>
    <p:sldId id="4528" r:id="rId4277"/>
    <p:sldId id="4529" r:id="rId4278"/>
    <p:sldId id="4530" r:id="rId4279"/>
    <p:sldId id="4531" r:id="rId4280"/>
    <p:sldId id="4532" r:id="rId4281"/>
    <p:sldId id="4533" r:id="rId4282"/>
    <p:sldId id="4534" r:id="rId4283"/>
    <p:sldId id="4535" r:id="rId4284"/>
    <p:sldId id="4536" r:id="rId4285"/>
    <p:sldId id="4537" r:id="rId4286"/>
    <p:sldId id="4538" r:id="rId4287"/>
    <p:sldId id="4539" r:id="rId4288"/>
    <p:sldId id="4540" r:id="rId4289"/>
    <p:sldId id="4541" r:id="rId4290"/>
    <p:sldId id="4542" r:id="rId4291"/>
    <p:sldId id="4543" r:id="rId4292"/>
    <p:sldId id="4544" r:id="rId4293"/>
    <p:sldId id="4545" r:id="rId4294"/>
    <p:sldId id="4546" r:id="rId4295"/>
    <p:sldId id="4547" r:id="rId4296"/>
    <p:sldId id="4548" r:id="rId4297"/>
    <p:sldId id="4549" r:id="rId4298"/>
    <p:sldId id="4550" r:id="rId4299"/>
    <p:sldId id="4551" r:id="rId4300"/>
    <p:sldId id="4552" r:id="rId4301"/>
    <p:sldId id="4553" r:id="rId4302"/>
    <p:sldId id="4554" r:id="rId4303"/>
    <p:sldId id="4555" r:id="rId4304"/>
    <p:sldId id="4556" r:id="rId4305"/>
    <p:sldId id="4557" r:id="rId4306"/>
    <p:sldId id="4558" r:id="rId4307"/>
    <p:sldId id="4559" r:id="rId4308"/>
    <p:sldId id="4560" r:id="rId4309"/>
    <p:sldId id="4561" r:id="rId4310"/>
    <p:sldId id="4562" r:id="rId4311"/>
    <p:sldId id="4563" r:id="rId4312"/>
    <p:sldId id="4564" r:id="rId4313"/>
    <p:sldId id="4565" r:id="rId4314"/>
    <p:sldId id="4566" r:id="rId4315"/>
    <p:sldId id="4567" r:id="rId4316"/>
    <p:sldId id="4568" r:id="rId4317"/>
    <p:sldId id="4569" r:id="rId4318"/>
    <p:sldId id="4570" r:id="rId4319"/>
    <p:sldId id="4571" r:id="rId4320"/>
    <p:sldId id="4572" r:id="rId4321"/>
    <p:sldId id="4573" r:id="rId4322"/>
    <p:sldId id="4574" r:id="rId4323"/>
    <p:sldId id="4575" r:id="rId4324"/>
    <p:sldId id="4576" r:id="rId4325"/>
    <p:sldId id="4577" r:id="rId4326"/>
    <p:sldId id="4578" r:id="rId4327"/>
    <p:sldId id="4579" r:id="rId4328"/>
    <p:sldId id="4580" r:id="rId4329"/>
    <p:sldId id="4581" r:id="rId4330"/>
    <p:sldId id="4582" r:id="rId4331"/>
    <p:sldId id="4583" r:id="rId4332"/>
    <p:sldId id="4584" r:id="rId4333"/>
    <p:sldId id="4585" r:id="rId4334"/>
    <p:sldId id="4586" r:id="rId4335"/>
    <p:sldId id="4587" r:id="rId4336"/>
    <p:sldId id="4588" r:id="rId4337"/>
    <p:sldId id="4589" r:id="rId4338"/>
    <p:sldId id="4590" r:id="rId4339"/>
    <p:sldId id="4591" r:id="rId4340"/>
    <p:sldId id="4592" r:id="rId4341"/>
    <p:sldId id="4593" r:id="rId4342"/>
    <p:sldId id="4594" r:id="rId4343"/>
    <p:sldId id="4595" r:id="rId4344"/>
    <p:sldId id="4596" r:id="rId4345"/>
    <p:sldId id="4597" r:id="rId4346"/>
    <p:sldId id="4598" r:id="rId4347"/>
    <p:sldId id="4599" r:id="rId4348"/>
    <p:sldId id="4600" r:id="rId4349"/>
    <p:sldId id="4601" r:id="rId4350"/>
    <p:sldId id="4602" r:id="rId4351"/>
    <p:sldId id="4603" r:id="rId4352"/>
    <p:sldId id="4604" r:id="rId4353"/>
    <p:sldId id="4605" r:id="rId4354"/>
    <p:sldId id="4606" r:id="rId4355"/>
    <p:sldId id="4607" r:id="rId4356"/>
    <p:sldId id="4608" r:id="rId4357"/>
    <p:sldId id="4609" r:id="rId4358"/>
    <p:sldId id="4610" r:id="rId4359"/>
    <p:sldId id="4611" r:id="rId4360"/>
    <p:sldId id="4612" r:id="rId4361"/>
    <p:sldId id="4613" r:id="rId4362"/>
    <p:sldId id="4614" r:id="rId4363"/>
    <p:sldId id="4615" r:id="rId4364"/>
    <p:sldId id="4616" r:id="rId4365"/>
    <p:sldId id="4617" r:id="rId4366"/>
    <p:sldId id="4618" r:id="rId4367"/>
    <p:sldId id="4619" r:id="rId4368"/>
    <p:sldId id="4620" r:id="rId4369"/>
    <p:sldId id="4621" r:id="rId4370"/>
    <p:sldId id="4622" r:id="rId4371"/>
    <p:sldId id="4623" r:id="rId4372"/>
    <p:sldId id="4624" r:id="rId4373"/>
    <p:sldId id="4625" r:id="rId4374"/>
    <p:sldId id="4626" r:id="rId4375"/>
    <p:sldId id="4627" r:id="rId4376"/>
    <p:sldId id="4628" r:id="rId4377"/>
    <p:sldId id="4629" r:id="rId4378"/>
    <p:sldId id="4630" r:id="rId4379"/>
    <p:sldId id="4631" r:id="rId4380"/>
    <p:sldId id="4632" r:id="rId4381"/>
    <p:sldId id="4633" r:id="rId4382"/>
    <p:sldId id="4634" r:id="rId4383"/>
    <p:sldId id="4635" r:id="rId4384"/>
    <p:sldId id="4636" r:id="rId4385"/>
    <p:sldId id="4637" r:id="rId4386"/>
    <p:sldId id="4638" r:id="rId4387"/>
    <p:sldId id="4639" r:id="rId4388"/>
    <p:sldId id="4640" r:id="rId4389"/>
    <p:sldId id="4641" r:id="rId4390"/>
    <p:sldId id="4642" r:id="rId4391"/>
    <p:sldId id="4643" r:id="rId4392"/>
    <p:sldId id="4644" r:id="rId4393"/>
    <p:sldId id="4645" r:id="rId4394"/>
    <p:sldId id="4646" r:id="rId4395"/>
    <p:sldId id="4647" r:id="rId4396"/>
    <p:sldId id="4648" r:id="rId4397"/>
    <p:sldId id="4649" r:id="rId4398"/>
    <p:sldId id="4650" r:id="rId4399"/>
    <p:sldId id="4651" r:id="rId4400"/>
    <p:sldId id="4652" r:id="rId4401"/>
    <p:sldId id="4653" r:id="rId4402"/>
    <p:sldId id="4654" r:id="rId4403"/>
    <p:sldId id="4655" r:id="rId4404"/>
    <p:sldId id="4656" r:id="rId4405"/>
    <p:sldId id="4657" r:id="rId4406"/>
    <p:sldId id="4658" r:id="rId4407"/>
    <p:sldId id="4659" r:id="rId4408"/>
    <p:sldId id="4660" r:id="rId4409"/>
    <p:sldId id="4661" r:id="rId4410"/>
    <p:sldId id="4662" r:id="rId4411"/>
    <p:sldId id="4663" r:id="rId4412"/>
    <p:sldId id="4664" r:id="rId4413"/>
    <p:sldId id="4665" r:id="rId4414"/>
    <p:sldId id="4666" r:id="rId4415"/>
    <p:sldId id="4667" r:id="rId4416"/>
    <p:sldId id="4668" r:id="rId4417"/>
    <p:sldId id="4669" r:id="rId4418"/>
    <p:sldId id="4670" r:id="rId4419"/>
    <p:sldId id="4671" r:id="rId4420"/>
    <p:sldId id="4672" r:id="rId4421"/>
    <p:sldId id="4673" r:id="rId4422"/>
    <p:sldId id="4674" r:id="rId4423"/>
    <p:sldId id="4675" r:id="rId4424"/>
    <p:sldId id="4676" r:id="rId4425"/>
    <p:sldId id="4677" r:id="rId4426"/>
    <p:sldId id="4678" r:id="rId4427"/>
    <p:sldId id="4679" r:id="rId4428"/>
    <p:sldId id="4680" r:id="rId4429"/>
    <p:sldId id="4681" r:id="rId4430"/>
    <p:sldId id="4682" r:id="rId4431"/>
    <p:sldId id="4683" r:id="rId4432"/>
    <p:sldId id="4684" r:id="rId4433"/>
    <p:sldId id="4685" r:id="rId4434"/>
    <p:sldId id="4686" r:id="rId4435"/>
    <p:sldId id="4687" r:id="rId4436"/>
    <p:sldId id="4688" r:id="rId4437"/>
    <p:sldId id="4689" r:id="rId4438"/>
    <p:sldId id="4690" r:id="rId4439"/>
    <p:sldId id="4691" r:id="rId4440"/>
    <p:sldId id="4692" r:id="rId4441"/>
    <p:sldId id="4693" r:id="rId4442"/>
    <p:sldId id="4694" r:id="rId4443"/>
    <p:sldId id="4695" r:id="rId4444"/>
    <p:sldId id="4696" r:id="rId4445"/>
    <p:sldId id="4697" r:id="rId4446"/>
    <p:sldId id="4698" r:id="rId4447"/>
    <p:sldId id="4699" r:id="rId4448"/>
    <p:sldId id="4700" r:id="rId4449"/>
    <p:sldId id="4701" r:id="rId4450"/>
    <p:sldId id="4702" r:id="rId4451"/>
    <p:sldId id="4703" r:id="rId4452"/>
    <p:sldId id="4704" r:id="rId4453"/>
    <p:sldId id="4705" r:id="rId4454"/>
    <p:sldId id="4706" r:id="rId4455"/>
    <p:sldId id="4707" r:id="rId4456"/>
    <p:sldId id="4708" r:id="rId4457"/>
    <p:sldId id="4709" r:id="rId4458"/>
    <p:sldId id="4710" r:id="rId4459"/>
    <p:sldId id="4711" r:id="rId4460"/>
    <p:sldId id="4712" r:id="rId4461"/>
    <p:sldId id="4713" r:id="rId4462"/>
    <p:sldId id="4714" r:id="rId4463"/>
    <p:sldId id="4715" r:id="rId4464"/>
    <p:sldId id="4716" r:id="rId4465"/>
    <p:sldId id="4717" r:id="rId4466"/>
    <p:sldId id="4718" r:id="rId4467"/>
    <p:sldId id="4719" r:id="rId4468"/>
    <p:sldId id="4720" r:id="rId4469"/>
    <p:sldId id="4721" r:id="rId4470"/>
    <p:sldId id="4722" r:id="rId4471"/>
    <p:sldId id="4723" r:id="rId4472"/>
    <p:sldId id="4724" r:id="rId4473"/>
    <p:sldId id="4725" r:id="rId4474"/>
    <p:sldId id="4726" r:id="rId4475"/>
    <p:sldId id="4727" r:id="rId4476"/>
    <p:sldId id="4728" r:id="rId4477"/>
    <p:sldId id="4729" r:id="rId4478"/>
    <p:sldId id="4730" r:id="rId4479"/>
    <p:sldId id="4731" r:id="rId4480"/>
    <p:sldId id="4732" r:id="rId4481"/>
    <p:sldId id="4733" r:id="rId4482"/>
    <p:sldId id="4734" r:id="rId4483"/>
    <p:sldId id="4735" r:id="rId4484"/>
    <p:sldId id="4736" r:id="rId4485"/>
    <p:sldId id="4737" r:id="rId4486"/>
    <p:sldId id="4738" r:id="rId4487"/>
    <p:sldId id="4739" r:id="rId4488"/>
    <p:sldId id="4740" r:id="rId4489"/>
    <p:sldId id="4741" r:id="rId4490"/>
    <p:sldId id="4742" r:id="rId4491"/>
    <p:sldId id="4743" r:id="rId4492"/>
    <p:sldId id="4744" r:id="rId4493"/>
    <p:sldId id="4745" r:id="rId4494"/>
    <p:sldId id="4746" r:id="rId4495"/>
    <p:sldId id="4747" r:id="rId4496"/>
    <p:sldId id="4748" r:id="rId4497"/>
    <p:sldId id="4749" r:id="rId4498"/>
    <p:sldId id="4750" r:id="rId4499"/>
    <p:sldId id="4751" r:id="rId4500"/>
    <p:sldId id="4752" r:id="rId4501"/>
    <p:sldId id="4753" r:id="rId4502"/>
    <p:sldId id="4754" r:id="rId4503"/>
    <p:sldId id="4755" r:id="rId4504"/>
    <p:sldId id="4756" r:id="rId4505"/>
    <p:sldId id="4757" r:id="rId4506"/>
    <p:sldId id="4758" r:id="rId4507"/>
    <p:sldId id="4759" r:id="rId4508"/>
    <p:sldId id="4760" r:id="rId4509"/>
    <p:sldId id="4761" r:id="rId4510"/>
    <p:sldId id="4762" r:id="rId4511"/>
    <p:sldId id="4763" r:id="rId4512"/>
    <p:sldId id="4764" r:id="rId4513"/>
    <p:sldId id="4765" r:id="rId4514"/>
    <p:sldId id="4766" r:id="rId4515"/>
    <p:sldId id="4767" r:id="rId4516"/>
    <p:sldId id="4768" r:id="rId4517"/>
    <p:sldId id="4769" r:id="rId4518"/>
    <p:sldId id="4770" r:id="rId4519"/>
    <p:sldId id="4771" r:id="rId4520"/>
    <p:sldId id="4772" r:id="rId4521"/>
    <p:sldId id="4773" r:id="rId4522"/>
    <p:sldId id="4774" r:id="rId4523"/>
    <p:sldId id="4775" r:id="rId4524"/>
    <p:sldId id="4776" r:id="rId4525"/>
    <p:sldId id="4777" r:id="rId4526"/>
    <p:sldId id="4778" r:id="rId4527"/>
    <p:sldId id="4779" r:id="rId4528"/>
    <p:sldId id="4780" r:id="rId4529"/>
    <p:sldId id="4781" r:id="rId4530"/>
    <p:sldId id="4782" r:id="rId4531"/>
    <p:sldId id="4783" r:id="rId4532"/>
    <p:sldId id="4784" r:id="rId4533"/>
    <p:sldId id="4785" r:id="rId4534"/>
    <p:sldId id="4786" r:id="rId4535"/>
    <p:sldId id="4787" r:id="rId4536"/>
    <p:sldId id="4788" r:id="rId4537"/>
    <p:sldId id="4789" r:id="rId4538"/>
    <p:sldId id="4790" r:id="rId4539"/>
    <p:sldId id="4791" r:id="rId4540"/>
    <p:sldId id="4792" r:id="rId4541"/>
    <p:sldId id="4793" r:id="rId4542"/>
    <p:sldId id="4794" r:id="rId4543"/>
    <p:sldId id="4795" r:id="rId4544"/>
    <p:sldId id="4796" r:id="rId4545"/>
    <p:sldId id="4797" r:id="rId4546"/>
    <p:sldId id="4798" r:id="rId4547"/>
    <p:sldId id="4799" r:id="rId4548"/>
    <p:sldId id="4800" r:id="rId4549"/>
    <p:sldId id="4801" r:id="rId4550"/>
    <p:sldId id="4802" r:id="rId4551"/>
    <p:sldId id="4803" r:id="rId4552"/>
    <p:sldId id="4804" r:id="rId4553"/>
    <p:sldId id="4805" r:id="rId4554"/>
    <p:sldId id="4806" r:id="rId4555"/>
    <p:sldId id="4807" r:id="rId4556"/>
    <p:sldId id="4808" r:id="rId4557"/>
    <p:sldId id="4809" r:id="rId4558"/>
    <p:sldId id="4810" r:id="rId4559"/>
    <p:sldId id="4811" r:id="rId4560"/>
    <p:sldId id="4812" r:id="rId4561"/>
    <p:sldId id="4813" r:id="rId4562"/>
    <p:sldId id="4814" r:id="rId4563"/>
    <p:sldId id="4815" r:id="rId4564"/>
    <p:sldId id="4816" r:id="rId4565"/>
    <p:sldId id="4817" r:id="rId4566"/>
    <p:sldId id="4818" r:id="rId4567"/>
    <p:sldId id="4819" r:id="rId4568"/>
    <p:sldId id="4820" r:id="rId4569"/>
    <p:sldId id="4821" r:id="rId4570"/>
    <p:sldId id="4822" r:id="rId4571"/>
    <p:sldId id="4823" r:id="rId4572"/>
    <p:sldId id="4824" r:id="rId4573"/>
    <p:sldId id="4825" r:id="rId4574"/>
    <p:sldId id="4826" r:id="rId4575"/>
    <p:sldId id="4827" r:id="rId4576"/>
    <p:sldId id="4828" r:id="rId4577"/>
    <p:sldId id="4829" r:id="rId4578"/>
    <p:sldId id="4830" r:id="rId4579"/>
    <p:sldId id="4831" r:id="rId4580"/>
    <p:sldId id="4832" r:id="rId4581"/>
    <p:sldId id="4833" r:id="rId4582"/>
    <p:sldId id="4834" r:id="rId4583"/>
    <p:sldId id="4835" r:id="rId4584"/>
    <p:sldId id="4836" r:id="rId4585"/>
    <p:sldId id="4837" r:id="rId4586"/>
    <p:sldId id="4838" r:id="rId4587"/>
    <p:sldId id="4839" r:id="rId4588"/>
    <p:sldId id="4840" r:id="rId4589"/>
    <p:sldId id="4841" r:id="rId4590"/>
    <p:sldId id="4842" r:id="rId4591"/>
    <p:sldId id="4843" r:id="rId4592"/>
    <p:sldId id="4844" r:id="rId4593"/>
    <p:sldId id="4845" r:id="rId4594"/>
    <p:sldId id="4846" r:id="rId4595"/>
    <p:sldId id="4847" r:id="rId4596"/>
    <p:sldId id="4848" r:id="rId4597"/>
    <p:sldId id="4849" r:id="rId4598"/>
    <p:sldId id="4850" r:id="rId4599"/>
    <p:sldId id="4851" r:id="rId4600"/>
    <p:sldId id="4852" r:id="rId4601"/>
    <p:sldId id="4853" r:id="rId4602"/>
    <p:sldId id="4854" r:id="rId4603"/>
    <p:sldId id="4855" r:id="rId4604"/>
    <p:sldId id="4856" r:id="rId4605"/>
    <p:sldId id="4857" r:id="rId4606"/>
    <p:sldId id="4858" r:id="rId4607"/>
    <p:sldId id="4859" r:id="rId4608"/>
    <p:sldId id="4860" r:id="rId4609"/>
    <p:sldId id="4861" r:id="rId4610"/>
    <p:sldId id="4862" r:id="rId4611"/>
    <p:sldId id="4863" r:id="rId4612"/>
    <p:sldId id="4864" r:id="rId4613"/>
    <p:sldId id="4865" r:id="rId4614"/>
    <p:sldId id="4866" r:id="rId4615"/>
    <p:sldId id="4867" r:id="rId4616"/>
    <p:sldId id="4868" r:id="rId4617"/>
    <p:sldId id="4869" r:id="rId4618"/>
    <p:sldId id="4870" r:id="rId4619"/>
    <p:sldId id="4871" r:id="rId4620"/>
    <p:sldId id="4872" r:id="rId4621"/>
    <p:sldId id="4873" r:id="rId4622"/>
    <p:sldId id="4874" r:id="rId4623"/>
    <p:sldId id="4875" r:id="rId4624"/>
    <p:sldId id="4876" r:id="rId4625"/>
    <p:sldId id="4877" r:id="rId4626"/>
    <p:sldId id="4878" r:id="rId4627"/>
    <p:sldId id="4879" r:id="rId4628"/>
    <p:sldId id="4880" r:id="rId4629"/>
    <p:sldId id="4881" r:id="rId4630"/>
    <p:sldId id="4882" r:id="rId4631"/>
    <p:sldId id="4883" r:id="rId4632"/>
    <p:sldId id="4884" r:id="rId4633"/>
    <p:sldId id="4885" r:id="rId4634"/>
    <p:sldId id="4886" r:id="rId4635"/>
    <p:sldId id="4887" r:id="rId4636"/>
    <p:sldId id="4888" r:id="rId4637"/>
    <p:sldId id="4889" r:id="rId4638"/>
    <p:sldId id="4890" r:id="rId4639"/>
    <p:sldId id="4891" r:id="rId4640"/>
    <p:sldId id="4892" r:id="rId4641"/>
    <p:sldId id="4893" r:id="rId4642"/>
    <p:sldId id="4894" r:id="rId4643"/>
    <p:sldId id="4895" r:id="rId4644"/>
    <p:sldId id="4896" r:id="rId4645"/>
    <p:sldId id="4897" r:id="rId4646"/>
    <p:sldId id="4898" r:id="rId4647"/>
    <p:sldId id="4899" r:id="rId4648"/>
    <p:sldId id="4900" r:id="rId4649"/>
    <p:sldId id="4901" r:id="rId4650"/>
    <p:sldId id="4902" r:id="rId4651"/>
    <p:sldId id="4903" r:id="rId4652"/>
    <p:sldId id="4904" r:id="rId4653"/>
    <p:sldId id="4905" r:id="rId4654"/>
    <p:sldId id="4906" r:id="rId4655"/>
    <p:sldId id="4907" r:id="rId4656"/>
    <p:sldId id="4908" r:id="rId4657"/>
    <p:sldId id="4909" r:id="rId4658"/>
    <p:sldId id="4910" r:id="rId4659"/>
    <p:sldId id="4911" r:id="rId4660"/>
    <p:sldId id="4912" r:id="rId4661"/>
    <p:sldId id="4913" r:id="rId4662"/>
    <p:sldId id="4914" r:id="rId4663"/>
    <p:sldId id="4915" r:id="rId4664"/>
    <p:sldId id="4916" r:id="rId4665"/>
    <p:sldId id="4917" r:id="rId4666"/>
    <p:sldId id="4918" r:id="rId4667"/>
    <p:sldId id="4919" r:id="rId4668"/>
    <p:sldId id="4920" r:id="rId4669"/>
    <p:sldId id="4921" r:id="rId4670"/>
    <p:sldId id="4922" r:id="rId4671"/>
    <p:sldId id="4923" r:id="rId4672"/>
    <p:sldId id="4924" r:id="rId4673"/>
    <p:sldId id="4925" r:id="rId4674"/>
    <p:sldId id="4926" r:id="rId4675"/>
    <p:sldId id="4927" r:id="rId4676"/>
    <p:sldId id="4928" r:id="rId4677"/>
    <p:sldId id="4929" r:id="rId4678"/>
    <p:sldId id="4930" r:id="rId4679"/>
    <p:sldId id="4931" r:id="rId4680"/>
    <p:sldId id="4932" r:id="rId4681"/>
    <p:sldId id="4933" r:id="rId4682"/>
    <p:sldId id="4934" r:id="rId4683"/>
    <p:sldId id="4935" r:id="rId4684"/>
    <p:sldId id="4936" r:id="rId4685"/>
    <p:sldId id="4937" r:id="rId4686"/>
    <p:sldId id="4938" r:id="rId4687"/>
    <p:sldId id="4939" r:id="rId4688"/>
    <p:sldId id="4940" r:id="rId4689"/>
    <p:sldId id="4941" r:id="rId4690"/>
    <p:sldId id="4942" r:id="rId4691"/>
    <p:sldId id="4943" r:id="rId4692"/>
    <p:sldId id="4944" r:id="rId4693"/>
    <p:sldId id="4945" r:id="rId4694"/>
    <p:sldId id="4946" r:id="rId4695"/>
    <p:sldId id="4947" r:id="rId4696"/>
    <p:sldId id="4948" r:id="rId4697"/>
    <p:sldId id="4949" r:id="rId4698"/>
    <p:sldId id="4950" r:id="rId4699"/>
    <p:sldId id="4951" r:id="rId4700"/>
    <p:sldId id="4952" r:id="rId4701"/>
    <p:sldId id="4953" r:id="rId4702"/>
    <p:sldId id="4954" r:id="rId4703"/>
    <p:sldId id="4955" r:id="rId4704"/>
    <p:sldId id="4956" r:id="rId4705"/>
    <p:sldId id="4957" r:id="rId4706"/>
    <p:sldId id="4958" r:id="rId4707"/>
    <p:sldId id="4959" r:id="rId4708"/>
    <p:sldId id="4960" r:id="rId4709"/>
    <p:sldId id="4961" r:id="rId4710"/>
    <p:sldId id="4962" r:id="rId4711"/>
    <p:sldId id="4963" r:id="rId4712"/>
    <p:sldId id="4964" r:id="rId4713"/>
    <p:sldId id="4965" r:id="rId4714"/>
    <p:sldId id="4966" r:id="rId4715"/>
    <p:sldId id="4967" r:id="rId4716"/>
    <p:sldId id="4968" r:id="rId4717"/>
    <p:sldId id="4969" r:id="rId4718"/>
    <p:sldId id="4970" r:id="rId4719"/>
    <p:sldId id="4971" r:id="rId4720"/>
    <p:sldId id="4972" r:id="rId4721"/>
    <p:sldId id="4973" r:id="rId4722"/>
    <p:sldId id="4974" r:id="rId4723"/>
    <p:sldId id="4975" r:id="rId4724"/>
    <p:sldId id="4976" r:id="rId4725"/>
    <p:sldId id="4977" r:id="rId4726"/>
    <p:sldId id="4978" r:id="rId4727"/>
    <p:sldId id="4979" r:id="rId4728"/>
    <p:sldId id="4980" r:id="rId4729"/>
    <p:sldId id="4981" r:id="rId4730"/>
    <p:sldId id="4982" r:id="rId4731"/>
    <p:sldId id="4983" r:id="rId4732"/>
    <p:sldId id="4984" r:id="rId4733"/>
    <p:sldId id="4985" r:id="rId4734"/>
    <p:sldId id="4986" r:id="rId4735"/>
    <p:sldId id="4987" r:id="rId4736"/>
    <p:sldId id="4988" r:id="rId4737"/>
    <p:sldId id="4989" r:id="rId4738"/>
    <p:sldId id="4990" r:id="rId4739"/>
    <p:sldId id="4991" r:id="rId4740"/>
    <p:sldId id="4992" r:id="rId4741"/>
    <p:sldId id="4993" r:id="rId4742"/>
    <p:sldId id="4994" r:id="rId4743"/>
    <p:sldId id="4995" r:id="rId4744"/>
    <p:sldId id="4996" r:id="rId4745"/>
    <p:sldId id="4997" r:id="rId4746"/>
    <p:sldId id="4998" r:id="rId4747"/>
    <p:sldId id="4999" r:id="rId4748"/>
    <p:sldId id="5000" r:id="rId4749"/>
    <p:sldId id="5001" r:id="rId4750"/>
    <p:sldId id="5002" r:id="rId4751"/>
    <p:sldId id="5003" r:id="rId4752"/>
    <p:sldId id="5004" r:id="rId4753"/>
    <p:sldId id="5005" r:id="rId4754"/>
    <p:sldId id="5006" r:id="rId4755"/>
    <p:sldId id="5007" r:id="rId4756"/>
    <p:sldId id="5008" r:id="rId4757"/>
    <p:sldId id="5009" r:id="rId4758"/>
    <p:sldId id="5010" r:id="rId4759"/>
    <p:sldId id="5011" r:id="rId4760"/>
    <p:sldId id="5012" r:id="rId4761"/>
    <p:sldId id="5013" r:id="rId4762"/>
    <p:sldId id="5014" r:id="rId4763"/>
    <p:sldId id="5015" r:id="rId4764"/>
    <p:sldId id="5016" r:id="rId4765"/>
    <p:sldId id="5017" r:id="rId4766"/>
    <p:sldId id="5018" r:id="rId4767"/>
    <p:sldId id="5019" r:id="rId4768"/>
    <p:sldId id="5020" r:id="rId4769"/>
    <p:sldId id="5021" r:id="rId4770"/>
    <p:sldId id="5022" r:id="rId4771"/>
    <p:sldId id="5023" r:id="rId4772"/>
    <p:sldId id="5024" r:id="rId4773"/>
    <p:sldId id="5025" r:id="rId4774"/>
    <p:sldId id="5026" r:id="rId4775"/>
    <p:sldId id="5027" r:id="rId4776"/>
    <p:sldId id="5028" r:id="rId4777"/>
    <p:sldId id="5029" r:id="rId4778"/>
    <p:sldId id="5030" r:id="rId4779"/>
    <p:sldId id="5031" r:id="rId4780"/>
    <p:sldId id="5032" r:id="rId4781"/>
    <p:sldId id="5033" r:id="rId4782"/>
    <p:sldId id="5034" r:id="rId4783"/>
    <p:sldId id="5035" r:id="rId4784"/>
    <p:sldId id="5036" r:id="rId4785"/>
    <p:sldId id="5037" r:id="rId4786"/>
    <p:sldId id="5038" r:id="rId4787"/>
    <p:sldId id="5039" r:id="rId4788"/>
    <p:sldId id="5040" r:id="rId4789"/>
    <p:sldId id="5041" r:id="rId4790"/>
    <p:sldId id="5042" r:id="rId4791"/>
    <p:sldId id="5043" r:id="rId4792"/>
    <p:sldId id="5044" r:id="rId4793"/>
    <p:sldId id="5045" r:id="rId4794"/>
    <p:sldId id="5046" r:id="rId4795"/>
    <p:sldId id="5047" r:id="rId4796"/>
    <p:sldId id="5048" r:id="rId4797"/>
    <p:sldId id="5049" r:id="rId4798"/>
    <p:sldId id="5050" r:id="rId4799"/>
    <p:sldId id="5051" r:id="rId4800"/>
    <p:sldId id="5052" r:id="rId4801"/>
    <p:sldId id="5053" r:id="rId4802"/>
    <p:sldId id="5054" r:id="rId4803"/>
    <p:sldId id="5055" r:id="rId4804"/>
    <p:sldId id="5056" r:id="rId4805"/>
    <p:sldId id="5057" r:id="rId4806"/>
    <p:sldId id="5058" r:id="rId4807"/>
    <p:sldId id="5059" r:id="rId4808"/>
    <p:sldId id="5060" r:id="rId4809"/>
    <p:sldId id="5061" r:id="rId4810"/>
    <p:sldId id="5062" r:id="rId4811"/>
    <p:sldId id="5063" r:id="rId4812"/>
    <p:sldId id="5064" r:id="rId4813"/>
    <p:sldId id="5065" r:id="rId4814"/>
    <p:sldId id="5066" r:id="rId4815"/>
    <p:sldId id="5067" r:id="rId4816"/>
    <p:sldId id="5068" r:id="rId4817"/>
    <p:sldId id="5069" r:id="rId4818"/>
    <p:sldId id="5070" r:id="rId4819"/>
    <p:sldId id="5071" r:id="rId4820"/>
    <p:sldId id="5072" r:id="rId4821"/>
    <p:sldId id="5073" r:id="rId4822"/>
    <p:sldId id="5074" r:id="rId4823"/>
    <p:sldId id="5075" r:id="rId4824"/>
    <p:sldId id="5076" r:id="rId4825"/>
    <p:sldId id="5077" r:id="rId4826"/>
    <p:sldId id="5078" r:id="rId4827"/>
    <p:sldId id="5079" r:id="rId4828"/>
    <p:sldId id="5080" r:id="rId4829"/>
    <p:sldId id="5081" r:id="rId4830"/>
    <p:sldId id="5082" r:id="rId4831"/>
    <p:sldId id="5083" r:id="rId4832"/>
    <p:sldId id="5084" r:id="rId4833"/>
    <p:sldId id="5085" r:id="rId4834"/>
    <p:sldId id="5086" r:id="rId4835"/>
    <p:sldId id="5087" r:id="rId4836"/>
    <p:sldId id="5088" r:id="rId4837"/>
    <p:sldId id="5089" r:id="rId4838"/>
    <p:sldId id="5090" r:id="rId4839"/>
    <p:sldId id="5091" r:id="rId4840"/>
    <p:sldId id="5092" r:id="rId4841"/>
    <p:sldId id="5093" r:id="rId4842"/>
    <p:sldId id="5094" r:id="rId4843"/>
    <p:sldId id="5095" r:id="rId4844"/>
    <p:sldId id="5096" r:id="rId4845"/>
    <p:sldId id="5097" r:id="rId4846"/>
    <p:sldId id="5098" r:id="rId4847"/>
    <p:sldId id="5099" r:id="rId4848"/>
    <p:sldId id="5100" r:id="rId4849"/>
    <p:sldId id="5101" r:id="rId4850"/>
    <p:sldId id="5102" r:id="rId4851"/>
    <p:sldId id="5103" r:id="rId4852"/>
    <p:sldId id="5104" r:id="rId4853"/>
    <p:sldId id="5105" r:id="rId4854"/>
    <p:sldId id="5106" r:id="rId4855"/>
    <p:sldId id="5107" r:id="rId4856"/>
    <p:sldId id="5108" r:id="rId4857"/>
    <p:sldId id="5109" r:id="rId4858"/>
    <p:sldId id="5110" r:id="rId4859"/>
    <p:sldId id="5111" r:id="rId4860"/>
    <p:sldId id="5112" r:id="rId4861"/>
    <p:sldId id="5113" r:id="rId4862"/>
    <p:sldId id="5114" r:id="rId4863"/>
    <p:sldId id="5115" r:id="rId4864"/>
    <p:sldId id="5116" r:id="rId4865"/>
    <p:sldId id="5117" r:id="rId4866"/>
    <p:sldId id="5118" r:id="rId4867"/>
    <p:sldId id="5119" r:id="rId4868"/>
    <p:sldId id="5120" r:id="rId4869"/>
    <p:sldId id="5121" r:id="rId4870"/>
    <p:sldId id="5122" r:id="rId4871"/>
    <p:sldId id="5123" r:id="rId4872"/>
    <p:sldId id="5124" r:id="rId4873"/>
    <p:sldId id="5125" r:id="rId4874"/>
    <p:sldId id="5126" r:id="rId4875"/>
    <p:sldId id="5127" r:id="rId4876"/>
    <p:sldId id="5128" r:id="rId4877"/>
    <p:sldId id="5129" r:id="rId4878"/>
    <p:sldId id="5130" r:id="rId4879"/>
    <p:sldId id="5131" r:id="rId4880"/>
    <p:sldId id="5132" r:id="rId4881"/>
    <p:sldId id="5133" r:id="rId4882"/>
    <p:sldId id="5134" r:id="rId4883"/>
    <p:sldId id="5135" r:id="rId4884"/>
    <p:sldId id="5136" r:id="rId4885"/>
    <p:sldId id="5137" r:id="rId4886"/>
    <p:sldId id="5138" r:id="rId4887"/>
    <p:sldId id="5139" r:id="rId4888"/>
    <p:sldId id="5140" r:id="rId4889"/>
    <p:sldId id="5141" r:id="rId4890"/>
    <p:sldId id="5142" r:id="rId4891"/>
    <p:sldId id="5143" r:id="rId4892"/>
    <p:sldId id="5144" r:id="rId4893"/>
    <p:sldId id="5145" r:id="rId4894"/>
    <p:sldId id="5146" r:id="rId4895"/>
    <p:sldId id="5147" r:id="rId4896"/>
    <p:sldId id="5148" r:id="rId4897"/>
    <p:sldId id="5149" r:id="rId4898"/>
    <p:sldId id="5150" r:id="rId4899"/>
    <p:sldId id="5151" r:id="rId4900"/>
    <p:sldId id="5152" r:id="rId4901"/>
    <p:sldId id="5153" r:id="rId4902"/>
    <p:sldId id="5154" r:id="rId4903"/>
    <p:sldId id="5155" r:id="rId4904"/>
    <p:sldId id="5156" r:id="rId4905"/>
    <p:sldId id="5157" r:id="rId4906"/>
    <p:sldId id="5158" r:id="rId4907"/>
    <p:sldId id="5159" r:id="rId4908"/>
    <p:sldId id="5160" r:id="rId4909"/>
    <p:sldId id="5161" r:id="rId4910"/>
    <p:sldId id="5162" r:id="rId4911"/>
    <p:sldId id="5163" r:id="rId4912"/>
    <p:sldId id="5164" r:id="rId4913"/>
    <p:sldId id="5165" r:id="rId4914"/>
    <p:sldId id="5166" r:id="rId4915"/>
    <p:sldId id="5167" r:id="rId4916"/>
    <p:sldId id="5168" r:id="rId4917"/>
    <p:sldId id="5169" r:id="rId4918"/>
    <p:sldId id="5170" r:id="rId4919"/>
    <p:sldId id="5171" r:id="rId4920"/>
    <p:sldId id="5172" r:id="rId4921"/>
    <p:sldId id="5173" r:id="rId4922"/>
    <p:sldId id="5174" r:id="rId4923"/>
    <p:sldId id="5175" r:id="rId4924"/>
    <p:sldId id="5176" r:id="rId4925"/>
    <p:sldId id="5177" r:id="rId4926"/>
    <p:sldId id="5178" r:id="rId4927"/>
    <p:sldId id="5179" r:id="rId4928"/>
    <p:sldId id="5180" r:id="rId4929"/>
    <p:sldId id="5181" r:id="rId4930"/>
    <p:sldId id="5182" r:id="rId4931"/>
    <p:sldId id="5183" r:id="rId4932"/>
    <p:sldId id="5184" r:id="rId4933"/>
    <p:sldId id="5185" r:id="rId4934"/>
    <p:sldId id="5186" r:id="rId4935"/>
    <p:sldId id="5187" r:id="rId4936"/>
    <p:sldId id="5188" r:id="rId4937"/>
    <p:sldId id="5189" r:id="rId4938"/>
    <p:sldId id="5190" r:id="rId4939"/>
    <p:sldId id="5191" r:id="rId4940"/>
    <p:sldId id="5192" r:id="rId4941"/>
    <p:sldId id="5193" r:id="rId4942"/>
    <p:sldId id="5194" r:id="rId4943"/>
    <p:sldId id="5195" r:id="rId4944"/>
    <p:sldId id="5196" r:id="rId4945"/>
    <p:sldId id="5197" r:id="rId4946"/>
    <p:sldId id="5198" r:id="rId4947"/>
    <p:sldId id="5199" r:id="rId4948"/>
    <p:sldId id="5200" r:id="rId4949"/>
    <p:sldId id="5201" r:id="rId4950"/>
    <p:sldId id="5202" r:id="rId4951"/>
    <p:sldId id="5203" r:id="rId4952"/>
    <p:sldId id="5204" r:id="rId4953"/>
    <p:sldId id="5205" r:id="rId4954"/>
    <p:sldId id="5206" r:id="rId4955"/>
    <p:sldId id="5207" r:id="rId4956"/>
    <p:sldId id="5208" r:id="rId4957"/>
    <p:sldId id="5209" r:id="rId4958"/>
    <p:sldId id="5210" r:id="rId4959"/>
    <p:sldId id="5211" r:id="rId4960"/>
    <p:sldId id="5212" r:id="rId4961"/>
    <p:sldId id="5213" r:id="rId4962"/>
    <p:sldId id="5214" r:id="rId4963"/>
    <p:sldId id="5215" r:id="rId4964"/>
    <p:sldId id="5216" r:id="rId4965"/>
    <p:sldId id="5217" r:id="rId4966"/>
    <p:sldId id="5218" r:id="rId4967"/>
    <p:sldId id="5219" r:id="rId4968"/>
    <p:sldId id="5220" r:id="rId4969"/>
    <p:sldId id="5221" r:id="rId4970"/>
    <p:sldId id="5222" r:id="rId4971"/>
    <p:sldId id="5223" r:id="rId4972"/>
    <p:sldId id="5224" r:id="rId4973"/>
    <p:sldId id="5225" r:id="rId4974"/>
    <p:sldId id="5226" r:id="rId4975"/>
    <p:sldId id="5227" r:id="rId4976"/>
    <p:sldId id="5228" r:id="rId4977"/>
    <p:sldId id="5229" r:id="rId4978"/>
    <p:sldId id="5230" r:id="rId4979"/>
    <p:sldId id="5231" r:id="rId4980"/>
    <p:sldId id="5232" r:id="rId4981"/>
    <p:sldId id="5233" r:id="rId4982"/>
    <p:sldId id="5234" r:id="rId4983"/>
    <p:sldId id="5235" r:id="rId4984"/>
    <p:sldId id="5236" r:id="rId4985"/>
    <p:sldId id="5237" r:id="rId4986"/>
    <p:sldId id="5238" r:id="rId4987"/>
    <p:sldId id="5239" r:id="rId4988"/>
    <p:sldId id="5240" r:id="rId4989"/>
    <p:sldId id="5241" r:id="rId4990"/>
    <p:sldId id="5242" r:id="rId4991"/>
    <p:sldId id="5243" r:id="rId4992"/>
    <p:sldId id="5244" r:id="rId4993"/>
    <p:sldId id="5245" r:id="rId4994"/>
    <p:sldId id="5246" r:id="rId4995"/>
    <p:sldId id="5247" r:id="rId4996"/>
    <p:sldId id="5248" r:id="rId4997"/>
    <p:sldId id="5249" r:id="rId4998"/>
    <p:sldId id="5250" r:id="rId4999"/>
    <p:sldId id="5251" r:id="rId5000"/>
    <p:sldId id="5252" r:id="rId5001"/>
    <p:sldId id="5253" r:id="rId5002"/>
    <p:sldId id="5254" r:id="rId5003"/>
    <p:sldId id="5255" r:id="rId5004"/>
    <p:sldId id="5256" r:id="rId5005"/>
    <p:sldId id="5257" r:id="rId5006"/>
    <p:sldId id="5258" r:id="rId5007"/>
    <p:sldId id="5259" r:id="rId5008"/>
    <p:sldId id="5260" r:id="rId5009"/>
    <p:sldId id="5261" r:id="rId5010"/>
    <p:sldId id="5262" r:id="rId5011"/>
    <p:sldId id="5263" r:id="rId5012"/>
    <p:sldId id="5264" r:id="rId5013"/>
    <p:sldId id="5265" r:id="rId5014"/>
    <p:sldId id="5266" r:id="rId5015"/>
    <p:sldId id="5267" r:id="rId5016"/>
    <p:sldId id="5268" r:id="rId5017"/>
    <p:sldId id="5269" r:id="rId5018"/>
    <p:sldId id="5270" r:id="rId5019"/>
    <p:sldId id="5271" r:id="rId5020"/>
    <p:sldId id="5272" r:id="rId5021"/>
    <p:sldId id="5273" r:id="rId5022"/>
    <p:sldId id="5274" r:id="rId5023"/>
    <p:sldId id="5275" r:id="rId5024"/>
    <p:sldId id="5276" r:id="rId5025"/>
    <p:sldId id="5277" r:id="rId5026"/>
    <p:sldId id="5278" r:id="rId5027"/>
    <p:sldId id="5279" r:id="rId5028"/>
    <p:sldId id="5280" r:id="rId5029"/>
    <p:sldId id="5281" r:id="rId5030"/>
    <p:sldId id="5282" r:id="rId5031"/>
    <p:sldId id="5283" r:id="rId5032"/>
    <p:sldId id="5284" r:id="rId5033"/>
    <p:sldId id="5285" r:id="rId5034"/>
    <p:sldId id="5286" r:id="rId5035"/>
    <p:sldId id="5287" r:id="rId5036"/>
    <p:sldId id="5288" r:id="rId5037"/>
    <p:sldId id="5289" r:id="rId5038"/>
    <p:sldId id="5290" r:id="rId5039"/>
    <p:sldId id="5291" r:id="rId5040"/>
    <p:sldId id="5292" r:id="rId5041"/>
    <p:sldId id="5293" r:id="rId5042"/>
    <p:sldId id="5294" r:id="rId5043"/>
    <p:sldId id="5295" r:id="rId5044"/>
    <p:sldId id="5296" r:id="rId5045"/>
    <p:sldId id="5297" r:id="rId5046"/>
    <p:sldId id="5298" r:id="rId5047"/>
    <p:sldId id="5299" r:id="rId5048"/>
    <p:sldId id="5300" r:id="rId5049"/>
    <p:sldId id="5301" r:id="rId5050"/>
    <p:sldId id="5302" r:id="rId5051"/>
    <p:sldId id="5303" r:id="rId5052"/>
    <p:sldId id="5304" r:id="rId5053"/>
    <p:sldId id="5305" r:id="rId5054"/>
    <p:sldId id="5306" r:id="rId5055"/>
    <p:sldId id="5307" r:id="rId5056"/>
    <p:sldId id="5308" r:id="rId5057"/>
    <p:sldId id="5309" r:id="rId5058"/>
    <p:sldId id="5310" r:id="rId5059"/>
    <p:sldId id="5311" r:id="rId5060"/>
    <p:sldId id="5312" r:id="rId5061"/>
    <p:sldId id="5313" r:id="rId5062"/>
    <p:sldId id="5314" r:id="rId5063"/>
    <p:sldId id="5315" r:id="rId5064"/>
    <p:sldId id="5316" r:id="rId5065"/>
    <p:sldId id="5317" r:id="rId5066"/>
    <p:sldId id="5318" r:id="rId5067"/>
    <p:sldId id="5319" r:id="rId5068"/>
    <p:sldId id="5320" r:id="rId5069"/>
    <p:sldId id="5321" r:id="rId5070"/>
    <p:sldId id="5322" r:id="rId5071"/>
    <p:sldId id="5323" r:id="rId5072"/>
    <p:sldId id="5324" r:id="rId5073"/>
    <p:sldId id="5325" r:id="rId5074"/>
    <p:sldId id="5326" r:id="rId5075"/>
    <p:sldId id="5327" r:id="rId5076"/>
    <p:sldId id="5328" r:id="rId5077"/>
    <p:sldId id="5329" r:id="rId5078"/>
    <p:sldId id="5330" r:id="rId5079"/>
    <p:sldId id="5331" r:id="rId5080"/>
    <p:sldId id="5332" r:id="rId5081"/>
    <p:sldId id="5333" r:id="rId5082"/>
    <p:sldId id="5334" r:id="rId5083"/>
    <p:sldId id="5335" r:id="rId5084"/>
    <p:sldId id="5336" r:id="rId5085"/>
    <p:sldId id="5337" r:id="rId5086"/>
    <p:sldId id="5338" r:id="rId5087"/>
    <p:sldId id="5339" r:id="rId5088"/>
    <p:sldId id="5340" r:id="rId5089"/>
    <p:sldId id="5341" r:id="rId5090"/>
    <p:sldId id="5342" r:id="rId5091"/>
    <p:sldId id="5343" r:id="rId5092"/>
    <p:sldId id="5344" r:id="rId5093"/>
    <p:sldId id="5345" r:id="rId5094"/>
    <p:sldId id="5346" r:id="rId5095"/>
    <p:sldId id="5347" r:id="rId5096"/>
    <p:sldId id="5348" r:id="rId5097"/>
    <p:sldId id="5349" r:id="rId5098"/>
    <p:sldId id="5350" r:id="rId5099"/>
    <p:sldId id="5351" r:id="rId5100"/>
    <p:sldId id="5352" r:id="rId5101"/>
    <p:sldId id="5353" r:id="rId5102"/>
    <p:sldId id="5354" r:id="rId5103"/>
    <p:sldId id="5355" r:id="rId5104"/>
    <p:sldId id="5356" r:id="rId5105"/>
    <p:sldId id="5357" r:id="rId5106"/>
    <p:sldId id="5358" r:id="rId5107"/>
    <p:sldId id="5359" r:id="rId5108"/>
    <p:sldId id="5360" r:id="rId5109"/>
    <p:sldId id="5361" r:id="rId5110"/>
    <p:sldId id="5362" r:id="rId5111"/>
    <p:sldId id="5363" r:id="rId5112"/>
    <p:sldId id="5364" r:id="rId5113"/>
    <p:sldId id="5365" r:id="rId5114"/>
    <p:sldId id="5366" r:id="rId5115"/>
    <p:sldId id="5367" r:id="rId5116"/>
    <p:sldId id="5368" r:id="rId5117"/>
    <p:sldId id="5369" r:id="rId5118"/>
    <p:sldId id="5370" r:id="rId5119"/>
    <p:sldId id="5371" r:id="rId5120"/>
    <p:sldId id="5372" r:id="rId5121"/>
    <p:sldId id="5373" r:id="rId5122"/>
    <p:sldId id="5374" r:id="rId5123"/>
    <p:sldId id="5375" r:id="rId5124"/>
    <p:sldId id="5376" r:id="rId5125"/>
    <p:sldId id="5377" r:id="rId5126"/>
    <p:sldId id="5378" r:id="rId5127"/>
    <p:sldId id="5379" r:id="rId5128"/>
    <p:sldId id="5380" r:id="rId5129"/>
    <p:sldId id="5381" r:id="rId5130"/>
    <p:sldId id="5382" r:id="rId5131"/>
    <p:sldId id="5383" r:id="rId5132"/>
    <p:sldId id="5384" r:id="rId5133"/>
    <p:sldId id="5385" r:id="rId5134"/>
    <p:sldId id="5386" r:id="rId5135"/>
    <p:sldId id="5387" r:id="rId5136"/>
    <p:sldId id="5388" r:id="rId5137"/>
    <p:sldId id="5389" r:id="rId5138"/>
    <p:sldId id="5390" r:id="rId5139"/>
    <p:sldId id="5391" r:id="rId5140"/>
    <p:sldId id="5392" r:id="rId5141"/>
    <p:sldId id="5393" r:id="rId5142"/>
    <p:sldId id="5394" r:id="rId5143"/>
    <p:sldId id="5395" r:id="rId5144"/>
    <p:sldId id="5396" r:id="rId5145"/>
    <p:sldId id="5397" r:id="rId5146"/>
    <p:sldId id="5398" r:id="rId5147"/>
    <p:sldId id="5399" r:id="rId5148"/>
    <p:sldId id="5400" r:id="rId5149"/>
    <p:sldId id="5401" r:id="rId5150"/>
    <p:sldId id="5402" r:id="rId5151"/>
    <p:sldId id="5403" r:id="rId5152"/>
    <p:sldId id="5404" r:id="rId5153"/>
    <p:sldId id="5405" r:id="rId5154"/>
    <p:sldId id="5406" r:id="rId5155"/>
    <p:sldId id="5407" r:id="rId5156"/>
    <p:sldId id="5408" r:id="rId5157"/>
    <p:sldId id="5409" r:id="rId5158"/>
    <p:sldId id="5410" r:id="rId5159"/>
    <p:sldId id="5411" r:id="rId5160"/>
    <p:sldId id="5412" r:id="rId5161"/>
    <p:sldId id="5413" r:id="rId5162"/>
    <p:sldId id="5414" r:id="rId5163"/>
    <p:sldId id="5415" r:id="rId5164"/>
    <p:sldId id="5416" r:id="rId5165"/>
    <p:sldId id="5417" r:id="rId5166"/>
    <p:sldId id="5418" r:id="rId5167"/>
    <p:sldId id="5419" r:id="rId5168"/>
    <p:sldId id="5420" r:id="rId5169"/>
    <p:sldId id="5421" r:id="rId5170"/>
    <p:sldId id="5422" r:id="rId5171"/>
    <p:sldId id="5423" r:id="rId5172"/>
    <p:sldId id="5424" r:id="rId5173"/>
    <p:sldId id="5425" r:id="rId5174"/>
    <p:sldId id="5426" r:id="rId5175"/>
    <p:sldId id="5427" r:id="rId5176"/>
    <p:sldId id="5428" r:id="rId5177"/>
    <p:sldId id="5429" r:id="rId5178"/>
    <p:sldId id="5430" r:id="rId5179"/>
    <p:sldId id="5431" r:id="rId5180"/>
    <p:sldId id="5432" r:id="rId5181"/>
    <p:sldId id="5433" r:id="rId5182"/>
    <p:sldId id="5434" r:id="rId5183"/>
    <p:sldId id="5435" r:id="rId5184"/>
    <p:sldId id="5436" r:id="rId5185"/>
    <p:sldId id="5437" r:id="rId5186"/>
    <p:sldId id="5438" r:id="rId5187"/>
    <p:sldId id="5439" r:id="rId5188"/>
    <p:sldId id="5440" r:id="rId5189"/>
    <p:sldId id="5441" r:id="rId5190"/>
    <p:sldId id="5442" r:id="rId5191"/>
    <p:sldId id="5443" r:id="rId5192"/>
    <p:sldId id="5444" r:id="rId5193"/>
    <p:sldId id="5445" r:id="rId5194"/>
    <p:sldId id="5446" r:id="rId5195"/>
    <p:sldId id="5447" r:id="rId5196"/>
    <p:sldId id="5448" r:id="rId5197"/>
    <p:sldId id="5449" r:id="rId5198"/>
    <p:sldId id="5450" r:id="rId5199"/>
    <p:sldId id="5451" r:id="rId5200"/>
    <p:sldId id="5452" r:id="rId5201"/>
    <p:sldId id="5453" r:id="rId5202"/>
    <p:sldId id="5454" r:id="rId5203"/>
    <p:sldId id="5455" r:id="rId5204"/>
    <p:sldId id="5456" r:id="rId5205"/>
    <p:sldId id="5457" r:id="rId5206"/>
    <p:sldId id="5458" r:id="rId5207"/>
    <p:sldId id="5459" r:id="rId5208"/>
    <p:sldId id="5460" r:id="rId5209"/>
    <p:sldId id="5461" r:id="rId5210"/>
    <p:sldId id="5462" r:id="rId5211"/>
    <p:sldId id="5463" r:id="rId5212"/>
    <p:sldId id="5464" r:id="rId5213"/>
    <p:sldId id="5465" r:id="rId5214"/>
    <p:sldId id="5466" r:id="rId5215"/>
    <p:sldId id="5467" r:id="rId5216"/>
    <p:sldId id="5468" r:id="rId5217"/>
    <p:sldId id="5469" r:id="rId5218"/>
    <p:sldId id="5470" r:id="rId5219"/>
    <p:sldId id="5471" r:id="rId5220"/>
    <p:sldId id="5472" r:id="rId5221"/>
    <p:sldId id="5473" r:id="rId5222"/>
    <p:sldId id="5474" r:id="rId5223"/>
    <p:sldId id="5475" r:id="rId5224"/>
    <p:sldId id="5476" r:id="rId5225"/>
    <p:sldId id="5477" r:id="rId5226"/>
    <p:sldId id="5478" r:id="rId5227"/>
    <p:sldId id="5479" r:id="rId5228"/>
    <p:sldId id="5480" r:id="rId5229"/>
    <p:sldId id="5481" r:id="rId5230"/>
    <p:sldId id="5482" r:id="rId5231"/>
    <p:sldId id="5483" r:id="rId5232"/>
    <p:sldId id="5484" r:id="rId5233"/>
    <p:sldId id="5485" r:id="rId5234"/>
    <p:sldId id="5486" r:id="rId5235"/>
    <p:sldId id="5487" r:id="rId5236"/>
    <p:sldId id="5488" r:id="rId5237"/>
    <p:sldId id="5489" r:id="rId5238"/>
    <p:sldId id="5490" r:id="rId5239"/>
    <p:sldId id="5491" r:id="rId5240"/>
    <p:sldId id="5492" r:id="rId5241"/>
    <p:sldId id="5493" r:id="rId5242"/>
    <p:sldId id="5494" r:id="rId5243"/>
    <p:sldId id="5495" r:id="rId5244"/>
    <p:sldId id="5496" r:id="rId5245"/>
    <p:sldId id="5497" r:id="rId5246"/>
    <p:sldId id="5498" r:id="rId5247"/>
    <p:sldId id="5499" r:id="rId5248"/>
    <p:sldId id="5500" r:id="rId5249"/>
    <p:sldId id="5501" r:id="rId5250"/>
    <p:sldId id="5502" r:id="rId5251"/>
    <p:sldId id="5503" r:id="rId5252"/>
    <p:sldId id="5504" r:id="rId5253"/>
    <p:sldId id="5505" r:id="rId5254"/>
    <p:sldId id="5506" r:id="rId5255"/>
    <p:sldId id="5507" r:id="rId5256"/>
    <p:sldId id="5508" r:id="rId5257"/>
    <p:sldId id="5509" r:id="rId5258"/>
    <p:sldId id="5510" r:id="rId5259"/>
    <p:sldId id="5511" r:id="rId5260"/>
    <p:sldId id="5512" r:id="rId5261"/>
    <p:sldId id="5513" r:id="rId5262"/>
    <p:sldId id="5514" r:id="rId5263"/>
    <p:sldId id="5515" r:id="rId5264"/>
    <p:sldId id="5516" r:id="rId5265"/>
    <p:sldId id="5517" r:id="rId5266"/>
    <p:sldId id="5518" r:id="rId5267"/>
    <p:sldId id="5519" r:id="rId5268"/>
    <p:sldId id="5520" r:id="rId5269"/>
    <p:sldId id="5521" r:id="rId5270"/>
    <p:sldId id="5522" r:id="rId5271"/>
    <p:sldId id="5523" r:id="rId5272"/>
    <p:sldId id="5524" r:id="rId5273"/>
    <p:sldId id="5525" r:id="rId5274"/>
    <p:sldId id="5526" r:id="rId5275"/>
    <p:sldId id="5527" r:id="rId5276"/>
    <p:sldId id="5528" r:id="rId5277"/>
    <p:sldId id="5529" r:id="rId5278"/>
    <p:sldId id="5530" r:id="rId5279"/>
    <p:sldId id="5531" r:id="rId5280"/>
    <p:sldId id="5532" r:id="rId5281"/>
    <p:sldId id="5533" r:id="rId5282"/>
    <p:sldId id="5534" r:id="rId5283"/>
    <p:sldId id="5535" r:id="rId5284"/>
    <p:sldId id="5536" r:id="rId5285"/>
    <p:sldId id="5537" r:id="rId5286"/>
    <p:sldId id="5538" r:id="rId5287"/>
    <p:sldId id="5539" r:id="rId5288"/>
    <p:sldId id="5540" r:id="rId5289"/>
    <p:sldId id="5541" r:id="rId5290"/>
    <p:sldId id="5542" r:id="rId5291"/>
    <p:sldId id="5543" r:id="rId5292"/>
    <p:sldId id="5544" r:id="rId5293"/>
    <p:sldId id="5545" r:id="rId5294"/>
    <p:sldId id="5546" r:id="rId5295"/>
    <p:sldId id="5547" r:id="rId5296"/>
    <p:sldId id="5548" r:id="rId5297"/>
    <p:sldId id="5549" r:id="rId5298"/>
    <p:sldId id="5550" r:id="rId5299"/>
    <p:sldId id="5551" r:id="rId5300"/>
    <p:sldId id="5552" r:id="rId5301"/>
    <p:sldId id="5553" r:id="rId5302"/>
    <p:sldId id="5554" r:id="rId5303"/>
    <p:sldId id="5555" r:id="rId5304"/>
    <p:sldId id="5556" r:id="rId5305"/>
    <p:sldId id="5557" r:id="rId5306"/>
    <p:sldId id="5558" r:id="rId5307"/>
    <p:sldId id="5559" r:id="rId5308"/>
    <p:sldId id="5560" r:id="rId5309"/>
    <p:sldId id="5561" r:id="rId5310"/>
    <p:sldId id="5562" r:id="rId5311"/>
    <p:sldId id="5563" r:id="rId5312"/>
    <p:sldId id="5564" r:id="rId5313"/>
    <p:sldId id="5565" r:id="rId5314"/>
    <p:sldId id="5566" r:id="rId5315"/>
    <p:sldId id="5567" r:id="rId5316"/>
    <p:sldId id="5568" r:id="rId5317"/>
    <p:sldId id="5569" r:id="rId5318"/>
    <p:sldId id="5570" r:id="rId5319"/>
    <p:sldId id="5571" r:id="rId5320"/>
    <p:sldId id="5572" r:id="rId5321"/>
    <p:sldId id="5573" r:id="rId5322"/>
    <p:sldId id="5574" r:id="rId5323"/>
    <p:sldId id="5575" r:id="rId5324"/>
    <p:sldId id="5576" r:id="rId5325"/>
    <p:sldId id="5577" r:id="rId5326"/>
    <p:sldId id="5578" r:id="rId5327"/>
    <p:sldId id="5579" r:id="rId5328"/>
    <p:sldId id="5580" r:id="rId5329"/>
    <p:sldId id="5581" r:id="rId5330"/>
    <p:sldId id="5582" r:id="rId5331"/>
    <p:sldId id="5583" r:id="rId5332"/>
    <p:sldId id="5584" r:id="rId5333"/>
    <p:sldId id="5585" r:id="rId5334"/>
    <p:sldId id="5586" r:id="rId5335"/>
    <p:sldId id="5587" r:id="rId5336"/>
    <p:sldId id="5588" r:id="rId5337"/>
    <p:sldId id="5589" r:id="rId5338"/>
    <p:sldId id="5590" r:id="rId5339"/>
    <p:sldId id="5591" r:id="rId5340"/>
    <p:sldId id="5592" r:id="rId5341"/>
    <p:sldId id="5593" r:id="rId5342"/>
    <p:sldId id="5594" r:id="rId5343"/>
    <p:sldId id="5595" r:id="rId5344"/>
    <p:sldId id="5596" r:id="rId5345"/>
    <p:sldId id="5597" r:id="rId5346"/>
    <p:sldId id="5598" r:id="rId5347"/>
    <p:sldId id="5599" r:id="rId5348"/>
    <p:sldId id="5600" r:id="rId5349"/>
    <p:sldId id="5601" r:id="rId5350"/>
    <p:sldId id="5602" r:id="rId5351"/>
    <p:sldId id="5603" r:id="rId5352"/>
    <p:sldId id="5604" r:id="rId5353"/>
    <p:sldId id="5605" r:id="rId5354"/>
    <p:sldId id="5606" r:id="rId5355"/>
    <p:sldId id="5607" r:id="rId5356"/>
    <p:sldId id="5608" r:id="rId5357"/>
    <p:sldId id="5609" r:id="rId5358"/>
    <p:sldId id="5610" r:id="rId5359"/>
    <p:sldId id="5611" r:id="rId5360"/>
    <p:sldId id="5612" r:id="rId5361"/>
    <p:sldId id="5613" r:id="rId5362"/>
    <p:sldId id="5614" r:id="rId5363"/>
    <p:sldId id="5615" r:id="rId5364"/>
    <p:sldId id="5616" r:id="rId5365"/>
    <p:sldId id="5617" r:id="rId5366"/>
    <p:sldId id="5618" r:id="rId5367"/>
    <p:sldId id="5619" r:id="rId5368"/>
    <p:sldId id="5620" r:id="rId5369"/>
    <p:sldId id="5621" r:id="rId5370"/>
    <p:sldId id="5622" r:id="rId5371"/>
    <p:sldId id="5623" r:id="rId5372"/>
    <p:sldId id="5624" r:id="rId5373"/>
    <p:sldId id="5625" r:id="rId5374"/>
    <p:sldId id="5626" r:id="rId5375"/>
    <p:sldId id="5627" r:id="rId5376"/>
    <p:sldId id="5628" r:id="rId5377"/>
    <p:sldId id="5629" r:id="rId5378"/>
    <p:sldId id="5630" r:id="rId5379"/>
    <p:sldId id="5631" r:id="rId5380"/>
    <p:sldId id="5632" r:id="rId5381"/>
    <p:sldId id="5633" r:id="rId5382"/>
    <p:sldId id="5634" r:id="rId5383"/>
    <p:sldId id="5635" r:id="rId5384"/>
    <p:sldId id="5636" r:id="rId5385"/>
    <p:sldId id="5637" r:id="rId5386"/>
    <p:sldId id="5638" r:id="rId5387"/>
    <p:sldId id="5639" r:id="rId5388"/>
    <p:sldId id="5640" r:id="rId5389"/>
    <p:sldId id="5641" r:id="rId5390"/>
    <p:sldId id="5642" r:id="rId5391"/>
    <p:sldId id="5643" r:id="rId5392"/>
    <p:sldId id="5644" r:id="rId5393"/>
    <p:sldId id="5645" r:id="rId5394"/>
    <p:sldId id="5646" r:id="rId5395"/>
    <p:sldId id="5647" r:id="rId5396"/>
    <p:sldId id="5648" r:id="rId5397"/>
    <p:sldId id="5649" r:id="rId5398"/>
    <p:sldId id="5650" r:id="rId5399"/>
    <p:sldId id="5651" r:id="rId5400"/>
    <p:sldId id="5652" r:id="rId5401"/>
    <p:sldId id="5653" r:id="rId5402"/>
    <p:sldId id="5654" r:id="rId5403"/>
    <p:sldId id="5655" r:id="rId5404"/>
    <p:sldId id="5656" r:id="rId5405"/>
    <p:sldId id="5657" r:id="rId5406"/>
    <p:sldId id="5658" r:id="rId5407"/>
    <p:sldId id="5659" r:id="rId5408"/>
    <p:sldId id="5660" r:id="rId5409"/>
    <p:sldId id="5661" r:id="rId5410"/>
    <p:sldId id="5662" r:id="rId5411"/>
    <p:sldId id="5663" r:id="rId5412"/>
    <p:sldId id="5664" r:id="rId5413"/>
    <p:sldId id="5665" r:id="rId5414"/>
    <p:sldId id="5666" r:id="rId5415"/>
    <p:sldId id="5667" r:id="rId5416"/>
    <p:sldId id="5668" r:id="rId5417"/>
    <p:sldId id="5669" r:id="rId5418"/>
    <p:sldId id="5670" r:id="rId5419"/>
    <p:sldId id="5671" r:id="rId5420"/>
    <p:sldId id="5672" r:id="rId5421"/>
    <p:sldId id="5673" r:id="rId5422"/>
    <p:sldId id="5674" r:id="rId5423"/>
    <p:sldId id="5675" r:id="rId5424"/>
    <p:sldId id="5676" r:id="rId5425"/>
    <p:sldId id="5677" r:id="rId5426"/>
    <p:sldId id="5678" r:id="rId5427"/>
    <p:sldId id="5679" r:id="rId5428"/>
    <p:sldId id="5680" r:id="rId5429"/>
    <p:sldId id="5681" r:id="rId5430"/>
    <p:sldId id="5682" r:id="rId5431"/>
    <p:sldId id="5683" r:id="rId5432"/>
    <p:sldId id="5684" r:id="rId5433"/>
    <p:sldId id="5685" r:id="rId5434"/>
    <p:sldId id="5686" r:id="rId5435"/>
    <p:sldId id="5687" r:id="rId5436"/>
    <p:sldId id="5688" r:id="rId5437"/>
    <p:sldId id="5689" r:id="rId5438"/>
    <p:sldId id="5690" r:id="rId5439"/>
    <p:sldId id="5691" r:id="rId5440"/>
    <p:sldId id="5692" r:id="rId5441"/>
    <p:sldId id="5693" r:id="rId5442"/>
    <p:sldId id="5694" r:id="rId5443"/>
    <p:sldId id="5695" r:id="rId5444"/>
    <p:sldId id="5696" r:id="rId5445"/>
    <p:sldId id="5697" r:id="rId5446"/>
    <p:sldId id="5698" r:id="rId5447"/>
    <p:sldId id="5699" r:id="rId5448"/>
    <p:sldId id="5700" r:id="rId5449"/>
    <p:sldId id="5701" r:id="rId5450"/>
    <p:sldId id="5702" r:id="rId5451"/>
    <p:sldId id="5703" r:id="rId5452"/>
    <p:sldId id="5704" r:id="rId5453"/>
    <p:sldId id="5705" r:id="rId5454"/>
    <p:sldId id="5706" r:id="rId5455"/>
    <p:sldId id="5707" r:id="rId5456"/>
    <p:sldId id="5708" r:id="rId5457"/>
    <p:sldId id="5709" r:id="rId5458"/>
    <p:sldId id="5710" r:id="rId5459"/>
    <p:sldId id="5711" r:id="rId5460"/>
    <p:sldId id="5712" r:id="rId5461"/>
    <p:sldId id="5713" r:id="rId5462"/>
    <p:sldId id="5714" r:id="rId5463"/>
    <p:sldId id="5715" r:id="rId5464"/>
    <p:sldId id="5716" r:id="rId5465"/>
    <p:sldId id="5717" r:id="rId5466"/>
    <p:sldId id="5718" r:id="rId5467"/>
    <p:sldId id="5719" r:id="rId5468"/>
    <p:sldId id="5720" r:id="rId5469"/>
    <p:sldId id="5721" r:id="rId5470"/>
    <p:sldId id="5722" r:id="rId5471"/>
    <p:sldId id="5723" r:id="rId5472"/>
    <p:sldId id="5724" r:id="rId5473"/>
    <p:sldId id="5725" r:id="rId5474"/>
    <p:sldId id="5726" r:id="rId5475"/>
    <p:sldId id="5727" r:id="rId5476"/>
    <p:sldId id="5728" r:id="rId5477"/>
    <p:sldId id="5729" r:id="rId5478"/>
    <p:sldId id="5730" r:id="rId5479"/>
    <p:sldId id="5731" r:id="rId5480"/>
    <p:sldId id="5732" r:id="rId5481"/>
    <p:sldId id="5733" r:id="rId5482"/>
    <p:sldId id="5734" r:id="rId5483"/>
    <p:sldId id="5735" r:id="rId5484"/>
    <p:sldId id="5736" r:id="rId5485"/>
    <p:sldId id="5737" r:id="rId5486"/>
    <p:sldId id="5738" r:id="rId5487"/>
    <p:sldId id="5739" r:id="rId5488"/>
    <p:sldId id="5740" r:id="rId5489"/>
    <p:sldId id="5741" r:id="rId5490"/>
    <p:sldId id="5742" r:id="rId5491"/>
    <p:sldId id="5743" r:id="rId5492"/>
    <p:sldId id="5744" r:id="rId5493"/>
    <p:sldId id="5745" r:id="rId5494"/>
    <p:sldId id="5746" r:id="rId5495"/>
    <p:sldId id="5747" r:id="rId5496"/>
    <p:sldId id="5748" r:id="rId5497"/>
    <p:sldId id="5749" r:id="rId5498"/>
    <p:sldId id="5750" r:id="rId5499"/>
    <p:sldId id="5751" r:id="rId5500"/>
    <p:sldId id="5752" r:id="rId5501"/>
    <p:sldId id="5753" r:id="rId5502"/>
    <p:sldId id="5754" r:id="rId5503"/>
    <p:sldId id="5755" r:id="rId5504"/>
    <p:sldId id="5756" r:id="rId5505"/>
    <p:sldId id="5757" r:id="rId5506"/>
    <p:sldId id="5758" r:id="rId5507"/>
    <p:sldId id="5759" r:id="rId5508"/>
    <p:sldId id="5760" r:id="rId5509"/>
    <p:sldId id="5761" r:id="rId5510"/>
    <p:sldId id="5762" r:id="rId5511"/>
    <p:sldId id="5763" r:id="rId5512"/>
    <p:sldId id="5764" r:id="rId5513"/>
    <p:sldId id="5765" r:id="rId5514"/>
    <p:sldId id="5766" r:id="rId5515"/>
    <p:sldId id="5767" r:id="rId5516"/>
    <p:sldId id="5768" r:id="rId5517"/>
    <p:sldId id="5769" r:id="rId5518"/>
    <p:sldId id="5770" r:id="rId5519"/>
    <p:sldId id="5771" r:id="rId5520"/>
    <p:sldId id="5772" r:id="rId5521"/>
    <p:sldId id="5773" r:id="rId5522"/>
    <p:sldId id="5774" r:id="rId5523"/>
    <p:sldId id="5775" r:id="rId5524"/>
    <p:sldId id="5776" r:id="rId5525"/>
    <p:sldId id="5777" r:id="rId5526"/>
    <p:sldId id="5778" r:id="rId5527"/>
    <p:sldId id="5779" r:id="rId5528"/>
    <p:sldId id="5780" r:id="rId5529"/>
    <p:sldId id="5781" r:id="rId5530"/>
    <p:sldId id="5782" r:id="rId5531"/>
    <p:sldId id="5783" r:id="rId5532"/>
    <p:sldId id="5784" r:id="rId5533"/>
    <p:sldId id="5785" r:id="rId5534"/>
    <p:sldId id="5786" r:id="rId5535"/>
    <p:sldId id="5787" r:id="rId5536"/>
    <p:sldId id="5788" r:id="rId5537"/>
    <p:sldId id="5789" r:id="rId5538"/>
    <p:sldId id="5790" r:id="rId5539"/>
    <p:sldId id="5791" r:id="rId5540"/>
    <p:sldId id="5792" r:id="rId5541"/>
    <p:sldId id="5793" r:id="rId5542"/>
    <p:sldId id="5794" r:id="rId5543"/>
    <p:sldId id="5795" r:id="rId5544"/>
    <p:sldId id="5796" r:id="rId5545"/>
    <p:sldId id="5797" r:id="rId5546"/>
    <p:sldId id="5798" r:id="rId5547"/>
    <p:sldId id="5799" r:id="rId5548"/>
    <p:sldId id="5800" r:id="rId5549"/>
    <p:sldId id="5801" r:id="rId5550"/>
    <p:sldId id="5802" r:id="rId5551"/>
    <p:sldId id="5803" r:id="rId5552"/>
    <p:sldId id="5804" r:id="rId5553"/>
    <p:sldId id="5805" r:id="rId5554"/>
    <p:sldId id="5806" r:id="rId5555"/>
    <p:sldId id="5807" r:id="rId5556"/>
    <p:sldId id="5808" r:id="rId5557"/>
    <p:sldId id="5809" r:id="rId5558"/>
    <p:sldId id="5810" r:id="rId5559"/>
    <p:sldId id="5811" r:id="rId5560"/>
    <p:sldId id="5812" r:id="rId5561"/>
    <p:sldId id="5813" r:id="rId5562"/>
    <p:sldId id="5814" r:id="rId5563"/>
    <p:sldId id="5815" r:id="rId5564"/>
    <p:sldId id="5816" r:id="rId5565"/>
    <p:sldId id="5817" r:id="rId5566"/>
    <p:sldId id="5818" r:id="rId5567"/>
    <p:sldId id="5819" r:id="rId5568"/>
    <p:sldId id="5820" r:id="rId5569"/>
    <p:sldId id="5821" r:id="rId5570"/>
    <p:sldId id="5822" r:id="rId5571"/>
    <p:sldId id="5823" r:id="rId5572"/>
    <p:sldId id="5824" r:id="rId5573"/>
    <p:sldId id="5825" r:id="rId5574"/>
    <p:sldId id="5826" r:id="rId5575"/>
    <p:sldId id="5827" r:id="rId5576"/>
    <p:sldId id="5828" r:id="rId5577"/>
    <p:sldId id="5829" r:id="rId5578"/>
    <p:sldId id="5830" r:id="rId5579"/>
    <p:sldId id="5831" r:id="rId5580"/>
    <p:sldId id="5832" r:id="rId5581"/>
    <p:sldId id="5833" r:id="rId5582"/>
    <p:sldId id="5834" r:id="rId5583"/>
    <p:sldId id="5835" r:id="rId5584"/>
    <p:sldId id="5836" r:id="rId5585"/>
    <p:sldId id="5837" r:id="rId5586"/>
    <p:sldId id="5838" r:id="rId5587"/>
    <p:sldId id="5839" r:id="rId5588"/>
    <p:sldId id="5840" r:id="rId5589"/>
    <p:sldId id="5841" r:id="rId5590"/>
    <p:sldId id="5842" r:id="rId5591"/>
    <p:sldId id="5843" r:id="rId5592"/>
    <p:sldId id="5844" r:id="rId5593"/>
    <p:sldId id="5845" r:id="rId5594"/>
    <p:sldId id="5846" r:id="rId5595"/>
    <p:sldId id="5847" r:id="rId5596"/>
    <p:sldId id="5848" r:id="rId5597"/>
    <p:sldId id="5849" r:id="rId5598"/>
    <p:sldId id="5850" r:id="rId5599"/>
    <p:sldId id="5851" r:id="rId5600"/>
    <p:sldId id="5852" r:id="rId5601"/>
    <p:sldId id="5853" r:id="rId5602"/>
    <p:sldId id="5854" r:id="rId5603"/>
    <p:sldId id="5855" r:id="rId5604"/>
    <p:sldId id="5856" r:id="rId5605"/>
    <p:sldId id="5857" r:id="rId5606"/>
    <p:sldId id="5858" r:id="rId5607"/>
    <p:sldId id="5859" r:id="rId5608"/>
    <p:sldId id="5860" r:id="rId5609"/>
    <p:sldId id="5861" r:id="rId5610"/>
    <p:sldId id="5862" r:id="rId5611"/>
    <p:sldId id="5863" r:id="rId5612"/>
    <p:sldId id="5864" r:id="rId5613"/>
    <p:sldId id="5865" r:id="rId5614"/>
    <p:sldId id="5866" r:id="rId5615"/>
    <p:sldId id="5867" r:id="rId5616"/>
    <p:sldId id="5868" r:id="rId5617"/>
    <p:sldId id="5869" r:id="rId5618"/>
    <p:sldId id="5870" r:id="rId5619"/>
    <p:sldId id="5871" r:id="rId5620"/>
    <p:sldId id="5872" r:id="rId5621"/>
    <p:sldId id="5873" r:id="rId5622"/>
    <p:sldId id="5874" r:id="rId5623"/>
    <p:sldId id="5875" r:id="rId5624"/>
    <p:sldId id="5876" r:id="rId5625"/>
    <p:sldId id="5877" r:id="rId5626"/>
    <p:sldId id="5878" r:id="rId5627"/>
    <p:sldId id="5879" r:id="rId5628"/>
    <p:sldId id="5880" r:id="rId5629"/>
    <p:sldId id="5881" r:id="rId5630"/>
    <p:sldId id="5882" r:id="rId5631"/>
    <p:sldId id="5883" r:id="rId5632"/>
    <p:sldId id="5884" r:id="rId5633"/>
    <p:sldId id="5885" r:id="rId5634"/>
    <p:sldId id="5886" r:id="rId5635"/>
    <p:sldId id="5887" r:id="rId5636"/>
    <p:sldId id="5888" r:id="rId5637"/>
    <p:sldId id="5889" r:id="rId5638"/>
    <p:sldId id="5890" r:id="rId5639"/>
    <p:sldId id="5891" r:id="rId5640"/>
    <p:sldId id="5892" r:id="rId5641"/>
    <p:sldId id="5893" r:id="rId5642"/>
    <p:sldId id="5894" r:id="rId5643"/>
    <p:sldId id="5895" r:id="rId5644"/>
    <p:sldId id="5896" r:id="rId5645"/>
    <p:sldId id="5897" r:id="rId5646"/>
    <p:sldId id="5898" r:id="rId5647"/>
    <p:sldId id="5899" r:id="rId5648"/>
    <p:sldId id="5900" r:id="rId5649"/>
    <p:sldId id="5901" r:id="rId5650"/>
    <p:sldId id="5902" r:id="rId5651"/>
    <p:sldId id="5903" r:id="rId5652"/>
    <p:sldId id="5904" r:id="rId5653"/>
    <p:sldId id="5905" r:id="rId5654"/>
    <p:sldId id="5906" r:id="rId5655"/>
    <p:sldId id="5907" r:id="rId5656"/>
    <p:sldId id="5908" r:id="rId5657"/>
    <p:sldId id="5909" r:id="rId5658"/>
    <p:sldId id="5910" r:id="rId5659"/>
    <p:sldId id="5911" r:id="rId5660"/>
    <p:sldId id="5912" r:id="rId5661"/>
    <p:sldId id="5913" r:id="rId5662"/>
    <p:sldId id="5914" r:id="rId5663"/>
    <p:sldId id="5915" r:id="rId5664"/>
    <p:sldId id="5916" r:id="rId5665"/>
    <p:sldId id="5917" r:id="rId5666"/>
    <p:sldId id="5918" r:id="rId5667"/>
    <p:sldId id="5919" r:id="rId5668"/>
    <p:sldId id="5920" r:id="rId5669"/>
    <p:sldId id="5921" r:id="rId5670"/>
    <p:sldId id="5922" r:id="rId5671"/>
    <p:sldId id="5923" r:id="rId5672"/>
    <p:sldId id="5924" r:id="rId5673"/>
    <p:sldId id="5925" r:id="rId5674"/>
    <p:sldId id="5926" r:id="rId5675"/>
    <p:sldId id="5927" r:id="rId5676"/>
    <p:sldId id="5928" r:id="rId5677"/>
    <p:sldId id="5929" r:id="rId5678"/>
    <p:sldId id="5930" r:id="rId5679"/>
    <p:sldId id="5931" r:id="rId5680"/>
    <p:sldId id="5932" r:id="rId5681"/>
    <p:sldId id="5933" r:id="rId5682"/>
    <p:sldId id="5934" r:id="rId5683"/>
    <p:sldId id="5935" r:id="rId5684"/>
    <p:sldId id="5936" r:id="rId5685"/>
    <p:sldId id="5937" r:id="rId5686"/>
    <p:sldId id="5938" r:id="rId5687"/>
    <p:sldId id="5939" r:id="rId5688"/>
    <p:sldId id="5940" r:id="rId5689"/>
    <p:sldId id="5941" r:id="rId5690"/>
    <p:sldId id="5942" r:id="rId5691"/>
    <p:sldId id="5943" r:id="rId5692"/>
    <p:sldId id="5944" r:id="rId5693"/>
    <p:sldId id="5945" r:id="rId5694"/>
    <p:sldId id="5946" r:id="rId5695"/>
    <p:sldId id="5947" r:id="rId5696"/>
    <p:sldId id="5948" r:id="rId5697"/>
    <p:sldId id="5949" r:id="rId5698"/>
    <p:sldId id="5950" r:id="rId5699"/>
    <p:sldId id="5951" r:id="rId5700"/>
    <p:sldId id="5952" r:id="rId5701"/>
    <p:sldId id="5953" r:id="rId5702"/>
    <p:sldId id="5954" r:id="rId5703"/>
    <p:sldId id="5955" r:id="rId5704"/>
    <p:sldId id="5956" r:id="rId5705"/>
    <p:sldId id="5957" r:id="rId5706"/>
    <p:sldId id="5958" r:id="rId5707"/>
    <p:sldId id="5959" r:id="rId5708"/>
    <p:sldId id="5960" r:id="rId5709"/>
    <p:sldId id="5961" r:id="rId5710"/>
    <p:sldId id="5962" r:id="rId5711"/>
    <p:sldId id="5963" r:id="rId5712"/>
    <p:sldId id="5964" r:id="rId5713"/>
    <p:sldId id="5965" r:id="rId5714"/>
    <p:sldId id="5966" r:id="rId5715"/>
    <p:sldId id="5967" r:id="rId5716"/>
    <p:sldId id="5968" r:id="rId5717"/>
    <p:sldId id="5969" r:id="rId5718"/>
    <p:sldId id="5970" r:id="rId5719"/>
    <p:sldId id="5971" r:id="rId5720"/>
    <p:sldId id="5972" r:id="rId5721"/>
    <p:sldId id="5973" r:id="rId5722"/>
    <p:sldId id="5974" r:id="rId5723"/>
    <p:sldId id="5975" r:id="rId5724"/>
    <p:sldId id="5976" r:id="rId5725"/>
    <p:sldId id="5977" r:id="rId5726"/>
    <p:sldId id="5978" r:id="rId5727"/>
    <p:sldId id="5979" r:id="rId5728"/>
    <p:sldId id="5980" r:id="rId5729"/>
    <p:sldId id="5981" r:id="rId5730"/>
    <p:sldId id="5982" r:id="rId5731"/>
    <p:sldId id="5983" r:id="rId5732"/>
    <p:sldId id="5984" r:id="rId5733"/>
    <p:sldId id="5985" r:id="rId5734"/>
    <p:sldId id="5986" r:id="rId5735"/>
    <p:sldId id="5987" r:id="rId5736"/>
    <p:sldId id="5988" r:id="rId5737"/>
    <p:sldId id="5989" r:id="rId5738"/>
    <p:sldId id="5990" r:id="rId5739"/>
    <p:sldId id="5991" r:id="rId5740"/>
    <p:sldId id="5992" r:id="rId5741"/>
    <p:sldId id="5993" r:id="rId5742"/>
    <p:sldId id="5994" r:id="rId5743"/>
    <p:sldId id="5995" r:id="rId5744"/>
    <p:sldId id="5996" r:id="rId5745"/>
    <p:sldId id="5997" r:id="rId5746"/>
    <p:sldId id="5998" r:id="rId5747"/>
    <p:sldId id="5999" r:id="rId5748"/>
    <p:sldId id="6000" r:id="rId5749"/>
    <p:sldId id="6001" r:id="rId5750"/>
    <p:sldId id="6002" r:id="rId5751"/>
    <p:sldId id="6003" r:id="rId5752"/>
    <p:sldId id="6004" r:id="rId5753"/>
    <p:sldId id="6005" r:id="rId5754"/>
    <p:sldId id="6006" r:id="rId5755"/>
    <p:sldId id="6007" r:id="rId5756"/>
    <p:sldId id="6008" r:id="rId5757"/>
    <p:sldId id="6009" r:id="rId5758"/>
    <p:sldId id="6010" r:id="rId5759"/>
    <p:sldId id="6011" r:id="rId5760"/>
    <p:sldId id="6012" r:id="rId5761"/>
    <p:sldId id="6013" r:id="rId5762"/>
    <p:sldId id="6014" r:id="rId5763"/>
    <p:sldId id="6015" r:id="rId5764"/>
    <p:sldId id="6016" r:id="rId5765"/>
    <p:sldId id="6017" r:id="rId5766"/>
    <p:sldId id="6018" r:id="rId5767"/>
    <p:sldId id="6019" r:id="rId5768"/>
    <p:sldId id="6020" r:id="rId5769"/>
    <p:sldId id="6021" r:id="rId5770"/>
    <p:sldId id="6022" r:id="rId5771"/>
    <p:sldId id="6023" r:id="rId5772"/>
    <p:sldId id="6024" r:id="rId5773"/>
    <p:sldId id="6025" r:id="rId5774"/>
    <p:sldId id="6026" r:id="rId5775"/>
    <p:sldId id="6027" r:id="rId5776"/>
    <p:sldId id="6028" r:id="rId5777"/>
    <p:sldId id="6029" r:id="rId5778"/>
    <p:sldId id="6030" r:id="rId5779"/>
    <p:sldId id="6031" r:id="rId5780"/>
    <p:sldId id="6032" r:id="rId5781"/>
    <p:sldId id="6033" r:id="rId5782"/>
    <p:sldId id="6034" r:id="rId5783"/>
    <p:sldId id="6035" r:id="rId5784"/>
    <p:sldId id="6036" r:id="rId5785"/>
    <p:sldId id="6037" r:id="rId5786"/>
    <p:sldId id="6038" r:id="rId5787"/>
    <p:sldId id="6039" r:id="rId5788"/>
    <p:sldId id="6040" r:id="rId5789"/>
    <p:sldId id="6041" r:id="rId5790"/>
    <p:sldId id="6042" r:id="rId5791"/>
    <p:sldId id="6043" r:id="rId5792"/>
    <p:sldId id="6044" r:id="rId5793"/>
    <p:sldId id="6045" r:id="rId5794"/>
    <p:sldId id="6046" r:id="rId5795"/>
    <p:sldId id="6047" r:id="rId5796"/>
    <p:sldId id="6048" r:id="rId5797"/>
    <p:sldId id="6049" r:id="rId5798"/>
    <p:sldId id="6050" r:id="rId5799"/>
    <p:sldId id="6051" r:id="rId5800"/>
    <p:sldId id="6052" r:id="rId5801"/>
    <p:sldId id="6053" r:id="rId5802"/>
    <p:sldId id="6054" r:id="rId5803"/>
    <p:sldId id="6055" r:id="rId5804"/>
    <p:sldId id="6056" r:id="rId5805"/>
    <p:sldId id="6057" r:id="rId5806"/>
    <p:sldId id="6058" r:id="rId5807"/>
    <p:sldId id="6059" r:id="rId5808"/>
    <p:sldId id="6060" r:id="rId5809"/>
    <p:sldId id="6061" r:id="rId5810"/>
    <p:sldId id="6062" r:id="rId5811"/>
    <p:sldId id="6063" r:id="rId5812"/>
    <p:sldId id="6064" r:id="rId5813"/>
    <p:sldId id="6065" r:id="rId5814"/>
    <p:sldId id="6066" r:id="rId5815"/>
    <p:sldId id="6067" r:id="rId5816"/>
    <p:sldId id="6068" r:id="rId5817"/>
    <p:sldId id="6069" r:id="rId5818"/>
    <p:sldId id="6070" r:id="rId5819"/>
    <p:sldId id="6071" r:id="rId5820"/>
    <p:sldId id="6072" r:id="rId5821"/>
    <p:sldId id="6073" r:id="rId5822"/>
    <p:sldId id="6074" r:id="rId5823"/>
    <p:sldId id="6075" r:id="rId5824"/>
    <p:sldId id="6076" r:id="rId5825"/>
    <p:sldId id="6077" r:id="rId5826"/>
    <p:sldId id="6078" r:id="rId5827"/>
    <p:sldId id="6079" r:id="rId5828"/>
    <p:sldId id="6080" r:id="rId5829"/>
    <p:sldId id="6081" r:id="rId5830"/>
    <p:sldId id="6082" r:id="rId5831"/>
    <p:sldId id="6083" r:id="rId5832"/>
    <p:sldId id="6084" r:id="rId5833"/>
    <p:sldId id="6085" r:id="rId5834"/>
    <p:sldId id="6086" r:id="rId5835"/>
    <p:sldId id="6087" r:id="rId5836"/>
    <p:sldId id="6088" r:id="rId5837"/>
    <p:sldId id="6089" r:id="rId5838"/>
    <p:sldId id="6090" r:id="rId5839"/>
    <p:sldId id="6091" r:id="rId5840"/>
    <p:sldId id="6092" r:id="rId5841"/>
    <p:sldId id="6093" r:id="rId5842"/>
    <p:sldId id="6094" r:id="rId5843"/>
    <p:sldId id="6095" r:id="rId5844"/>
    <p:sldId id="6096" r:id="rId5845"/>
    <p:sldId id="6097" r:id="rId5846"/>
    <p:sldId id="6098" r:id="rId5847"/>
    <p:sldId id="6099" r:id="rId5848"/>
    <p:sldId id="6100" r:id="rId5849"/>
    <p:sldId id="6101" r:id="rId5850"/>
    <p:sldId id="6102" r:id="rId5851"/>
    <p:sldId id="6103" r:id="rId5852"/>
    <p:sldId id="6104" r:id="rId5853"/>
    <p:sldId id="6105" r:id="rId5854"/>
    <p:sldId id="6106" r:id="rId5855"/>
    <p:sldId id="6107" r:id="rId5856"/>
    <p:sldId id="6108" r:id="rId5857"/>
    <p:sldId id="6109" r:id="rId5858"/>
    <p:sldId id="6110" r:id="rId5859"/>
    <p:sldId id="6111" r:id="rId5860"/>
    <p:sldId id="6112" r:id="rId5861"/>
    <p:sldId id="6113" r:id="rId5862"/>
    <p:sldId id="6114" r:id="rId5863"/>
    <p:sldId id="6115" r:id="rId5864"/>
    <p:sldId id="6116" r:id="rId5865"/>
    <p:sldId id="6117" r:id="rId5866"/>
    <p:sldId id="6118" r:id="rId5867"/>
    <p:sldId id="6119" r:id="rId5868"/>
    <p:sldId id="6120" r:id="rId5869"/>
    <p:sldId id="6121" r:id="rId5870"/>
    <p:sldId id="6122" r:id="rId5871"/>
    <p:sldId id="6123" r:id="rId5872"/>
    <p:sldId id="6124" r:id="rId5873"/>
    <p:sldId id="6125" r:id="rId5874"/>
    <p:sldId id="6126" r:id="rId5875"/>
    <p:sldId id="6127" r:id="rId5876"/>
    <p:sldId id="6128" r:id="rId5877"/>
    <p:sldId id="6129" r:id="rId5878"/>
    <p:sldId id="6130" r:id="rId5879"/>
    <p:sldId id="6131" r:id="rId5880"/>
    <p:sldId id="6132" r:id="rId5881"/>
    <p:sldId id="6133" r:id="rId5882"/>
    <p:sldId id="6134" r:id="rId5883"/>
    <p:sldId id="6135" r:id="rId5884"/>
    <p:sldId id="6136" r:id="rId5885"/>
    <p:sldId id="6137" r:id="rId5886"/>
    <p:sldId id="6138" r:id="rId5887"/>
    <p:sldId id="6139" r:id="rId5888"/>
    <p:sldId id="6140" r:id="rId5889"/>
    <p:sldId id="6141" r:id="rId5890"/>
    <p:sldId id="6142" r:id="rId5891"/>
    <p:sldId id="6143" r:id="rId5892"/>
    <p:sldId id="6144" r:id="rId5893"/>
    <p:sldId id="6145" r:id="rId5894"/>
    <p:sldId id="6146" r:id="rId5895"/>
    <p:sldId id="6147" r:id="rId5896"/>
    <p:sldId id="6148" r:id="rId5897"/>
    <p:sldId id="6149" r:id="rId5898"/>
    <p:sldId id="6150" r:id="rId5899"/>
    <p:sldId id="6151" r:id="rId5900"/>
    <p:sldId id="6152" r:id="rId5901"/>
    <p:sldId id="6153" r:id="rId5902"/>
    <p:sldId id="6154" r:id="rId5903"/>
    <p:sldId id="6155" r:id="rId5904"/>
    <p:sldId id="6156" r:id="rId5905"/>
    <p:sldId id="6157" r:id="rId5906"/>
    <p:sldId id="6158" r:id="rId5907"/>
    <p:sldId id="6159" r:id="rId5908"/>
    <p:sldId id="6160" r:id="rId5909"/>
    <p:sldId id="6161" r:id="rId5910"/>
    <p:sldId id="6162" r:id="rId5911"/>
    <p:sldId id="6163" r:id="rId5912"/>
    <p:sldId id="6164" r:id="rId5913"/>
    <p:sldId id="6165" r:id="rId5914"/>
    <p:sldId id="6166" r:id="rId5915"/>
    <p:sldId id="6167" r:id="rId5916"/>
    <p:sldId id="6168" r:id="rId5917"/>
    <p:sldId id="6169" r:id="rId5918"/>
    <p:sldId id="6170" r:id="rId5919"/>
    <p:sldId id="6171" r:id="rId5920"/>
    <p:sldId id="6172" r:id="rId5921"/>
    <p:sldId id="6173" r:id="rId5922"/>
    <p:sldId id="6174" r:id="rId5923"/>
    <p:sldId id="6175" r:id="rId5924"/>
  </p:sldIdLst>
  <p:sldSz cy="5143500" cx="9144000"/>
  <p:notesSz cx="6858000" cy="9144000"/>
  <p:embeddedFontLst>
    <p:embeddedFont>
      <p:font typeface="Roboto Slab"/>
      <p:regular r:id="rId5925"/>
      <p:bold r:id="rId5926"/>
    </p:embeddedFont>
    <p:embeddedFont>
      <p:font typeface="Roboto"/>
      <p:regular r:id="rId5927"/>
      <p:bold r:id="rId5928"/>
      <p:italic r:id="rId5929"/>
      <p:boldItalic r:id="rId59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5251" Type="http://schemas.openxmlformats.org/officeDocument/2006/relationships/slide" Target="slides/slide5247.xml"/><Relationship Id="rId5252" Type="http://schemas.openxmlformats.org/officeDocument/2006/relationships/slide" Target="slides/slide5248.xml"/><Relationship Id="rId5250" Type="http://schemas.openxmlformats.org/officeDocument/2006/relationships/slide" Target="slides/slide5246.xml"/><Relationship Id="rId5255" Type="http://schemas.openxmlformats.org/officeDocument/2006/relationships/slide" Target="slides/slide5251.xml"/><Relationship Id="rId5256" Type="http://schemas.openxmlformats.org/officeDocument/2006/relationships/slide" Target="slides/slide5252.xml"/><Relationship Id="rId5253" Type="http://schemas.openxmlformats.org/officeDocument/2006/relationships/slide" Target="slides/slide5249.xml"/><Relationship Id="rId5254" Type="http://schemas.openxmlformats.org/officeDocument/2006/relationships/slide" Target="slides/slide5250.xml"/><Relationship Id="rId5259" Type="http://schemas.openxmlformats.org/officeDocument/2006/relationships/slide" Target="slides/slide5255.xml"/><Relationship Id="rId5257" Type="http://schemas.openxmlformats.org/officeDocument/2006/relationships/slide" Target="slides/slide5253.xml"/><Relationship Id="rId5258" Type="http://schemas.openxmlformats.org/officeDocument/2006/relationships/slide" Target="slides/slide5254.xml"/><Relationship Id="rId5240" Type="http://schemas.openxmlformats.org/officeDocument/2006/relationships/slide" Target="slides/slide5236.xml"/><Relationship Id="rId5241" Type="http://schemas.openxmlformats.org/officeDocument/2006/relationships/slide" Target="slides/slide5237.xml"/><Relationship Id="rId5244" Type="http://schemas.openxmlformats.org/officeDocument/2006/relationships/slide" Target="slides/slide5240.xml"/><Relationship Id="rId5245" Type="http://schemas.openxmlformats.org/officeDocument/2006/relationships/slide" Target="slides/slide5241.xml"/><Relationship Id="rId5242" Type="http://schemas.openxmlformats.org/officeDocument/2006/relationships/slide" Target="slides/slide5238.xml"/><Relationship Id="rId5243" Type="http://schemas.openxmlformats.org/officeDocument/2006/relationships/slide" Target="slides/slide5239.xml"/><Relationship Id="rId5248" Type="http://schemas.openxmlformats.org/officeDocument/2006/relationships/slide" Target="slides/slide5244.xml"/><Relationship Id="rId5249" Type="http://schemas.openxmlformats.org/officeDocument/2006/relationships/slide" Target="slides/slide5245.xml"/><Relationship Id="rId5246" Type="http://schemas.openxmlformats.org/officeDocument/2006/relationships/slide" Target="slides/slide5242.xml"/><Relationship Id="rId5247" Type="http://schemas.openxmlformats.org/officeDocument/2006/relationships/slide" Target="slides/slide5243.xml"/><Relationship Id="rId5270" Type="http://schemas.openxmlformats.org/officeDocument/2006/relationships/slide" Target="slides/slide5266.xml"/><Relationship Id="rId5273" Type="http://schemas.openxmlformats.org/officeDocument/2006/relationships/slide" Target="slides/slide5269.xml"/><Relationship Id="rId5274" Type="http://schemas.openxmlformats.org/officeDocument/2006/relationships/slide" Target="slides/slide5270.xml"/><Relationship Id="rId5271" Type="http://schemas.openxmlformats.org/officeDocument/2006/relationships/slide" Target="slides/slide5267.xml"/><Relationship Id="rId5272" Type="http://schemas.openxmlformats.org/officeDocument/2006/relationships/slide" Target="slides/slide5268.xml"/><Relationship Id="rId5277" Type="http://schemas.openxmlformats.org/officeDocument/2006/relationships/slide" Target="slides/slide5273.xml"/><Relationship Id="rId5278" Type="http://schemas.openxmlformats.org/officeDocument/2006/relationships/slide" Target="slides/slide5274.xml"/><Relationship Id="rId5275" Type="http://schemas.openxmlformats.org/officeDocument/2006/relationships/slide" Target="slides/slide5271.xml"/><Relationship Id="rId5276" Type="http://schemas.openxmlformats.org/officeDocument/2006/relationships/slide" Target="slides/slide5272.xml"/><Relationship Id="rId5279" Type="http://schemas.openxmlformats.org/officeDocument/2006/relationships/slide" Target="slides/slide5275.xml"/><Relationship Id="rId5262" Type="http://schemas.openxmlformats.org/officeDocument/2006/relationships/slide" Target="slides/slide5258.xml"/><Relationship Id="rId5263" Type="http://schemas.openxmlformats.org/officeDocument/2006/relationships/slide" Target="slides/slide5259.xml"/><Relationship Id="rId5260" Type="http://schemas.openxmlformats.org/officeDocument/2006/relationships/slide" Target="slides/slide5256.xml"/><Relationship Id="rId5261" Type="http://schemas.openxmlformats.org/officeDocument/2006/relationships/slide" Target="slides/slide5257.xml"/><Relationship Id="rId5266" Type="http://schemas.openxmlformats.org/officeDocument/2006/relationships/slide" Target="slides/slide5262.xml"/><Relationship Id="rId5267" Type="http://schemas.openxmlformats.org/officeDocument/2006/relationships/slide" Target="slides/slide5263.xml"/><Relationship Id="rId5264" Type="http://schemas.openxmlformats.org/officeDocument/2006/relationships/slide" Target="slides/slide5260.xml"/><Relationship Id="rId5265" Type="http://schemas.openxmlformats.org/officeDocument/2006/relationships/slide" Target="slides/slide5261.xml"/><Relationship Id="rId5268" Type="http://schemas.openxmlformats.org/officeDocument/2006/relationships/slide" Target="slides/slide5264.xml"/><Relationship Id="rId5269" Type="http://schemas.openxmlformats.org/officeDocument/2006/relationships/slide" Target="slides/slide5265.xml"/><Relationship Id="rId5219" Type="http://schemas.openxmlformats.org/officeDocument/2006/relationships/slide" Target="slides/slide5215.xml"/><Relationship Id="rId5217" Type="http://schemas.openxmlformats.org/officeDocument/2006/relationships/slide" Target="slides/slide5213.xml"/><Relationship Id="rId5218" Type="http://schemas.openxmlformats.org/officeDocument/2006/relationships/slide" Target="slides/slide5214.xml"/><Relationship Id="rId392" Type="http://schemas.openxmlformats.org/officeDocument/2006/relationships/slide" Target="slides/slide388.xml"/><Relationship Id="rId391" Type="http://schemas.openxmlformats.org/officeDocument/2006/relationships/slide" Target="slides/slide387.xml"/><Relationship Id="rId390" Type="http://schemas.openxmlformats.org/officeDocument/2006/relationships/slide" Target="slides/slide386.xml"/><Relationship Id="rId2180" Type="http://schemas.openxmlformats.org/officeDocument/2006/relationships/slide" Target="slides/slide2176.xml"/><Relationship Id="rId2181" Type="http://schemas.openxmlformats.org/officeDocument/2006/relationships/slide" Target="slides/slide2177.xml"/><Relationship Id="rId2182" Type="http://schemas.openxmlformats.org/officeDocument/2006/relationships/slide" Target="slides/slide2178.xml"/><Relationship Id="rId2183" Type="http://schemas.openxmlformats.org/officeDocument/2006/relationships/slide" Target="slides/slide2179.xml"/><Relationship Id="rId385" Type="http://schemas.openxmlformats.org/officeDocument/2006/relationships/slide" Target="slides/slide381.xml"/><Relationship Id="rId2184" Type="http://schemas.openxmlformats.org/officeDocument/2006/relationships/slide" Target="slides/slide2180.xml"/><Relationship Id="rId5211" Type="http://schemas.openxmlformats.org/officeDocument/2006/relationships/slide" Target="slides/slide5207.xml"/><Relationship Id="rId384" Type="http://schemas.openxmlformats.org/officeDocument/2006/relationships/slide" Target="slides/slide380.xml"/><Relationship Id="rId2185" Type="http://schemas.openxmlformats.org/officeDocument/2006/relationships/slide" Target="slides/slide2181.xml"/><Relationship Id="rId5212" Type="http://schemas.openxmlformats.org/officeDocument/2006/relationships/slide" Target="slides/slide5208.xml"/><Relationship Id="rId383" Type="http://schemas.openxmlformats.org/officeDocument/2006/relationships/slide" Target="slides/slide379.xml"/><Relationship Id="rId2186" Type="http://schemas.openxmlformats.org/officeDocument/2006/relationships/slide" Target="slides/slide2182.xml"/><Relationship Id="rId382" Type="http://schemas.openxmlformats.org/officeDocument/2006/relationships/slide" Target="slides/slide378.xml"/><Relationship Id="rId2187" Type="http://schemas.openxmlformats.org/officeDocument/2006/relationships/slide" Target="slides/slide2183.xml"/><Relationship Id="rId5210" Type="http://schemas.openxmlformats.org/officeDocument/2006/relationships/slide" Target="slides/slide5206.xml"/><Relationship Id="rId389" Type="http://schemas.openxmlformats.org/officeDocument/2006/relationships/slide" Target="slides/slide385.xml"/><Relationship Id="rId2188" Type="http://schemas.openxmlformats.org/officeDocument/2006/relationships/slide" Target="slides/slide2184.xml"/><Relationship Id="rId5215" Type="http://schemas.openxmlformats.org/officeDocument/2006/relationships/slide" Target="slides/slide5211.xml"/><Relationship Id="rId388" Type="http://schemas.openxmlformats.org/officeDocument/2006/relationships/slide" Target="slides/slide384.xml"/><Relationship Id="rId2189" Type="http://schemas.openxmlformats.org/officeDocument/2006/relationships/slide" Target="slides/slide2185.xml"/><Relationship Id="rId5216" Type="http://schemas.openxmlformats.org/officeDocument/2006/relationships/slide" Target="slides/slide5212.xml"/><Relationship Id="rId387" Type="http://schemas.openxmlformats.org/officeDocument/2006/relationships/slide" Target="slides/slide383.xml"/><Relationship Id="rId5213" Type="http://schemas.openxmlformats.org/officeDocument/2006/relationships/slide" Target="slides/slide5209.xml"/><Relationship Id="rId386" Type="http://schemas.openxmlformats.org/officeDocument/2006/relationships/slide" Target="slides/slide382.xml"/><Relationship Id="rId5214" Type="http://schemas.openxmlformats.org/officeDocument/2006/relationships/slide" Target="slides/slide5210.xml"/><Relationship Id="rId5208" Type="http://schemas.openxmlformats.org/officeDocument/2006/relationships/slide" Target="slides/slide5204.xml"/><Relationship Id="rId5209" Type="http://schemas.openxmlformats.org/officeDocument/2006/relationships/slide" Target="slides/slide5205.xml"/><Relationship Id="rId5206" Type="http://schemas.openxmlformats.org/officeDocument/2006/relationships/slide" Target="slides/slide5202.xml"/><Relationship Id="rId5207" Type="http://schemas.openxmlformats.org/officeDocument/2006/relationships/slide" Target="slides/slide5203.xml"/><Relationship Id="rId381" Type="http://schemas.openxmlformats.org/officeDocument/2006/relationships/slide" Target="slides/slide377.xml"/><Relationship Id="rId380" Type="http://schemas.openxmlformats.org/officeDocument/2006/relationships/slide" Target="slides/slide376.xml"/><Relationship Id="rId379" Type="http://schemas.openxmlformats.org/officeDocument/2006/relationships/slide" Target="slides/slide375.xml"/><Relationship Id="rId2170" Type="http://schemas.openxmlformats.org/officeDocument/2006/relationships/slide" Target="slides/slide2166.xml"/><Relationship Id="rId2171" Type="http://schemas.openxmlformats.org/officeDocument/2006/relationships/slide" Target="slides/slide2167.xml"/><Relationship Id="rId2172" Type="http://schemas.openxmlformats.org/officeDocument/2006/relationships/slide" Target="slides/slide2168.xml"/><Relationship Id="rId374" Type="http://schemas.openxmlformats.org/officeDocument/2006/relationships/slide" Target="slides/slide370.xml"/><Relationship Id="rId2173" Type="http://schemas.openxmlformats.org/officeDocument/2006/relationships/slide" Target="slides/slide2169.xml"/><Relationship Id="rId5200" Type="http://schemas.openxmlformats.org/officeDocument/2006/relationships/slide" Target="slides/slide5196.xml"/><Relationship Id="rId373" Type="http://schemas.openxmlformats.org/officeDocument/2006/relationships/slide" Target="slides/slide369.xml"/><Relationship Id="rId2174" Type="http://schemas.openxmlformats.org/officeDocument/2006/relationships/slide" Target="slides/slide2170.xml"/><Relationship Id="rId5201" Type="http://schemas.openxmlformats.org/officeDocument/2006/relationships/slide" Target="slides/slide5197.xml"/><Relationship Id="rId372" Type="http://schemas.openxmlformats.org/officeDocument/2006/relationships/slide" Target="slides/slide368.xml"/><Relationship Id="rId2175" Type="http://schemas.openxmlformats.org/officeDocument/2006/relationships/slide" Target="slides/slide2171.xml"/><Relationship Id="rId371" Type="http://schemas.openxmlformats.org/officeDocument/2006/relationships/slide" Target="slides/slide367.xml"/><Relationship Id="rId2176" Type="http://schemas.openxmlformats.org/officeDocument/2006/relationships/slide" Target="slides/slide2172.xml"/><Relationship Id="rId378" Type="http://schemas.openxmlformats.org/officeDocument/2006/relationships/slide" Target="slides/slide374.xml"/><Relationship Id="rId2177" Type="http://schemas.openxmlformats.org/officeDocument/2006/relationships/slide" Target="slides/slide2173.xml"/><Relationship Id="rId5204" Type="http://schemas.openxmlformats.org/officeDocument/2006/relationships/slide" Target="slides/slide5200.xml"/><Relationship Id="rId377" Type="http://schemas.openxmlformats.org/officeDocument/2006/relationships/slide" Target="slides/slide373.xml"/><Relationship Id="rId2178" Type="http://schemas.openxmlformats.org/officeDocument/2006/relationships/slide" Target="slides/slide2174.xml"/><Relationship Id="rId5205" Type="http://schemas.openxmlformats.org/officeDocument/2006/relationships/slide" Target="slides/slide5201.xml"/><Relationship Id="rId376" Type="http://schemas.openxmlformats.org/officeDocument/2006/relationships/slide" Target="slides/slide372.xml"/><Relationship Id="rId2179" Type="http://schemas.openxmlformats.org/officeDocument/2006/relationships/slide" Target="slides/slide2175.xml"/><Relationship Id="rId5202" Type="http://schemas.openxmlformats.org/officeDocument/2006/relationships/slide" Target="slides/slide5198.xml"/><Relationship Id="rId375" Type="http://schemas.openxmlformats.org/officeDocument/2006/relationships/slide" Target="slides/slide371.xml"/><Relationship Id="rId5203" Type="http://schemas.openxmlformats.org/officeDocument/2006/relationships/slide" Target="slides/slide5199.xml"/><Relationship Id="rId5239" Type="http://schemas.openxmlformats.org/officeDocument/2006/relationships/slide" Target="slides/slide5235.xml"/><Relationship Id="rId5230" Type="http://schemas.openxmlformats.org/officeDocument/2006/relationships/slide" Target="slides/slide5226.xml"/><Relationship Id="rId5233" Type="http://schemas.openxmlformats.org/officeDocument/2006/relationships/slide" Target="slides/slide5229.xml"/><Relationship Id="rId5234" Type="http://schemas.openxmlformats.org/officeDocument/2006/relationships/slide" Target="slides/slide5230.xml"/><Relationship Id="rId5231" Type="http://schemas.openxmlformats.org/officeDocument/2006/relationships/slide" Target="slides/slide5227.xml"/><Relationship Id="rId5232" Type="http://schemas.openxmlformats.org/officeDocument/2006/relationships/slide" Target="slides/slide5228.xml"/><Relationship Id="rId5237" Type="http://schemas.openxmlformats.org/officeDocument/2006/relationships/slide" Target="slides/slide5233.xml"/><Relationship Id="rId5238" Type="http://schemas.openxmlformats.org/officeDocument/2006/relationships/slide" Target="slides/slide5234.xml"/><Relationship Id="rId5235" Type="http://schemas.openxmlformats.org/officeDocument/2006/relationships/slide" Target="slides/slide5231.xml"/><Relationship Id="rId5236" Type="http://schemas.openxmlformats.org/officeDocument/2006/relationships/slide" Target="slides/slide5232.xml"/><Relationship Id="rId5228" Type="http://schemas.openxmlformats.org/officeDocument/2006/relationships/slide" Target="slides/slide5224.xml"/><Relationship Id="rId5229" Type="http://schemas.openxmlformats.org/officeDocument/2006/relationships/slide" Target="slides/slide5225.xml"/><Relationship Id="rId2190" Type="http://schemas.openxmlformats.org/officeDocument/2006/relationships/slide" Target="slides/slide2186.xml"/><Relationship Id="rId2191" Type="http://schemas.openxmlformats.org/officeDocument/2006/relationships/slide" Target="slides/slide2187.xml"/><Relationship Id="rId2192" Type="http://schemas.openxmlformats.org/officeDocument/2006/relationships/slide" Target="slides/slide2188.xml"/><Relationship Id="rId2193" Type="http://schemas.openxmlformats.org/officeDocument/2006/relationships/slide" Target="slides/slide2189.xml"/><Relationship Id="rId2194" Type="http://schemas.openxmlformats.org/officeDocument/2006/relationships/slide" Target="slides/slide2190.xml"/><Relationship Id="rId396" Type="http://schemas.openxmlformats.org/officeDocument/2006/relationships/slide" Target="slides/slide392.xml"/><Relationship Id="rId2195" Type="http://schemas.openxmlformats.org/officeDocument/2006/relationships/slide" Target="slides/slide2191.xml"/><Relationship Id="rId5222" Type="http://schemas.openxmlformats.org/officeDocument/2006/relationships/slide" Target="slides/slide5218.xml"/><Relationship Id="rId395" Type="http://schemas.openxmlformats.org/officeDocument/2006/relationships/slide" Target="slides/slide391.xml"/><Relationship Id="rId2196" Type="http://schemas.openxmlformats.org/officeDocument/2006/relationships/slide" Target="slides/slide2192.xml"/><Relationship Id="rId5223" Type="http://schemas.openxmlformats.org/officeDocument/2006/relationships/slide" Target="slides/slide5219.xml"/><Relationship Id="rId394" Type="http://schemas.openxmlformats.org/officeDocument/2006/relationships/slide" Target="slides/slide390.xml"/><Relationship Id="rId2197" Type="http://schemas.openxmlformats.org/officeDocument/2006/relationships/slide" Target="slides/slide2193.xml"/><Relationship Id="rId5220" Type="http://schemas.openxmlformats.org/officeDocument/2006/relationships/slide" Target="slides/slide5216.xml"/><Relationship Id="rId393" Type="http://schemas.openxmlformats.org/officeDocument/2006/relationships/slide" Target="slides/slide389.xml"/><Relationship Id="rId2198" Type="http://schemas.openxmlformats.org/officeDocument/2006/relationships/slide" Target="slides/slide2194.xml"/><Relationship Id="rId5221" Type="http://schemas.openxmlformats.org/officeDocument/2006/relationships/slide" Target="slides/slide5217.xml"/><Relationship Id="rId2199" Type="http://schemas.openxmlformats.org/officeDocument/2006/relationships/slide" Target="slides/slide2195.xml"/><Relationship Id="rId5226" Type="http://schemas.openxmlformats.org/officeDocument/2006/relationships/slide" Target="slides/slide5222.xml"/><Relationship Id="rId399" Type="http://schemas.openxmlformats.org/officeDocument/2006/relationships/slide" Target="slides/slide395.xml"/><Relationship Id="rId5227" Type="http://schemas.openxmlformats.org/officeDocument/2006/relationships/slide" Target="slides/slide5223.xml"/><Relationship Id="rId398" Type="http://schemas.openxmlformats.org/officeDocument/2006/relationships/slide" Target="slides/slide394.xml"/><Relationship Id="rId5224" Type="http://schemas.openxmlformats.org/officeDocument/2006/relationships/slide" Target="slides/slide5220.xml"/><Relationship Id="rId397" Type="http://schemas.openxmlformats.org/officeDocument/2006/relationships/slide" Target="slides/slide393.xml"/><Relationship Id="rId5225" Type="http://schemas.openxmlformats.org/officeDocument/2006/relationships/slide" Target="slides/slide5221.xml"/><Relationship Id="rId1730" Type="http://schemas.openxmlformats.org/officeDocument/2006/relationships/slide" Target="slides/slide1726.xml"/><Relationship Id="rId1731" Type="http://schemas.openxmlformats.org/officeDocument/2006/relationships/slide" Target="slides/slide1727.xml"/><Relationship Id="rId1732" Type="http://schemas.openxmlformats.org/officeDocument/2006/relationships/slide" Target="slides/slide1728.xml"/><Relationship Id="rId1733" Type="http://schemas.openxmlformats.org/officeDocument/2006/relationships/slide" Target="slides/slide1729.xml"/><Relationship Id="rId1734" Type="http://schemas.openxmlformats.org/officeDocument/2006/relationships/slide" Target="slides/slide1730.xml"/><Relationship Id="rId1735" Type="http://schemas.openxmlformats.org/officeDocument/2006/relationships/slide" Target="slides/slide1731.xml"/><Relationship Id="rId1736" Type="http://schemas.openxmlformats.org/officeDocument/2006/relationships/slide" Target="slides/slide1732.xml"/><Relationship Id="rId1737" Type="http://schemas.openxmlformats.org/officeDocument/2006/relationships/slide" Target="slides/slide1733.xml"/><Relationship Id="rId1738" Type="http://schemas.openxmlformats.org/officeDocument/2006/relationships/slide" Target="slides/slide1734.xml"/><Relationship Id="rId1739" Type="http://schemas.openxmlformats.org/officeDocument/2006/relationships/slide" Target="slides/slide1735.xml"/><Relationship Id="rId1720" Type="http://schemas.openxmlformats.org/officeDocument/2006/relationships/slide" Target="slides/slide1716.xml"/><Relationship Id="rId1721" Type="http://schemas.openxmlformats.org/officeDocument/2006/relationships/slide" Target="slides/slide1717.xml"/><Relationship Id="rId1722" Type="http://schemas.openxmlformats.org/officeDocument/2006/relationships/slide" Target="slides/slide1718.xml"/><Relationship Id="rId1723" Type="http://schemas.openxmlformats.org/officeDocument/2006/relationships/slide" Target="slides/slide1719.xml"/><Relationship Id="rId1724" Type="http://schemas.openxmlformats.org/officeDocument/2006/relationships/slide" Target="slides/slide1720.xml"/><Relationship Id="rId1725" Type="http://schemas.openxmlformats.org/officeDocument/2006/relationships/slide" Target="slides/slide1721.xml"/><Relationship Id="rId1726" Type="http://schemas.openxmlformats.org/officeDocument/2006/relationships/slide" Target="slides/slide1722.xml"/><Relationship Id="rId1727" Type="http://schemas.openxmlformats.org/officeDocument/2006/relationships/slide" Target="slides/slide1723.xml"/><Relationship Id="rId1728" Type="http://schemas.openxmlformats.org/officeDocument/2006/relationships/slide" Target="slides/slide1724.xml"/><Relationship Id="rId1729" Type="http://schemas.openxmlformats.org/officeDocument/2006/relationships/slide" Target="slides/slide1725.xml"/><Relationship Id="rId1752" Type="http://schemas.openxmlformats.org/officeDocument/2006/relationships/slide" Target="slides/slide1748.xml"/><Relationship Id="rId1753" Type="http://schemas.openxmlformats.org/officeDocument/2006/relationships/slide" Target="slides/slide1749.xml"/><Relationship Id="rId1754" Type="http://schemas.openxmlformats.org/officeDocument/2006/relationships/slide" Target="slides/slide1750.xml"/><Relationship Id="rId1755" Type="http://schemas.openxmlformats.org/officeDocument/2006/relationships/slide" Target="slides/slide1751.xml"/><Relationship Id="rId1756" Type="http://schemas.openxmlformats.org/officeDocument/2006/relationships/slide" Target="slides/slide1752.xml"/><Relationship Id="rId1757" Type="http://schemas.openxmlformats.org/officeDocument/2006/relationships/slide" Target="slides/slide1753.xml"/><Relationship Id="rId1758" Type="http://schemas.openxmlformats.org/officeDocument/2006/relationships/slide" Target="slides/slide1754.xml"/><Relationship Id="rId1759" Type="http://schemas.openxmlformats.org/officeDocument/2006/relationships/slide" Target="slides/slide1755.xml"/><Relationship Id="rId1750" Type="http://schemas.openxmlformats.org/officeDocument/2006/relationships/slide" Target="slides/slide1746.xml"/><Relationship Id="rId1751" Type="http://schemas.openxmlformats.org/officeDocument/2006/relationships/slide" Target="slides/slide1747.xml"/><Relationship Id="rId1741" Type="http://schemas.openxmlformats.org/officeDocument/2006/relationships/slide" Target="slides/slide1737.xml"/><Relationship Id="rId1742" Type="http://schemas.openxmlformats.org/officeDocument/2006/relationships/slide" Target="slides/slide1738.xml"/><Relationship Id="rId1743" Type="http://schemas.openxmlformats.org/officeDocument/2006/relationships/slide" Target="slides/slide1739.xml"/><Relationship Id="rId1744" Type="http://schemas.openxmlformats.org/officeDocument/2006/relationships/slide" Target="slides/slide1740.xml"/><Relationship Id="rId1745" Type="http://schemas.openxmlformats.org/officeDocument/2006/relationships/slide" Target="slides/slide1741.xml"/><Relationship Id="rId1746" Type="http://schemas.openxmlformats.org/officeDocument/2006/relationships/slide" Target="slides/slide1742.xml"/><Relationship Id="rId1747" Type="http://schemas.openxmlformats.org/officeDocument/2006/relationships/slide" Target="slides/slide1743.xml"/><Relationship Id="rId1748" Type="http://schemas.openxmlformats.org/officeDocument/2006/relationships/slide" Target="slides/slide1744.xml"/><Relationship Id="rId1749" Type="http://schemas.openxmlformats.org/officeDocument/2006/relationships/slide" Target="slides/slide1745.xml"/><Relationship Id="rId1740" Type="http://schemas.openxmlformats.org/officeDocument/2006/relationships/slide" Target="slides/slide1736.xml"/><Relationship Id="rId5291" Type="http://schemas.openxmlformats.org/officeDocument/2006/relationships/slide" Target="slides/slide5287.xml"/><Relationship Id="rId5292" Type="http://schemas.openxmlformats.org/officeDocument/2006/relationships/slide" Target="slides/slide5288.xml"/><Relationship Id="rId5290" Type="http://schemas.openxmlformats.org/officeDocument/2006/relationships/slide" Target="slides/slide5286.xml"/><Relationship Id="rId5295" Type="http://schemas.openxmlformats.org/officeDocument/2006/relationships/slide" Target="slides/slide5291.xml"/><Relationship Id="rId5296" Type="http://schemas.openxmlformats.org/officeDocument/2006/relationships/slide" Target="slides/slide5292.xml"/><Relationship Id="rId5293" Type="http://schemas.openxmlformats.org/officeDocument/2006/relationships/slide" Target="slides/slide5289.xml"/><Relationship Id="rId5294" Type="http://schemas.openxmlformats.org/officeDocument/2006/relationships/slide" Target="slides/slide5290.xml"/><Relationship Id="rId5299" Type="http://schemas.openxmlformats.org/officeDocument/2006/relationships/slide" Target="slides/slide5295.xml"/><Relationship Id="rId5297" Type="http://schemas.openxmlformats.org/officeDocument/2006/relationships/slide" Target="slides/slide5293.xml"/><Relationship Id="rId5298" Type="http://schemas.openxmlformats.org/officeDocument/2006/relationships/slide" Target="slides/slide5294.xml"/><Relationship Id="rId5280" Type="http://schemas.openxmlformats.org/officeDocument/2006/relationships/slide" Target="slides/slide5276.xml"/><Relationship Id="rId5281" Type="http://schemas.openxmlformats.org/officeDocument/2006/relationships/slide" Target="slides/slide5277.xml"/><Relationship Id="rId5284" Type="http://schemas.openxmlformats.org/officeDocument/2006/relationships/slide" Target="slides/slide5280.xml"/><Relationship Id="rId5285" Type="http://schemas.openxmlformats.org/officeDocument/2006/relationships/slide" Target="slides/slide5281.xml"/><Relationship Id="rId5282" Type="http://schemas.openxmlformats.org/officeDocument/2006/relationships/slide" Target="slides/slide5278.xml"/><Relationship Id="rId5283" Type="http://schemas.openxmlformats.org/officeDocument/2006/relationships/slide" Target="slides/slide5279.xml"/><Relationship Id="rId5288" Type="http://schemas.openxmlformats.org/officeDocument/2006/relationships/slide" Target="slides/slide5284.xml"/><Relationship Id="rId5289" Type="http://schemas.openxmlformats.org/officeDocument/2006/relationships/slide" Target="slides/slide5285.xml"/><Relationship Id="rId5286" Type="http://schemas.openxmlformats.org/officeDocument/2006/relationships/slide" Target="slides/slide5282.xml"/><Relationship Id="rId5287" Type="http://schemas.openxmlformats.org/officeDocument/2006/relationships/slide" Target="slides/slide5283.xml"/><Relationship Id="rId1710" Type="http://schemas.openxmlformats.org/officeDocument/2006/relationships/slide" Target="slides/slide1706.xml"/><Relationship Id="rId1711" Type="http://schemas.openxmlformats.org/officeDocument/2006/relationships/slide" Target="slides/slide1707.xml"/><Relationship Id="rId1712" Type="http://schemas.openxmlformats.org/officeDocument/2006/relationships/slide" Target="slides/slide1708.xml"/><Relationship Id="rId1713" Type="http://schemas.openxmlformats.org/officeDocument/2006/relationships/slide" Target="slides/slide1709.xml"/><Relationship Id="rId1714" Type="http://schemas.openxmlformats.org/officeDocument/2006/relationships/slide" Target="slides/slide1710.xml"/><Relationship Id="rId1715" Type="http://schemas.openxmlformats.org/officeDocument/2006/relationships/slide" Target="slides/slide1711.xml"/><Relationship Id="rId1716" Type="http://schemas.openxmlformats.org/officeDocument/2006/relationships/slide" Target="slides/slide1712.xml"/><Relationship Id="rId1717" Type="http://schemas.openxmlformats.org/officeDocument/2006/relationships/slide" Target="slides/slide1713.xml"/><Relationship Id="rId1718" Type="http://schemas.openxmlformats.org/officeDocument/2006/relationships/slide" Target="slides/slide1714.xml"/><Relationship Id="rId1719" Type="http://schemas.openxmlformats.org/officeDocument/2006/relationships/slide" Target="slides/slide1715.xml"/><Relationship Id="rId1700" Type="http://schemas.openxmlformats.org/officeDocument/2006/relationships/slide" Target="slides/slide1696.xml"/><Relationship Id="rId1701" Type="http://schemas.openxmlformats.org/officeDocument/2006/relationships/slide" Target="slides/slide1697.xml"/><Relationship Id="rId1702" Type="http://schemas.openxmlformats.org/officeDocument/2006/relationships/slide" Target="slides/slide1698.xml"/><Relationship Id="rId1703" Type="http://schemas.openxmlformats.org/officeDocument/2006/relationships/slide" Target="slides/slide1699.xml"/><Relationship Id="rId1704" Type="http://schemas.openxmlformats.org/officeDocument/2006/relationships/slide" Target="slides/slide1700.xml"/><Relationship Id="rId1705" Type="http://schemas.openxmlformats.org/officeDocument/2006/relationships/slide" Target="slides/slide1701.xml"/><Relationship Id="rId1706" Type="http://schemas.openxmlformats.org/officeDocument/2006/relationships/slide" Target="slides/slide1702.xml"/><Relationship Id="rId1707" Type="http://schemas.openxmlformats.org/officeDocument/2006/relationships/slide" Target="slides/slide1703.xml"/><Relationship Id="rId1708" Type="http://schemas.openxmlformats.org/officeDocument/2006/relationships/slide" Target="slides/slide1704.xml"/><Relationship Id="rId1709" Type="http://schemas.openxmlformats.org/officeDocument/2006/relationships/slide" Target="slides/slide1705.xml"/><Relationship Id="rId40" Type="http://schemas.openxmlformats.org/officeDocument/2006/relationships/slide" Target="slides/slide36.xml"/><Relationship Id="rId3513" Type="http://schemas.openxmlformats.org/officeDocument/2006/relationships/slide" Target="slides/slide3509.xml"/><Relationship Id="rId4844" Type="http://schemas.openxmlformats.org/officeDocument/2006/relationships/slide" Target="slides/slide4840.xml"/><Relationship Id="rId3512" Type="http://schemas.openxmlformats.org/officeDocument/2006/relationships/slide" Target="slides/slide3508.xml"/><Relationship Id="rId4843" Type="http://schemas.openxmlformats.org/officeDocument/2006/relationships/slide" Target="slides/slide4839.xml"/><Relationship Id="rId42" Type="http://schemas.openxmlformats.org/officeDocument/2006/relationships/slide" Target="slides/slide38.xml"/><Relationship Id="rId3515" Type="http://schemas.openxmlformats.org/officeDocument/2006/relationships/slide" Target="slides/slide3511.xml"/><Relationship Id="rId4846" Type="http://schemas.openxmlformats.org/officeDocument/2006/relationships/slide" Target="slides/slide4842.xml"/><Relationship Id="rId41" Type="http://schemas.openxmlformats.org/officeDocument/2006/relationships/slide" Target="slides/slide37.xml"/><Relationship Id="rId3514" Type="http://schemas.openxmlformats.org/officeDocument/2006/relationships/slide" Target="slides/slide3510.xml"/><Relationship Id="rId4845" Type="http://schemas.openxmlformats.org/officeDocument/2006/relationships/slide" Target="slides/slide4841.xml"/><Relationship Id="rId44" Type="http://schemas.openxmlformats.org/officeDocument/2006/relationships/slide" Target="slides/slide40.xml"/><Relationship Id="rId3517" Type="http://schemas.openxmlformats.org/officeDocument/2006/relationships/slide" Target="slides/slide3513.xml"/><Relationship Id="rId4848" Type="http://schemas.openxmlformats.org/officeDocument/2006/relationships/slide" Target="slides/slide4844.xml"/><Relationship Id="rId43" Type="http://schemas.openxmlformats.org/officeDocument/2006/relationships/slide" Target="slides/slide39.xml"/><Relationship Id="rId3516" Type="http://schemas.openxmlformats.org/officeDocument/2006/relationships/slide" Target="slides/slide3512.xml"/><Relationship Id="rId4847" Type="http://schemas.openxmlformats.org/officeDocument/2006/relationships/slide" Target="slides/slide4843.xml"/><Relationship Id="rId46" Type="http://schemas.openxmlformats.org/officeDocument/2006/relationships/slide" Target="slides/slide42.xml"/><Relationship Id="rId3519" Type="http://schemas.openxmlformats.org/officeDocument/2006/relationships/slide" Target="slides/slide3515.xml"/><Relationship Id="rId45" Type="http://schemas.openxmlformats.org/officeDocument/2006/relationships/slide" Target="slides/slide41.xml"/><Relationship Id="rId3518" Type="http://schemas.openxmlformats.org/officeDocument/2006/relationships/slide" Target="slides/slide3514.xml"/><Relationship Id="rId4849" Type="http://schemas.openxmlformats.org/officeDocument/2006/relationships/slide" Target="slides/slide48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4840" Type="http://schemas.openxmlformats.org/officeDocument/2006/relationships/slide" Target="slides/slide4836.xml"/><Relationship Id="rId3511" Type="http://schemas.openxmlformats.org/officeDocument/2006/relationships/slide" Target="slides/slide3507.xml"/><Relationship Id="rId4842" Type="http://schemas.openxmlformats.org/officeDocument/2006/relationships/slide" Target="slides/slide4838.xml"/><Relationship Id="rId3510" Type="http://schemas.openxmlformats.org/officeDocument/2006/relationships/slide" Target="slides/slide3506.xml"/><Relationship Id="rId4841" Type="http://schemas.openxmlformats.org/officeDocument/2006/relationships/slide" Target="slides/slide4837.xml"/><Relationship Id="rId3502" Type="http://schemas.openxmlformats.org/officeDocument/2006/relationships/slide" Target="slides/slide3498.xml"/><Relationship Id="rId4833" Type="http://schemas.openxmlformats.org/officeDocument/2006/relationships/slide" Target="slides/slide4829.xml"/><Relationship Id="rId3501" Type="http://schemas.openxmlformats.org/officeDocument/2006/relationships/slide" Target="slides/slide3497.xml"/><Relationship Id="rId4832" Type="http://schemas.openxmlformats.org/officeDocument/2006/relationships/slide" Target="slides/slide4828.xml"/><Relationship Id="rId31" Type="http://schemas.openxmlformats.org/officeDocument/2006/relationships/slide" Target="slides/slide27.xml"/><Relationship Id="rId3504" Type="http://schemas.openxmlformats.org/officeDocument/2006/relationships/slide" Target="slides/slide3500.xml"/><Relationship Id="rId4835" Type="http://schemas.openxmlformats.org/officeDocument/2006/relationships/slide" Target="slides/slide4831.xml"/><Relationship Id="rId30" Type="http://schemas.openxmlformats.org/officeDocument/2006/relationships/slide" Target="slides/slide26.xml"/><Relationship Id="rId3503" Type="http://schemas.openxmlformats.org/officeDocument/2006/relationships/slide" Target="slides/slide3499.xml"/><Relationship Id="rId4834" Type="http://schemas.openxmlformats.org/officeDocument/2006/relationships/slide" Target="slides/slide4830.xml"/><Relationship Id="rId33" Type="http://schemas.openxmlformats.org/officeDocument/2006/relationships/slide" Target="slides/slide29.xml"/><Relationship Id="rId3506" Type="http://schemas.openxmlformats.org/officeDocument/2006/relationships/slide" Target="slides/slide3502.xml"/><Relationship Id="rId4837" Type="http://schemas.openxmlformats.org/officeDocument/2006/relationships/slide" Target="slides/slide4833.xml"/><Relationship Id="rId32" Type="http://schemas.openxmlformats.org/officeDocument/2006/relationships/slide" Target="slides/slide28.xml"/><Relationship Id="rId3505" Type="http://schemas.openxmlformats.org/officeDocument/2006/relationships/slide" Target="slides/slide3501.xml"/><Relationship Id="rId4836" Type="http://schemas.openxmlformats.org/officeDocument/2006/relationships/slide" Target="slides/slide4832.xml"/><Relationship Id="rId35" Type="http://schemas.openxmlformats.org/officeDocument/2006/relationships/slide" Target="slides/slide31.xml"/><Relationship Id="rId3508" Type="http://schemas.openxmlformats.org/officeDocument/2006/relationships/slide" Target="slides/slide3504.xml"/><Relationship Id="rId4839" Type="http://schemas.openxmlformats.org/officeDocument/2006/relationships/slide" Target="slides/slide4835.xml"/><Relationship Id="rId34" Type="http://schemas.openxmlformats.org/officeDocument/2006/relationships/slide" Target="slides/slide30.xml"/><Relationship Id="rId3507" Type="http://schemas.openxmlformats.org/officeDocument/2006/relationships/slide" Target="slides/slide3503.xml"/><Relationship Id="rId4838" Type="http://schemas.openxmlformats.org/officeDocument/2006/relationships/slide" Target="slides/slide4834.xml"/><Relationship Id="rId3509" Type="http://schemas.openxmlformats.org/officeDocument/2006/relationships/slide" Target="slides/slide3505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500" Type="http://schemas.openxmlformats.org/officeDocument/2006/relationships/slide" Target="slides/slide3496.xml"/><Relationship Id="rId4831" Type="http://schemas.openxmlformats.org/officeDocument/2006/relationships/slide" Target="slides/slide4827.xml"/><Relationship Id="rId4830" Type="http://schemas.openxmlformats.org/officeDocument/2006/relationships/slide" Target="slides/slide4826.xml"/><Relationship Id="rId2203" Type="http://schemas.openxmlformats.org/officeDocument/2006/relationships/slide" Target="slides/slide2199.xml"/><Relationship Id="rId3535" Type="http://schemas.openxmlformats.org/officeDocument/2006/relationships/slide" Target="slides/slide3531.xml"/><Relationship Id="rId4866" Type="http://schemas.openxmlformats.org/officeDocument/2006/relationships/slide" Target="slides/slide4862.xml"/><Relationship Id="rId2204" Type="http://schemas.openxmlformats.org/officeDocument/2006/relationships/slide" Target="slides/slide2200.xml"/><Relationship Id="rId3534" Type="http://schemas.openxmlformats.org/officeDocument/2006/relationships/slide" Target="slides/slide3530.xml"/><Relationship Id="rId4865" Type="http://schemas.openxmlformats.org/officeDocument/2006/relationships/slide" Target="slides/slide4861.xml"/><Relationship Id="rId20" Type="http://schemas.openxmlformats.org/officeDocument/2006/relationships/slide" Target="slides/slide16.xml"/><Relationship Id="rId2205" Type="http://schemas.openxmlformats.org/officeDocument/2006/relationships/slide" Target="slides/slide2201.xml"/><Relationship Id="rId3537" Type="http://schemas.openxmlformats.org/officeDocument/2006/relationships/slide" Target="slides/slide3533.xml"/><Relationship Id="rId4868" Type="http://schemas.openxmlformats.org/officeDocument/2006/relationships/slide" Target="slides/slide4864.xml"/><Relationship Id="rId2206" Type="http://schemas.openxmlformats.org/officeDocument/2006/relationships/slide" Target="slides/slide2202.xml"/><Relationship Id="rId3536" Type="http://schemas.openxmlformats.org/officeDocument/2006/relationships/slide" Target="slides/slide3532.xml"/><Relationship Id="rId4867" Type="http://schemas.openxmlformats.org/officeDocument/2006/relationships/slide" Target="slides/slide4863.xml"/><Relationship Id="rId22" Type="http://schemas.openxmlformats.org/officeDocument/2006/relationships/slide" Target="slides/slide18.xml"/><Relationship Id="rId2207" Type="http://schemas.openxmlformats.org/officeDocument/2006/relationships/slide" Target="slides/slide2203.xml"/><Relationship Id="rId3539" Type="http://schemas.openxmlformats.org/officeDocument/2006/relationships/slide" Target="slides/slide3535.xml"/><Relationship Id="rId21" Type="http://schemas.openxmlformats.org/officeDocument/2006/relationships/slide" Target="slides/slide17.xml"/><Relationship Id="rId2208" Type="http://schemas.openxmlformats.org/officeDocument/2006/relationships/slide" Target="slides/slide2204.xml"/><Relationship Id="rId3538" Type="http://schemas.openxmlformats.org/officeDocument/2006/relationships/slide" Target="slides/slide3534.xml"/><Relationship Id="rId4869" Type="http://schemas.openxmlformats.org/officeDocument/2006/relationships/slide" Target="slides/slide4865.xml"/><Relationship Id="rId24" Type="http://schemas.openxmlformats.org/officeDocument/2006/relationships/slide" Target="slides/slide20.xml"/><Relationship Id="rId2209" Type="http://schemas.openxmlformats.org/officeDocument/2006/relationships/slide" Target="slides/slide2205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4860" Type="http://schemas.openxmlformats.org/officeDocument/2006/relationships/slide" Target="slides/slide4856.xml"/><Relationship Id="rId27" Type="http://schemas.openxmlformats.org/officeDocument/2006/relationships/slide" Target="slides/slide23.xml"/><Relationship Id="rId3531" Type="http://schemas.openxmlformats.org/officeDocument/2006/relationships/slide" Target="slides/slide3527.xml"/><Relationship Id="rId4862" Type="http://schemas.openxmlformats.org/officeDocument/2006/relationships/slide" Target="slides/slide4858.xml"/><Relationship Id="rId29" Type="http://schemas.openxmlformats.org/officeDocument/2006/relationships/slide" Target="slides/slide25.xml"/><Relationship Id="rId2200" Type="http://schemas.openxmlformats.org/officeDocument/2006/relationships/slide" Target="slides/slide2196.xml"/><Relationship Id="rId3530" Type="http://schemas.openxmlformats.org/officeDocument/2006/relationships/slide" Target="slides/slide3526.xml"/><Relationship Id="rId4861" Type="http://schemas.openxmlformats.org/officeDocument/2006/relationships/slide" Target="slides/slide4857.xml"/><Relationship Id="rId2201" Type="http://schemas.openxmlformats.org/officeDocument/2006/relationships/slide" Target="slides/slide2197.xml"/><Relationship Id="rId3533" Type="http://schemas.openxmlformats.org/officeDocument/2006/relationships/slide" Target="slides/slide3529.xml"/><Relationship Id="rId4864" Type="http://schemas.openxmlformats.org/officeDocument/2006/relationships/slide" Target="slides/slide4860.xml"/><Relationship Id="rId2202" Type="http://schemas.openxmlformats.org/officeDocument/2006/relationships/slide" Target="slides/slide2198.xml"/><Relationship Id="rId3532" Type="http://schemas.openxmlformats.org/officeDocument/2006/relationships/slide" Target="slides/slide3528.xml"/><Relationship Id="rId4863" Type="http://schemas.openxmlformats.org/officeDocument/2006/relationships/slide" Target="slides/slide4859.xml"/><Relationship Id="rId3524" Type="http://schemas.openxmlformats.org/officeDocument/2006/relationships/slide" Target="slides/slide3520.xml"/><Relationship Id="rId4855" Type="http://schemas.openxmlformats.org/officeDocument/2006/relationships/slide" Target="slides/slide4851.xml"/><Relationship Id="rId3523" Type="http://schemas.openxmlformats.org/officeDocument/2006/relationships/slide" Target="slides/slide3519.xml"/><Relationship Id="rId4854" Type="http://schemas.openxmlformats.org/officeDocument/2006/relationships/slide" Target="slides/slide4850.xml"/><Relationship Id="rId3526" Type="http://schemas.openxmlformats.org/officeDocument/2006/relationships/slide" Target="slides/slide3522.xml"/><Relationship Id="rId4857" Type="http://schemas.openxmlformats.org/officeDocument/2006/relationships/slide" Target="slides/slide4853.xml"/><Relationship Id="rId3525" Type="http://schemas.openxmlformats.org/officeDocument/2006/relationships/slide" Target="slides/slide3521.xml"/><Relationship Id="rId4856" Type="http://schemas.openxmlformats.org/officeDocument/2006/relationships/slide" Target="slides/slide4852.xml"/><Relationship Id="rId11" Type="http://schemas.openxmlformats.org/officeDocument/2006/relationships/slide" Target="slides/slide7.xml"/><Relationship Id="rId3528" Type="http://schemas.openxmlformats.org/officeDocument/2006/relationships/slide" Target="slides/slide3524.xml"/><Relationship Id="rId4859" Type="http://schemas.openxmlformats.org/officeDocument/2006/relationships/slide" Target="slides/slide4855.xml"/><Relationship Id="rId10" Type="http://schemas.openxmlformats.org/officeDocument/2006/relationships/slide" Target="slides/slide6.xml"/><Relationship Id="rId3527" Type="http://schemas.openxmlformats.org/officeDocument/2006/relationships/slide" Target="slides/slide3523.xml"/><Relationship Id="rId4858" Type="http://schemas.openxmlformats.org/officeDocument/2006/relationships/slide" Target="slides/slide4854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529" Type="http://schemas.openxmlformats.org/officeDocument/2006/relationships/slide" Target="slides/slide352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3520" Type="http://schemas.openxmlformats.org/officeDocument/2006/relationships/slide" Target="slides/slide3516.xml"/><Relationship Id="rId4851" Type="http://schemas.openxmlformats.org/officeDocument/2006/relationships/slide" Target="slides/slide4847.xml"/><Relationship Id="rId18" Type="http://schemas.openxmlformats.org/officeDocument/2006/relationships/slide" Target="slides/slide14.xml"/><Relationship Id="rId4850" Type="http://schemas.openxmlformats.org/officeDocument/2006/relationships/slide" Target="slides/slide4846.xml"/><Relationship Id="rId3522" Type="http://schemas.openxmlformats.org/officeDocument/2006/relationships/slide" Target="slides/slide3518.xml"/><Relationship Id="rId4853" Type="http://schemas.openxmlformats.org/officeDocument/2006/relationships/slide" Target="slides/slide4849.xml"/><Relationship Id="rId3521" Type="http://schemas.openxmlformats.org/officeDocument/2006/relationships/slide" Target="slides/slide3517.xml"/><Relationship Id="rId4852" Type="http://schemas.openxmlformats.org/officeDocument/2006/relationships/slide" Target="slides/slide4848.xml"/><Relationship Id="rId84" Type="http://schemas.openxmlformats.org/officeDocument/2006/relationships/slide" Target="slides/slide80.xml"/><Relationship Id="rId1774" Type="http://schemas.openxmlformats.org/officeDocument/2006/relationships/slide" Target="slides/slide1770.xml"/><Relationship Id="rId4800" Type="http://schemas.openxmlformats.org/officeDocument/2006/relationships/slide" Target="slides/slide4796.xml"/><Relationship Id="rId83" Type="http://schemas.openxmlformats.org/officeDocument/2006/relationships/slide" Target="slides/slide79.xml"/><Relationship Id="rId1775" Type="http://schemas.openxmlformats.org/officeDocument/2006/relationships/slide" Target="slides/slide1771.xml"/><Relationship Id="rId86" Type="http://schemas.openxmlformats.org/officeDocument/2006/relationships/slide" Target="slides/slide82.xml"/><Relationship Id="rId1776" Type="http://schemas.openxmlformats.org/officeDocument/2006/relationships/slide" Target="slides/slide1772.xml"/><Relationship Id="rId4802" Type="http://schemas.openxmlformats.org/officeDocument/2006/relationships/slide" Target="slides/slide4798.xml"/><Relationship Id="rId85" Type="http://schemas.openxmlformats.org/officeDocument/2006/relationships/slide" Target="slides/slide81.xml"/><Relationship Id="rId1777" Type="http://schemas.openxmlformats.org/officeDocument/2006/relationships/slide" Target="slides/slide1773.xml"/><Relationship Id="rId4801" Type="http://schemas.openxmlformats.org/officeDocument/2006/relationships/slide" Target="slides/slide4797.xml"/><Relationship Id="rId88" Type="http://schemas.openxmlformats.org/officeDocument/2006/relationships/slide" Target="slides/slide84.xml"/><Relationship Id="rId1778" Type="http://schemas.openxmlformats.org/officeDocument/2006/relationships/slide" Target="slides/slide1774.xml"/><Relationship Id="rId4804" Type="http://schemas.openxmlformats.org/officeDocument/2006/relationships/slide" Target="slides/slide4800.xml"/><Relationship Id="rId87" Type="http://schemas.openxmlformats.org/officeDocument/2006/relationships/slide" Target="slides/slide83.xml"/><Relationship Id="rId1779" Type="http://schemas.openxmlformats.org/officeDocument/2006/relationships/slide" Target="slides/slide1775.xml"/><Relationship Id="rId4803" Type="http://schemas.openxmlformats.org/officeDocument/2006/relationships/slide" Target="slides/slide4799.xml"/><Relationship Id="rId4806" Type="http://schemas.openxmlformats.org/officeDocument/2006/relationships/slide" Target="slides/slide4802.xml"/><Relationship Id="rId89" Type="http://schemas.openxmlformats.org/officeDocument/2006/relationships/slide" Target="slides/slide85.xml"/><Relationship Id="rId4805" Type="http://schemas.openxmlformats.org/officeDocument/2006/relationships/slide" Target="slides/slide4801.xml"/><Relationship Id="rId4808" Type="http://schemas.openxmlformats.org/officeDocument/2006/relationships/slide" Target="slides/slide4804.xml"/><Relationship Id="rId4807" Type="http://schemas.openxmlformats.org/officeDocument/2006/relationships/slide" Target="slides/slide4803.xml"/><Relationship Id="rId4809" Type="http://schemas.openxmlformats.org/officeDocument/2006/relationships/slide" Target="slides/slide4805.xml"/><Relationship Id="rId80" Type="http://schemas.openxmlformats.org/officeDocument/2006/relationships/slide" Target="slides/slide76.xml"/><Relationship Id="rId82" Type="http://schemas.openxmlformats.org/officeDocument/2006/relationships/slide" Target="slides/slide78.xml"/><Relationship Id="rId81" Type="http://schemas.openxmlformats.org/officeDocument/2006/relationships/slide" Target="slides/slide77.xml"/><Relationship Id="rId1770" Type="http://schemas.openxmlformats.org/officeDocument/2006/relationships/slide" Target="slides/slide1766.xml"/><Relationship Id="rId1771" Type="http://schemas.openxmlformats.org/officeDocument/2006/relationships/slide" Target="slides/slide1767.xml"/><Relationship Id="rId1772" Type="http://schemas.openxmlformats.org/officeDocument/2006/relationships/slide" Target="slides/slide1768.xml"/><Relationship Id="rId1773" Type="http://schemas.openxmlformats.org/officeDocument/2006/relationships/slide" Target="slides/slide1769.xml"/><Relationship Id="rId73" Type="http://schemas.openxmlformats.org/officeDocument/2006/relationships/slide" Target="slides/slide69.xml"/><Relationship Id="rId1763" Type="http://schemas.openxmlformats.org/officeDocument/2006/relationships/slide" Target="slides/slide1759.xml"/><Relationship Id="rId72" Type="http://schemas.openxmlformats.org/officeDocument/2006/relationships/slide" Target="slides/slide68.xml"/><Relationship Id="rId1764" Type="http://schemas.openxmlformats.org/officeDocument/2006/relationships/slide" Target="slides/slide1760.xml"/><Relationship Id="rId75" Type="http://schemas.openxmlformats.org/officeDocument/2006/relationships/slide" Target="slides/slide71.xml"/><Relationship Id="rId1765" Type="http://schemas.openxmlformats.org/officeDocument/2006/relationships/slide" Target="slides/slide1761.xml"/><Relationship Id="rId74" Type="http://schemas.openxmlformats.org/officeDocument/2006/relationships/slide" Target="slides/slide70.xml"/><Relationship Id="rId1766" Type="http://schemas.openxmlformats.org/officeDocument/2006/relationships/slide" Target="slides/slide1762.xml"/><Relationship Id="rId77" Type="http://schemas.openxmlformats.org/officeDocument/2006/relationships/slide" Target="slides/slide73.xml"/><Relationship Id="rId1767" Type="http://schemas.openxmlformats.org/officeDocument/2006/relationships/slide" Target="slides/slide1763.xml"/><Relationship Id="rId76" Type="http://schemas.openxmlformats.org/officeDocument/2006/relationships/slide" Target="slides/slide72.xml"/><Relationship Id="rId1768" Type="http://schemas.openxmlformats.org/officeDocument/2006/relationships/slide" Target="slides/slide1764.xml"/><Relationship Id="rId79" Type="http://schemas.openxmlformats.org/officeDocument/2006/relationships/slide" Target="slides/slide75.xml"/><Relationship Id="rId1769" Type="http://schemas.openxmlformats.org/officeDocument/2006/relationships/slide" Target="slides/slide1765.xml"/><Relationship Id="rId78" Type="http://schemas.openxmlformats.org/officeDocument/2006/relationships/slide" Target="slides/slide74.xml"/><Relationship Id="rId71" Type="http://schemas.openxmlformats.org/officeDocument/2006/relationships/slide" Target="slides/slide67.xml"/><Relationship Id="rId70" Type="http://schemas.openxmlformats.org/officeDocument/2006/relationships/slide" Target="slides/slide66.xml"/><Relationship Id="rId1760" Type="http://schemas.openxmlformats.org/officeDocument/2006/relationships/slide" Target="slides/slide1756.xml"/><Relationship Id="rId1761" Type="http://schemas.openxmlformats.org/officeDocument/2006/relationships/slide" Target="slides/slide1757.xml"/><Relationship Id="rId1762" Type="http://schemas.openxmlformats.org/officeDocument/2006/relationships/slide" Target="slides/slide1758.xml"/><Relationship Id="rId62" Type="http://schemas.openxmlformats.org/officeDocument/2006/relationships/slide" Target="slides/slide58.xml"/><Relationship Id="rId1796" Type="http://schemas.openxmlformats.org/officeDocument/2006/relationships/slide" Target="slides/slide1792.xml"/><Relationship Id="rId4822" Type="http://schemas.openxmlformats.org/officeDocument/2006/relationships/slide" Target="slides/slide4818.xml"/><Relationship Id="rId61" Type="http://schemas.openxmlformats.org/officeDocument/2006/relationships/slide" Target="slides/slide57.xml"/><Relationship Id="rId1797" Type="http://schemas.openxmlformats.org/officeDocument/2006/relationships/slide" Target="slides/slide1793.xml"/><Relationship Id="rId4821" Type="http://schemas.openxmlformats.org/officeDocument/2006/relationships/slide" Target="slides/slide4817.xml"/><Relationship Id="rId64" Type="http://schemas.openxmlformats.org/officeDocument/2006/relationships/slide" Target="slides/slide60.xml"/><Relationship Id="rId1798" Type="http://schemas.openxmlformats.org/officeDocument/2006/relationships/slide" Target="slides/slide1794.xml"/><Relationship Id="rId4824" Type="http://schemas.openxmlformats.org/officeDocument/2006/relationships/slide" Target="slides/slide4820.xml"/><Relationship Id="rId63" Type="http://schemas.openxmlformats.org/officeDocument/2006/relationships/slide" Target="slides/slide59.xml"/><Relationship Id="rId1799" Type="http://schemas.openxmlformats.org/officeDocument/2006/relationships/slide" Target="slides/slide1795.xml"/><Relationship Id="rId4823" Type="http://schemas.openxmlformats.org/officeDocument/2006/relationships/slide" Target="slides/slide4819.xml"/><Relationship Id="rId66" Type="http://schemas.openxmlformats.org/officeDocument/2006/relationships/slide" Target="slides/slide62.xml"/><Relationship Id="rId4826" Type="http://schemas.openxmlformats.org/officeDocument/2006/relationships/slide" Target="slides/slide4822.xml"/><Relationship Id="rId65" Type="http://schemas.openxmlformats.org/officeDocument/2006/relationships/slide" Target="slides/slide61.xml"/><Relationship Id="rId4825" Type="http://schemas.openxmlformats.org/officeDocument/2006/relationships/slide" Target="slides/slide4821.xml"/><Relationship Id="rId68" Type="http://schemas.openxmlformats.org/officeDocument/2006/relationships/slide" Target="slides/slide64.xml"/><Relationship Id="rId4828" Type="http://schemas.openxmlformats.org/officeDocument/2006/relationships/slide" Target="slides/slide4824.xml"/><Relationship Id="rId67" Type="http://schemas.openxmlformats.org/officeDocument/2006/relationships/slide" Target="slides/slide63.xml"/><Relationship Id="rId4827" Type="http://schemas.openxmlformats.org/officeDocument/2006/relationships/slide" Target="slides/slide4823.xml"/><Relationship Id="rId4829" Type="http://schemas.openxmlformats.org/officeDocument/2006/relationships/slide" Target="slides/slide4825.xml"/><Relationship Id="rId60" Type="http://schemas.openxmlformats.org/officeDocument/2006/relationships/slide" Target="slides/slide56.xml"/><Relationship Id="rId69" Type="http://schemas.openxmlformats.org/officeDocument/2006/relationships/slide" Target="slides/slide65.xml"/><Relationship Id="rId1790" Type="http://schemas.openxmlformats.org/officeDocument/2006/relationships/slide" Target="slides/slide1786.xml"/><Relationship Id="rId1791" Type="http://schemas.openxmlformats.org/officeDocument/2006/relationships/slide" Target="slides/slide1787.xml"/><Relationship Id="rId1792" Type="http://schemas.openxmlformats.org/officeDocument/2006/relationships/slide" Target="slides/slide1788.xml"/><Relationship Id="rId1793" Type="http://schemas.openxmlformats.org/officeDocument/2006/relationships/slide" Target="slides/slide1789.xml"/><Relationship Id="rId1794" Type="http://schemas.openxmlformats.org/officeDocument/2006/relationships/slide" Target="slides/slide1790.xml"/><Relationship Id="rId4820" Type="http://schemas.openxmlformats.org/officeDocument/2006/relationships/slide" Target="slides/slide4816.xml"/><Relationship Id="rId1795" Type="http://schemas.openxmlformats.org/officeDocument/2006/relationships/slide" Target="slides/slide1791.xml"/><Relationship Id="rId51" Type="http://schemas.openxmlformats.org/officeDocument/2006/relationships/slide" Target="slides/slide47.xml"/><Relationship Id="rId1785" Type="http://schemas.openxmlformats.org/officeDocument/2006/relationships/slide" Target="slides/slide1781.xml"/><Relationship Id="rId4811" Type="http://schemas.openxmlformats.org/officeDocument/2006/relationships/slide" Target="slides/slide4807.xml"/><Relationship Id="rId50" Type="http://schemas.openxmlformats.org/officeDocument/2006/relationships/slide" Target="slides/slide46.xml"/><Relationship Id="rId1786" Type="http://schemas.openxmlformats.org/officeDocument/2006/relationships/slide" Target="slides/slide1782.xml"/><Relationship Id="rId4810" Type="http://schemas.openxmlformats.org/officeDocument/2006/relationships/slide" Target="slides/slide4806.xml"/><Relationship Id="rId53" Type="http://schemas.openxmlformats.org/officeDocument/2006/relationships/slide" Target="slides/slide49.xml"/><Relationship Id="rId1787" Type="http://schemas.openxmlformats.org/officeDocument/2006/relationships/slide" Target="slides/slide1783.xml"/><Relationship Id="rId4813" Type="http://schemas.openxmlformats.org/officeDocument/2006/relationships/slide" Target="slides/slide4809.xml"/><Relationship Id="rId52" Type="http://schemas.openxmlformats.org/officeDocument/2006/relationships/slide" Target="slides/slide48.xml"/><Relationship Id="rId1788" Type="http://schemas.openxmlformats.org/officeDocument/2006/relationships/slide" Target="slides/slide1784.xml"/><Relationship Id="rId4812" Type="http://schemas.openxmlformats.org/officeDocument/2006/relationships/slide" Target="slides/slide4808.xml"/><Relationship Id="rId55" Type="http://schemas.openxmlformats.org/officeDocument/2006/relationships/slide" Target="slides/slide51.xml"/><Relationship Id="rId1789" Type="http://schemas.openxmlformats.org/officeDocument/2006/relationships/slide" Target="slides/slide1785.xml"/><Relationship Id="rId4815" Type="http://schemas.openxmlformats.org/officeDocument/2006/relationships/slide" Target="slides/slide4811.xml"/><Relationship Id="rId54" Type="http://schemas.openxmlformats.org/officeDocument/2006/relationships/slide" Target="slides/slide50.xml"/><Relationship Id="rId4814" Type="http://schemas.openxmlformats.org/officeDocument/2006/relationships/slide" Target="slides/slide4810.xml"/><Relationship Id="rId57" Type="http://schemas.openxmlformats.org/officeDocument/2006/relationships/slide" Target="slides/slide53.xml"/><Relationship Id="rId4817" Type="http://schemas.openxmlformats.org/officeDocument/2006/relationships/slide" Target="slides/slide4813.xml"/><Relationship Id="rId56" Type="http://schemas.openxmlformats.org/officeDocument/2006/relationships/slide" Target="slides/slide52.xml"/><Relationship Id="rId4816" Type="http://schemas.openxmlformats.org/officeDocument/2006/relationships/slide" Target="slides/slide4812.xml"/><Relationship Id="rId4819" Type="http://schemas.openxmlformats.org/officeDocument/2006/relationships/slide" Target="slides/slide4815.xml"/><Relationship Id="rId4818" Type="http://schemas.openxmlformats.org/officeDocument/2006/relationships/slide" Target="slides/slide4814.xml"/><Relationship Id="rId59" Type="http://schemas.openxmlformats.org/officeDocument/2006/relationships/slide" Target="slides/slide55.xml"/><Relationship Id="rId58" Type="http://schemas.openxmlformats.org/officeDocument/2006/relationships/slide" Target="slides/slide54.xml"/><Relationship Id="rId1780" Type="http://schemas.openxmlformats.org/officeDocument/2006/relationships/slide" Target="slides/slide1776.xml"/><Relationship Id="rId1781" Type="http://schemas.openxmlformats.org/officeDocument/2006/relationships/slide" Target="slides/slide1777.xml"/><Relationship Id="rId1782" Type="http://schemas.openxmlformats.org/officeDocument/2006/relationships/slide" Target="slides/slide1778.xml"/><Relationship Id="rId1783" Type="http://schemas.openxmlformats.org/officeDocument/2006/relationships/slide" Target="slides/slide1779.xml"/><Relationship Id="rId1784" Type="http://schemas.openxmlformats.org/officeDocument/2006/relationships/slide" Target="slides/slide1780.xml"/><Relationship Id="rId2269" Type="http://schemas.openxmlformats.org/officeDocument/2006/relationships/slide" Target="slides/slide2265.xml"/><Relationship Id="rId349" Type="http://schemas.openxmlformats.org/officeDocument/2006/relationships/slide" Target="slides/slide345.xml"/><Relationship Id="rId348" Type="http://schemas.openxmlformats.org/officeDocument/2006/relationships/slide" Target="slides/slide344.xml"/><Relationship Id="rId347" Type="http://schemas.openxmlformats.org/officeDocument/2006/relationships/slide" Target="slides/slide343.xml"/><Relationship Id="rId346" Type="http://schemas.openxmlformats.org/officeDocument/2006/relationships/slide" Target="slides/slide342.xml"/><Relationship Id="rId3591" Type="http://schemas.openxmlformats.org/officeDocument/2006/relationships/slide" Target="slides/slide3587.xml"/><Relationship Id="rId2260" Type="http://schemas.openxmlformats.org/officeDocument/2006/relationships/slide" Target="slides/slide2256.xml"/><Relationship Id="rId3590" Type="http://schemas.openxmlformats.org/officeDocument/2006/relationships/slide" Target="slides/slide3586.xml"/><Relationship Id="rId341" Type="http://schemas.openxmlformats.org/officeDocument/2006/relationships/slide" Target="slides/slide337.xml"/><Relationship Id="rId2261" Type="http://schemas.openxmlformats.org/officeDocument/2006/relationships/slide" Target="slides/slide2257.xml"/><Relationship Id="rId3593" Type="http://schemas.openxmlformats.org/officeDocument/2006/relationships/slide" Target="slides/slide3589.xml"/><Relationship Id="rId340" Type="http://schemas.openxmlformats.org/officeDocument/2006/relationships/slide" Target="slides/slide336.xml"/><Relationship Id="rId2262" Type="http://schemas.openxmlformats.org/officeDocument/2006/relationships/slide" Target="slides/slide2258.xml"/><Relationship Id="rId3592" Type="http://schemas.openxmlformats.org/officeDocument/2006/relationships/slide" Target="slides/slide3588.xml"/><Relationship Id="rId2263" Type="http://schemas.openxmlformats.org/officeDocument/2006/relationships/slide" Target="slides/slide2259.xml"/><Relationship Id="rId3595" Type="http://schemas.openxmlformats.org/officeDocument/2006/relationships/slide" Target="slides/slide3591.xml"/><Relationship Id="rId2264" Type="http://schemas.openxmlformats.org/officeDocument/2006/relationships/slide" Target="slides/slide2260.xml"/><Relationship Id="rId3594" Type="http://schemas.openxmlformats.org/officeDocument/2006/relationships/slide" Target="slides/slide3590.xml"/><Relationship Id="rId345" Type="http://schemas.openxmlformats.org/officeDocument/2006/relationships/slide" Target="slides/slide341.xml"/><Relationship Id="rId2265" Type="http://schemas.openxmlformats.org/officeDocument/2006/relationships/slide" Target="slides/slide2261.xml"/><Relationship Id="rId3597" Type="http://schemas.openxmlformats.org/officeDocument/2006/relationships/slide" Target="slides/slide3593.xml"/><Relationship Id="rId344" Type="http://schemas.openxmlformats.org/officeDocument/2006/relationships/slide" Target="slides/slide340.xml"/><Relationship Id="rId2266" Type="http://schemas.openxmlformats.org/officeDocument/2006/relationships/slide" Target="slides/slide2262.xml"/><Relationship Id="rId3596" Type="http://schemas.openxmlformats.org/officeDocument/2006/relationships/slide" Target="slides/slide3592.xml"/><Relationship Id="rId343" Type="http://schemas.openxmlformats.org/officeDocument/2006/relationships/slide" Target="slides/slide339.xml"/><Relationship Id="rId2267" Type="http://schemas.openxmlformats.org/officeDocument/2006/relationships/slide" Target="slides/slide2263.xml"/><Relationship Id="rId3599" Type="http://schemas.openxmlformats.org/officeDocument/2006/relationships/slide" Target="slides/slide3595.xml"/><Relationship Id="rId342" Type="http://schemas.openxmlformats.org/officeDocument/2006/relationships/slide" Target="slides/slide338.xml"/><Relationship Id="rId2268" Type="http://schemas.openxmlformats.org/officeDocument/2006/relationships/slide" Target="slides/slide2264.xml"/><Relationship Id="rId3598" Type="http://schemas.openxmlformats.org/officeDocument/2006/relationships/slide" Target="slides/slide3594.xml"/><Relationship Id="rId2258" Type="http://schemas.openxmlformats.org/officeDocument/2006/relationships/slide" Target="slides/slide2254.xml"/><Relationship Id="rId2259" Type="http://schemas.openxmlformats.org/officeDocument/2006/relationships/slide" Target="slides/slide2255.xml"/><Relationship Id="rId3589" Type="http://schemas.openxmlformats.org/officeDocument/2006/relationships/slide" Target="slides/slide3585.xml"/><Relationship Id="rId338" Type="http://schemas.openxmlformats.org/officeDocument/2006/relationships/slide" Target="slides/slide334.xml"/><Relationship Id="rId337" Type="http://schemas.openxmlformats.org/officeDocument/2006/relationships/slide" Target="slides/slide333.xml"/><Relationship Id="rId336" Type="http://schemas.openxmlformats.org/officeDocument/2006/relationships/slide" Target="slides/slide332.xml"/><Relationship Id="rId335" Type="http://schemas.openxmlformats.org/officeDocument/2006/relationships/slide" Target="slides/slide331.xml"/><Relationship Id="rId3580" Type="http://schemas.openxmlformats.org/officeDocument/2006/relationships/slide" Target="slides/slide3576.xml"/><Relationship Id="rId339" Type="http://schemas.openxmlformats.org/officeDocument/2006/relationships/slide" Target="slides/slide335.xml"/><Relationship Id="rId330" Type="http://schemas.openxmlformats.org/officeDocument/2006/relationships/slide" Target="slides/slide326.xml"/><Relationship Id="rId2250" Type="http://schemas.openxmlformats.org/officeDocument/2006/relationships/slide" Target="slides/slide2246.xml"/><Relationship Id="rId3582" Type="http://schemas.openxmlformats.org/officeDocument/2006/relationships/slide" Target="slides/slide3578.xml"/><Relationship Id="rId2251" Type="http://schemas.openxmlformats.org/officeDocument/2006/relationships/slide" Target="slides/slide2247.xml"/><Relationship Id="rId3581" Type="http://schemas.openxmlformats.org/officeDocument/2006/relationships/slide" Target="slides/slide3577.xml"/><Relationship Id="rId2252" Type="http://schemas.openxmlformats.org/officeDocument/2006/relationships/slide" Target="slides/slide2248.xml"/><Relationship Id="rId3584" Type="http://schemas.openxmlformats.org/officeDocument/2006/relationships/slide" Target="slides/slide3580.xml"/><Relationship Id="rId2253" Type="http://schemas.openxmlformats.org/officeDocument/2006/relationships/slide" Target="slides/slide2249.xml"/><Relationship Id="rId3583" Type="http://schemas.openxmlformats.org/officeDocument/2006/relationships/slide" Target="slides/slide3579.xml"/><Relationship Id="rId334" Type="http://schemas.openxmlformats.org/officeDocument/2006/relationships/slide" Target="slides/slide330.xml"/><Relationship Id="rId2254" Type="http://schemas.openxmlformats.org/officeDocument/2006/relationships/slide" Target="slides/slide2250.xml"/><Relationship Id="rId3586" Type="http://schemas.openxmlformats.org/officeDocument/2006/relationships/slide" Target="slides/slide3582.xml"/><Relationship Id="rId333" Type="http://schemas.openxmlformats.org/officeDocument/2006/relationships/slide" Target="slides/slide329.xml"/><Relationship Id="rId2255" Type="http://schemas.openxmlformats.org/officeDocument/2006/relationships/slide" Target="slides/slide2251.xml"/><Relationship Id="rId3585" Type="http://schemas.openxmlformats.org/officeDocument/2006/relationships/slide" Target="slides/slide3581.xml"/><Relationship Id="rId332" Type="http://schemas.openxmlformats.org/officeDocument/2006/relationships/slide" Target="slides/slide328.xml"/><Relationship Id="rId2256" Type="http://schemas.openxmlformats.org/officeDocument/2006/relationships/slide" Target="slides/slide2252.xml"/><Relationship Id="rId3588" Type="http://schemas.openxmlformats.org/officeDocument/2006/relationships/slide" Target="slides/slide3584.xml"/><Relationship Id="rId331" Type="http://schemas.openxmlformats.org/officeDocument/2006/relationships/slide" Target="slides/slide327.xml"/><Relationship Id="rId2257" Type="http://schemas.openxmlformats.org/officeDocument/2006/relationships/slide" Target="slides/slide2253.xml"/><Relationship Id="rId3587" Type="http://schemas.openxmlformats.org/officeDocument/2006/relationships/slide" Target="slides/slide3583.xml"/><Relationship Id="rId5318" Type="http://schemas.openxmlformats.org/officeDocument/2006/relationships/slide" Target="slides/slide5314.xml"/><Relationship Id="rId5319" Type="http://schemas.openxmlformats.org/officeDocument/2006/relationships/slide" Target="slides/slide5315.xml"/><Relationship Id="rId5316" Type="http://schemas.openxmlformats.org/officeDocument/2006/relationships/slide" Target="slides/slide5312.xml"/><Relationship Id="rId5317" Type="http://schemas.openxmlformats.org/officeDocument/2006/relationships/slide" Target="slides/slide5313.xml"/><Relationship Id="rId370" Type="http://schemas.openxmlformats.org/officeDocument/2006/relationships/slide" Target="slides/slide366.xml"/><Relationship Id="rId369" Type="http://schemas.openxmlformats.org/officeDocument/2006/relationships/slide" Target="slides/slide365.xml"/><Relationship Id="rId368" Type="http://schemas.openxmlformats.org/officeDocument/2006/relationships/slide" Target="slides/slide364.xml"/><Relationship Id="rId2280" Type="http://schemas.openxmlformats.org/officeDocument/2006/relationships/slide" Target="slides/slide2276.xml"/><Relationship Id="rId2281" Type="http://schemas.openxmlformats.org/officeDocument/2006/relationships/slide" Target="slides/slide2277.xml"/><Relationship Id="rId2282" Type="http://schemas.openxmlformats.org/officeDocument/2006/relationships/slide" Target="slides/slide2278.xml"/><Relationship Id="rId363" Type="http://schemas.openxmlformats.org/officeDocument/2006/relationships/slide" Target="slides/slide359.xml"/><Relationship Id="rId2283" Type="http://schemas.openxmlformats.org/officeDocument/2006/relationships/slide" Target="slides/slide2279.xml"/><Relationship Id="rId5310" Type="http://schemas.openxmlformats.org/officeDocument/2006/relationships/slide" Target="slides/slide5306.xml"/><Relationship Id="rId362" Type="http://schemas.openxmlformats.org/officeDocument/2006/relationships/slide" Target="slides/slide358.xml"/><Relationship Id="rId2284" Type="http://schemas.openxmlformats.org/officeDocument/2006/relationships/slide" Target="slides/slide2280.xml"/><Relationship Id="rId5311" Type="http://schemas.openxmlformats.org/officeDocument/2006/relationships/slide" Target="slides/slide5307.xml"/><Relationship Id="rId361" Type="http://schemas.openxmlformats.org/officeDocument/2006/relationships/slide" Target="slides/slide357.xml"/><Relationship Id="rId2285" Type="http://schemas.openxmlformats.org/officeDocument/2006/relationships/slide" Target="slides/slide2281.xml"/><Relationship Id="rId360" Type="http://schemas.openxmlformats.org/officeDocument/2006/relationships/slide" Target="slides/slide356.xml"/><Relationship Id="rId2286" Type="http://schemas.openxmlformats.org/officeDocument/2006/relationships/slide" Target="slides/slide2282.xml"/><Relationship Id="rId367" Type="http://schemas.openxmlformats.org/officeDocument/2006/relationships/slide" Target="slides/slide363.xml"/><Relationship Id="rId2287" Type="http://schemas.openxmlformats.org/officeDocument/2006/relationships/slide" Target="slides/slide2283.xml"/><Relationship Id="rId5314" Type="http://schemas.openxmlformats.org/officeDocument/2006/relationships/slide" Target="slides/slide5310.xml"/><Relationship Id="rId366" Type="http://schemas.openxmlformats.org/officeDocument/2006/relationships/slide" Target="slides/slide362.xml"/><Relationship Id="rId2288" Type="http://schemas.openxmlformats.org/officeDocument/2006/relationships/slide" Target="slides/slide2284.xml"/><Relationship Id="rId5315" Type="http://schemas.openxmlformats.org/officeDocument/2006/relationships/slide" Target="slides/slide5311.xml"/><Relationship Id="rId365" Type="http://schemas.openxmlformats.org/officeDocument/2006/relationships/slide" Target="slides/slide361.xml"/><Relationship Id="rId2289" Type="http://schemas.openxmlformats.org/officeDocument/2006/relationships/slide" Target="slides/slide2285.xml"/><Relationship Id="rId5312" Type="http://schemas.openxmlformats.org/officeDocument/2006/relationships/slide" Target="slides/slide5308.xml"/><Relationship Id="rId364" Type="http://schemas.openxmlformats.org/officeDocument/2006/relationships/slide" Target="slides/slide360.xml"/><Relationship Id="rId5313" Type="http://schemas.openxmlformats.org/officeDocument/2006/relationships/slide" Target="slides/slide5309.xml"/><Relationship Id="rId95" Type="http://schemas.openxmlformats.org/officeDocument/2006/relationships/slide" Target="slides/slide91.xml"/><Relationship Id="rId5307" Type="http://schemas.openxmlformats.org/officeDocument/2006/relationships/slide" Target="slides/slide5303.xml"/><Relationship Id="rId94" Type="http://schemas.openxmlformats.org/officeDocument/2006/relationships/slide" Target="slides/slide90.xml"/><Relationship Id="rId5308" Type="http://schemas.openxmlformats.org/officeDocument/2006/relationships/slide" Target="slides/slide5304.xml"/><Relationship Id="rId97" Type="http://schemas.openxmlformats.org/officeDocument/2006/relationships/slide" Target="slides/slide93.xml"/><Relationship Id="rId5305" Type="http://schemas.openxmlformats.org/officeDocument/2006/relationships/slide" Target="slides/slide5301.xml"/><Relationship Id="rId96" Type="http://schemas.openxmlformats.org/officeDocument/2006/relationships/slide" Target="slides/slide92.xml"/><Relationship Id="rId5306" Type="http://schemas.openxmlformats.org/officeDocument/2006/relationships/slide" Target="slides/slide5302.xml"/><Relationship Id="rId99" Type="http://schemas.openxmlformats.org/officeDocument/2006/relationships/slide" Target="slides/slide95.xml"/><Relationship Id="rId98" Type="http://schemas.openxmlformats.org/officeDocument/2006/relationships/slide" Target="slides/slide94.xml"/><Relationship Id="rId5309" Type="http://schemas.openxmlformats.org/officeDocument/2006/relationships/slide" Target="slides/slide5305.xml"/><Relationship Id="rId91" Type="http://schemas.openxmlformats.org/officeDocument/2006/relationships/slide" Target="slides/slide87.xml"/><Relationship Id="rId90" Type="http://schemas.openxmlformats.org/officeDocument/2006/relationships/slide" Target="slides/slide86.xml"/><Relationship Id="rId93" Type="http://schemas.openxmlformats.org/officeDocument/2006/relationships/slide" Target="slides/slide89.xml"/><Relationship Id="rId92" Type="http://schemas.openxmlformats.org/officeDocument/2006/relationships/slide" Target="slides/slide88.xml"/><Relationship Id="rId359" Type="http://schemas.openxmlformats.org/officeDocument/2006/relationships/slide" Target="slides/slide355.xml"/><Relationship Id="rId358" Type="http://schemas.openxmlformats.org/officeDocument/2006/relationships/slide" Target="slides/slide354.xml"/><Relationship Id="rId357" Type="http://schemas.openxmlformats.org/officeDocument/2006/relationships/slide" Target="slides/slide353.xml"/><Relationship Id="rId2270" Type="http://schemas.openxmlformats.org/officeDocument/2006/relationships/slide" Target="slides/slide2266.xml"/><Relationship Id="rId2271" Type="http://schemas.openxmlformats.org/officeDocument/2006/relationships/slide" Target="slides/slide2267.xml"/><Relationship Id="rId352" Type="http://schemas.openxmlformats.org/officeDocument/2006/relationships/slide" Target="slides/slide348.xml"/><Relationship Id="rId2272" Type="http://schemas.openxmlformats.org/officeDocument/2006/relationships/slide" Target="slides/slide2268.xml"/><Relationship Id="rId351" Type="http://schemas.openxmlformats.org/officeDocument/2006/relationships/slide" Target="slides/slide347.xml"/><Relationship Id="rId2273" Type="http://schemas.openxmlformats.org/officeDocument/2006/relationships/slide" Target="slides/slide2269.xml"/><Relationship Id="rId5300" Type="http://schemas.openxmlformats.org/officeDocument/2006/relationships/slide" Target="slides/slide5296.xml"/><Relationship Id="rId350" Type="http://schemas.openxmlformats.org/officeDocument/2006/relationships/slide" Target="slides/slide346.xml"/><Relationship Id="rId2274" Type="http://schemas.openxmlformats.org/officeDocument/2006/relationships/slide" Target="slides/slide2270.xml"/><Relationship Id="rId2275" Type="http://schemas.openxmlformats.org/officeDocument/2006/relationships/slide" Target="slides/slide2271.xml"/><Relationship Id="rId356" Type="http://schemas.openxmlformats.org/officeDocument/2006/relationships/slide" Target="slides/slide352.xml"/><Relationship Id="rId2276" Type="http://schemas.openxmlformats.org/officeDocument/2006/relationships/slide" Target="slides/slide2272.xml"/><Relationship Id="rId5303" Type="http://schemas.openxmlformats.org/officeDocument/2006/relationships/slide" Target="slides/slide5299.xml"/><Relationship Id="rId355" Type="http://schemas.openxmlformats.org/officeDocument/2006/relationships/slide" Target="slides/slide351.xml"/><Relationship Id="rId2277" Type="http://schemas.openxmlformats.org/officeDocument/2006/relationships/slide" Target="slides/slide2273.xml"/><Relationship Id="rId5304" Type="http://schemas.openxmlformats.org/officeDocument/2006/relationships/slide" Target="slides/slide5300.xml"/><Relationship Id="rId354" Type="http://schemas.openxmlformats.org/officeDocument/2006/relationships/slide" Target="slides/slide350.xml"/><Relationship Id="rId2278" Type="http://schemas.openxmlformats.org/officeDocument/2006/relationships/slide" Target="slides/slide2274.xml"/><Relationship Id="rId5301" Type="http://schemas.openxmlformats.org/officeDocument/2006/relationships/slide" Target="slides/slide5297.xml"/><Relationship Id="rId353" Type="http://schemas.openxmlformats.org/officeDocument/2006/relationships/slide" Target="slides/slide349.xml"/><Relationship Id="rId2279" Type="http://schemas.openxmlformats.org/officeDocument/2006/relationships/slide" Target="slides/slide2275.xml"/><Relationship Id="rId5302" Type="http://schemas.openxmlformats.org/officeDocument/2006/relationships/slide" Target="slides/slide5298.xml"/><Relationship Id="rId2225" Type="http://schemas.openxmlformats.org/officeDocument/2006/relationships/slide" Target="slides/slide2221.xml"/><Relationship Id="rId3557" Type="http://schemas.openxmlformats.org/officeDocument/2006/relationships/slide" Target="slides/slide3553.xml"/><Relationship Id="rId4888" Type="http://schemas.openxmlformats.org/officeDocument/2006/relationships/slide" Target="slides/slide4884.xml"/><Relationship Id="rId2226" Type="http://schemas.openxmlformats.org/officeDocument/2006/relationships/slide" Target="slides/slide2222.xml"/><Relationship Id="rId3556" Type="http://schemas.openxmlformats.org/officeDocument/2006/relationships/slide" Target="slides/slide3552.xml"/><Relationship Id="rId4887" Type="http://schemas.openxmlformats.org/officeDocument/2006/relationships/slide" Target="slides/slide4883.xml"/><Relationship Id="rId2227" Type="http://schemas.openxmlformats.org/officeDocument/2006/relationships/slide" Target="slides/slide2223.xml"/><Relationship Id="rId3559" Type="http://schemas.openxmlformats.org/officeDocument/2006/relationships/slide" Target="slides/slide3555.xml"/><Relationship Id="rId2228" Type="http://schemas.openxmlformats.org/officeDocument/2006/relationships/slide" Target="slides/slide2224.xml"/><Relationship Id="rId3558" Type="http://schemas.openxmlformats.org/officeDocument/2006/relationships/slide" Target="slides/slide3554.xml"/><Relationship Id="rId4889" Type="http://schemas.openxmlformats.org/officeDocument/2006/relationships/slide" Target="slides/slide4885.xml"/><Relationship Id="rId2229" Type="http://schemas.openxmlformats.org/officeDocument/2006/relationships/slide" Target="slides/slide2225.xml"/><Relationship Id="rId305" Type="http://schemas.openxmlformats.org/officeDocument/2006/relationships/slide" Target="slides/slide301.xml"/><Relationship Id="rId304" Type="http://schemas.openxmlformats.org/officeDocument/2006/relationships/slide" Target="slides/slide300.xml"/><Relationship Id="rId303" Type="http://schemas.openxmlformats.org/officeDocument/2006/relationships/slide" Target="slides/slide299.xml"/><Relationship Id="rId302" Type="http://schemas.openxmlformats.org/officeDocument/2006/relationships/slide" Target="slides/slide298.xml"/><Relationship Id="rId309" Type="http://schemas.openxmlformats.org/officeDocument/2006/relationships/slide" Target="slides/slide305.xml"/><Relationship Id="rId308" Type="http://schemas.openxmlformats.org/officeDocument/2006/relationships/slide" Target="slides/slide304.xml"/><Relationship Id="rId307" Type="http://schemas.openxmlformats.org/officeDocument/2006/relationships/slide" Target="slides/slide303.xml"/><Relationship Id="rId306" Type="http://schemas.openxmlformats.org/officeDocument/2006/relationships/slide" Target="slides/slide302.xml"/><Relationship Id="rId4880" Type="http://schemas.openxmlformats.org/officeDocument/2006/relationships/slide" Target="slides/slide4876.xml"/><Relationship Id="rId3551" Type="http://schemas.openxmlformats.org/officeDocument/2006/relationships/slide" Target="slides/slide3547.xml"/><Relationship Id="rId4882" Type="http://schemas.openxmlformats.org/officeDocument/2006/relationships/slide" Target="slides/slide4878.xml"/><Relationship Id="rId2220" Type="http://schemas.openxmlformats.org/officeDocument/2006/relationships/slide" Target="slides/slide2216.xml"/><Relationship Id="rId3550" Type="http://schemas.openxmlformats.org/officeDocument/2006/relationships/slide" Target="slides/slide3546.xml"/><Relationship Id="rId4881" Type="http://schemas.openxmlformats.org/officeDocument/2006/relationships/slide" Target="slides/slide4877.xml"/><Relationship Id="rId301" Type="http://schemas.openxmlformats.org/officeDocument/2006/relationships/slide" Target="slides/slide297.xml"/><Relationship Id="rId2221" Type="http://schemas.openxmlformats.org/officeDocument/2006/relationships/slide" Target="slides/slide2217.xml"/><Relationship Id="rId3553" Type="http://schemas.openxmlformats.org/officeDocument/2006/relationships/slide" Target="slides/slide3549.xml"/><Relationship Id="rId4884" Type="http://schemas.openxmlformats.org/officeDocument/2006/relationships/slide" Target="slides/slide4880.xml"/><Relationship Id="rId300" Type="http://schemas.openxmlformats.org/officeDocument/2006/relationships/slide" Target="slides/slide296.xml"/><Relationship Id="rId2222" Type="http://schemas.openxmlformats.org/officeDocument/2006/relationships/slide" Target="slides/slide2218.xml"/><Relationship Id="rId3552" Type="http://schemas.openxmlformats.org/officeDocument/2006/relationships/slide" Target="slides/slide3548.xml"/><Relationship Id="rId4883" Type="http://schemas.openxmlformats.org/officeDocument/2006/relationships/slide" Target="slides/slide4879.xml"/><Relationship Id="rId2223" Type="http://schemas.openxmlformats.org/officeDocument/2006/relationships/slide" Target="slides/slide2219.xml"/><Relationship Id="rId3555" Type="http://schemas.openxmlformats.org/officeDocument/2006/relationships/slide" Target="slides/slide3551.xml"/><Relationship Id="rId4886" Type="http://schemas.openxmlformats.org/officeDocument/2006/relationships/slide" Target="slides/slide4882.xml"/><Relationship Id="rId2224" Type="http://schemas.openxmlformats.org/officeDocument/2006/relationships/slide" Target="slides/slide2220.xml"/><Relationship Id="rId3554" Type="http://schemas.openxmlformats.org/officeDocument/2006/relationships/slide" Target="slides/slide3550.xml"/><Relationship Id="rId4885" Type="http://schemas.openxmlformats.org/officeDocument/2006/relationships/slide" Target="slides/slide4881.xml"/><Relationship Id="rId2214" Type="http://schemas.openxmlformats.org/officeDocument/2006/relationships/slide" Target="slides/slide2210.xml"/><Relationship Id="rId3546" Type="http://schemas.openxmlformats.org/officeDocument/2006/relationships/slide" Target="slides/slide3542.xml"/><Relationship Id="rId4877" Type="http://schemas.openxmlformats.org/officeDocument/2006/relationships/slide" Target="slides/slide4873.xml"/><Relationship Id="rId2215" Type="http://schemas.openxmlformats.org/officeDocument/2006/relationships/slide" Target="slides/slide2211.xml"/><Relationship Id="rId3545" Type="http://schemas.openxmlformats.org/officeDocument/2006/relationships/slide" Target="slides/slide3541.xml"/><Relationship Id="rId4876" Type="http://schemas.openxmlformats.org/officeDocument/2006/relationships/slide" Target="slides/slide4872.xml"/><Relationship Id="rId2216" Type="http://schemas.openxmlformats.org/officeDocument/2006/relationships/slide" Target="slides/slide2212.xml"/><Relationship Id="rId3548" Type="http://schemas.openxmlformats.org/officeDocument/2006/relationships/slide" Target="slides/slide3544.xml"/><Relationship Id="rId4879" Type="http://schemas.openxmlformats.org/officeDocument/2006/relationships/slide" Target="slides/slide4875.xml"/><Relationship Id="rId2217" Type="http://schemas.openxmlformats.org/officeDocument/2006/relationships/slide" Target="slides/slide2213.xml"/><Relationship Id="rId3547" Type="http://schemas.openxmlformats.org/officeDocument/2006/relationships/slide" Target="slides/slide3543.xml"/><Relationship Id="rId4878" Type="http://schemas.openxmlformats.org/officeDocument/2006/relationships/slide" Target="slides/slide4874.xml"/><Relationship Id="rId2218" Type="http://schemas.openxmlformats.org/officeDocument/2006/relationships/slide" Target="slides/slide2214.xml"/><Relationship Id="rId2219" Type="http://schemas.openxmlformats.org/officeDocument/2006/relationships/slide" Target="slides/slide2215.xml"/><Relationship Id="rId3549" Type="http://schemas.openxmlformats.org/officeDocument/2006/relationships/slide" Target="slides/slide3545.xml"/><Relationship Id="rId3540" Type="http://schemas.openxmlformats.org/officeDocument/2006/relationships/slide" Target="slides/slide3536.xml"/><Relationship Id="rId4871" Type="http://schemas.openxmlformats.org/officeDocument/2006/relationships/slide" Target="slides/slide4867.xml"/><Relationship Id="rId4870" Type="http://schemas.openxmlformats.org/officeDocument/2006/relationships/slide" Target="slides/slide4866.xml"/><Relationship Id="rId2210" Type="http://schemas.openxmlformats.org/officeDocument/2006/relationships/slide" Target="slides/slide2206.xml"/><Relationship Id="rId3542" Type="http://schemas.openxmlformats.org/officeDocument/2006/relationships/slide" Target="slides/slide3538.xml"/><Relationship Id="rId4873" Type="http://schemas.openxmlformats.org/officeDocument/2006/relationships/slide" Target="slides/slide4869.xml"/><Relationship Id="rId2211" Type="http://schemas.openxmlformats.org/officeDocument/2006/relationships/slide" Target="slides/slide2207.xml"/><Relationship Id="rId3541" Type="http://schemas.openxmlformats.org/officeDocument/2006/relationships/slide" Target="slides/slide3537.xml"/><Relationship Id="rId4872" Type="http://schemas.openxmlformats.org/officeDocument/2006/relationships/slide" Target="slides/slide4868.xml"/><Relationship Id="rId2212" Type="http://schemas.openxmlformats.org/officeDocument/2006/relationships/slide" Target="slides/slide2208.xml"/><Relationship Id="rId3544" Type="http://schemas.openxmlformats.org/officeDocument/2006/relationships/slide" Target="slides/slide3540.xml"/><Relationship Id="rId4875" Type="http://schemas.openxmlformats.org/officeDocument/2006/relationships/slide" Target="slides/slide4871.xml"/><Relationship Id="rId2213" Type="http://schemas.openxmlformats.org/officeDocument/2006/relationships/slide" Target="slides/slide2209.xml"/><Relationship Id="rId3543" Type="http://schemas.openxmlformats.org/officeDocument/2006/relationships/slide" Target="slides/slide3539.xml"/><Relationship Id="rId4874" Type="http://schemas.openxmlformats.org/officeDocument/2006/relationships/slide" Target="slides/slide4870.xml"/><Relationship Id="rId2247" Type="http://schemas.openxmlformats.org/officeDocument/2006/relationships/slide" Target="slides/slide2243.xml"/><Relationship Id="rId3579" Type="http://schemas.openxmlformats.org/officeDocument/2006/relationships/slide" Target="slides/slide3575.xml"/><Relationship Id="rId2248" Type="http://schemas.openxmlformats.org/officeDocument/2006/relationships/slide" Target="slides/slide2244.xml"/><Relationship Id="rId3578" Type="http://schemas.openxmlformats.org/officeDocument/2006/relationships/slide" Target="slides/slide3574.xml"/><Relationship Id="rId2249" Type="http://schemas.openxmlformats.org/officeDocument/2006/relationships/slide" Target="slides/slide2245.xml"/><Relationship Id="rId327" Type="http://schemas.openxmlformats.org/officeDocument/2006/relationships/slide" Target="slides/slide323.xml"/><Relationship Id="rId326" Type="http://schemas.openxmlformats.org/officeDocument/2006/relationships/slide" Target="slides/slide322.xml"/><Relationship Id="rId325" Type="http://schemas.openxmlformats.org/officeDocument/2006/relationships/slide" Target="slides/slide321.xml"/><Relationship Id="rId324" Type="http://schemas.openxmlformats.org/officeDocument/2006/relationships/slide" Target="slides/slide320.xml"/><Relationship Id="rId329" Type="http://schemas.openxmlformats.org/officeDocument/2006/relationships/slide" Target="slides/slide325.xml"/><Relationship Id="rId328" Type="http://schemas.openxmlformats.org/officeDocument/2006/relationships/slide" Target="slides/slide324.xml"/><Relationship Id="rId3571" Type="http://schemas.openxmlformats.org/officeDocument/2006/relationships/slide" Target="slides/slide3567.xml"/><Relationship Id="rId2240" Type="http://schemas.openxmlformats.org/officeDocument/2006/relationships/slide" Target="slides/slide2236.xml"/><Relationship Id="rId3570" Type="http://schemas.openxmlformats.org/officeDocument/2006/relationships/slide" Target="slides/slide3566.xml"/><Relationship Id="rId2241" Type="http://schemas.openxmlformats.org/officeDocument/2006/relationships/slide" Target="slides/slide2237.xml"/><Relationship Id="rId3573" Type="http://schemas.openxmlformats.org/officeDocument/2006/relationships/slide" Target="slides/slide3569.xml"/><Relationship Id="rId2242" Type="http://schemas.openxmlformats.org/officeDocument/2006/relationships/slide" Target="slides/slide2238.xml"/><Relationship Id="rId3572" Type="http://schemas.openxmlformats.org/officeDocument/2006/relationships/slide" Target="slides/slide3568.xml"/><Relationship Id="rId323" Type="http://schemas.openxmlformats.org/officeDocument/2006/relationships/slide" Target="slides/slide319.xml"/><Relationship Id="rId2243" Type="http://schemas.openxmlformats.org/officeDocument/2006/relationships/slide" Target="slides/slide2239.xml"/><Relationship Id="rId3575" Type="http://schemas.openxmlformats.org/officeDocument/2006/relationships/slide" Target="slides/slide3571.xml"/><Relationship Id="rId322" Type="http://schemas.openxmlformats.org/officeDocument/2006/relationships/slide" Target="slides/slide318.xml"/><Relationship Id="rId2244" Type="http://schemas.openxmlformats.org/officeDocument/2006/relationships/slide" Target="slides/slide2240.xml"/><Relationship Id="rId3574" Type="http://schemas.openxmlformats.org/officeDocument/2006/relationships/slide" Target="slides/slide3570.xml"/><Relationship Id="rId321" Type="http://schemas.openxmlformats.org/officeDocument/2006/relationships/slide" Target="slides/slide317.xml"/><Relationship Id="rId2245" Type="http://schemas.openxmlformats.org/officeDocument/2006/relationships/slide" Target="slides/slide2241.xml"/><Relationship Id="rId3577" Type="http://schemas.openxmlformats.org/officeDocument/2006/relationships/slide" Target="slides/slide3573.xml"/><Relationship Id="rId320" Type="http://schemas.openxmlformats.org/officeDocument/2006/relationships/slide" Target="slides/slide316.xml"/><Relationship Id="rId2246" Type="http://schemas.openxmlformats.org/officeDocument/2006/relationships/slide" Target="slides/slide2242.xml"/><Relationship Id="rId3576" Type="http://schemas.openxmlformats.org/officeDocument/2006/relationships/slide" Target="slides/slide3572.xml"/><Relationship Id="rId2236" Type="http://schemas.openxmlformats.org/officeDocument/2006/relationships/slide" Target="slides/slide2232.xml"/><Relationship Id="rId3568" Type="http://schemas.openxmlformats.org/officeDocument/2006/relationships/slide" Target="slides/slide3564.xml"/><Relationship Id="rId4899" Type="http://schemas.openxmlformats.org/officeDocument/2006/relationships/slide" Target="slides/slide4895.xml"/><Relationship Id="rId2237" Type="http://schemas.openxmlformats.org/officeDocument/2006/relationships/slide" Target="slides/slide2233.xml"/><Relationship Id="rId3567" Type="http://schemas.openxmlformats.org/officeDocument/2006/relationships/slide" Target="slides/slide3563.xml"/><Relationship Id="rId4898" Type="http://schemas.openxmlformats.org/officeDocument/2006/relationships/slide" Target="slides/slide4894.xml"/><Relationship Id="rId2238" Type="http://schemas.openxmlformats.org/officeDocument/2006/relationships/slide" Target="slides/slide2234.xml"/><Relationship Id="rId2239" Type="http://schemas.openxmlformats.org/officeDocument/2006/relationships/slide" Target="slides/slide2235.xml"/><Relationship Id="rId3569" Type="http://schemas.openxmlformats.org/officeDocument/2006/relationships/slide" Target="slides/slide3565.xml"/><Relationship Id="rId316" Type="http://schemas.openxmlformats.org/officeDocument/2006/relationships/slide" Target="slides/slide312.xml"/><Relationship Id="rId315" Type="http://schemas.openxmlformats.org/officeDocument/2006/relationships/slide" Target="slides/slide311.xml"/><Relationship Id="rId314" Type="http://schemas.openxmlformats.org/officeDocument/2006/relationships/slide" Target="slides/slide310.xml"/><Relationship Id="rId313" Type="http://schemas.openxmlformats.org/officeDocument/2006/relationships/slide" Target="slides/slide309.xml"/><Relationship Id="rId319" Type="http://schemas.openxmlformats.org/officeDocument/2006/relationships/slide" Target="slides/slide315.xml"/><Relationship Id="rId318" Type="http://schemas.openxmlformats.org/officeDocument/2006/relationships/slide" Target="slides/slide314.xml"/><Relationship Id="rId317" Type="http://schemas.openxmlformats.org/officeDocument/2006/relationships/slide" Target="slides/slide313.xml"/><Relationship Id="rId3560" Type="http://schemas.openxmlformats.org/officeDocument/2006/relationships/slide" Target="slides/slide3556.xml"/><Relationship Id="rId4891" Type="http://schemas.openxmlformats.org/officeDocument/2006/relationships/slide" Target="slides/slide4887.xml"/><Relationship Id="rId4890" Type="http://schemas.openxmlformats.org/officeDocument/2006/relationships/slide" Target="slides/slide4886.xml"/><Relationship Id="rId2230" Type="http://schemas.openxmlformats.org/officeDocument/2006/relationships/slide" Target="slides/slide2226.xml"/><Relationship Id="rId3562" Type="http://schemas.openxmlformats.org/officeDocument/2006/relationships/slide" Target="slides/slide3558.xml"/><Relationship Id="rId4893" Type="http://schemas.openxmlformats.org/officeDocument/2006/relationships/slide" Target="slides/slide4889.xml"/><Relationship Id="rId2231" Type="http://schemas.openxmlformats.org/officeDocument/2006/relationships/slide" Target="slides/slide2227.xml"/><Relationship Id="rId3561" Type="http://schemas.openxmlformats.org/officeDocument/2006/relationships/slide" Target="slides/slide3557.xml"/><Relationship Id="rId4892" Type="http://schemas.openxmlformats.org/officeDocument/2006/relationships/slide" Target="slides/slide4888.xml"/><Relationship Id="rId312" Type="http://schemas.openxmlformats.org/officeDocument/2006/relationships/slide" Target="slides/slide308.xml"/><Relationship Id="rId2232" Type="http://schemas.openxmlformats.org/officeDocument/2006/relationships/slide" Target="slides/slide2228.xml"/><Relationship Id="rId3564" Type="http://schemas.openxmlformats.org/officeDocument/2006/relationships/slide" Target="slides/slide3560.xml"/><Relationship Id="rId4895" Type="http://schemas.openxmlformats.org/officeDocument/2006/relationships/slide" Target="slides/slide4891.xml"/><Relationship Id="rId311" Type="http://schemas.openxmlformats.org/officeDocument/2006/relationships/slide" Target="slides/slide307.xml"/><Relationship Id="rId2233" Type="http://schemas.openxmlformats.org/officeDocument/2006/relationships/slide" Target="slides/slide2229.xml"/><Relationship Id="rId3563" Type="http://schemas.openxmlformats.org/officeDocument/2006/relationships/slide" Target="slides/slide3559.xml"/><Relationship Id="rId4894" Type="http://schemas.openxmlformats.org/officeDocument/2006/relationships/slide" Target="slides/slide4890.xml"/><Relationship Id="rId310" Type="http://schemas.openxmlformats.org/officeDocument/2006/relationships/slide" Target="slides/slide306.xml"/><Relationship Id="rId2234" Type="http://schemas.openxmlformats.org/officeDocument/2006/relationships/slide" Target="slides/slide2230.xml"/><Relationship Id="rId3566" Type="http://schemas.openxmlformats.org/officeDocument/2006/relationships/slide" Target="slides/slide3562.xml"/><Relationship Id="rId4897" Type="http://schemas.openxmlformats.org/officeDocument/2006/relationships/slide" Target="slides/slide4893.xml"/><Relationship Id="rId2235" Type="http://schemas.openxmlformats.org/officeDocument/2006/relationships/slide" Target="slides/slide2231.xml"/><Relationship Id="rId3565" Type="http://schemas.openxmlformats.org/officeDocument/2006/relationships/slide" Target="slides/slide3561.xml"/><Relationship Id="rId4896" Type="http://schemas.openxmlformats.org/officeDocument/2006/relationships/slide" Target="slides/slide4892.xml"/><Relationship Id="rId4040" Type="http://schemas.openxmlformats.org/officeDocument/2006/relationships/slide" Target="slides/slide4036.xml"/><Relationship Id="rId5372" Type="http://schemas.openxmlformats.org/officeDocument/2006/relationships/slide" Target="slides/slide5368.xml"/><Relationship Id="rId5373" Type="http://schemas.openxmlformats.org/officeDocument/2006/relationships/slide" Target="slides/slide5369.xml"/><Relationship Id="rId4042" Type="http://schemas.openxmlformats.org/officeDocument/2006/relationships/slide" Target="slides/slide4038.xml"/><Relationship Id="rId5370" Type="http://schemas.openxmlformats.org/officeDocument/2006/relationships/slide" Target="slides/slide5366.xml"/><Relationship Id="rId4041" Type="http://schemas.openxmlformats.org/officeDocument/2006/relationships/slide" Target="slides/slide4037.xml"/><Relationship Id="rId5371" Type="http://schemas.openxmlformats.org/officeDocument/2006/relationships/slide" Target="slides/slide5367.xml"/><Relationship Id="rId4044" Type="http://schemas.openxmlformats.org/officeDocument/2006/relationships/slide" Target="slides/slide4040.xml"/><Relationship Id="rId5376" Type="http://schemas.openxmlformats.org/officeDocument/2006/relationships/slide" Target="slides/slide5372.xml"/><Relationship Id="rId4043" Type="http://schemas.openxmlformats.org/officeDocument/2006/relationships/slide" Target="slides/slide4039.xml"/><Relationship Id="rId5377" Type="http://schemas.openxmlformats.org/officeDocument/2006/relationships/slide" Target="slides/slide5373.xml"/><Relationship Id="rId4046" Type="http://schemas.openxmlformats.org/officeDocument/2006/relationships/slide" Target="slides/slide4042.xml"/><Relationship Id="rId5374" Type="http://schemas.openxmlformats.org/officeDocument/2006/relationships/slide" Target="slides/slide5370.xml"/><Relationship Id="rId4045" Type="http://schemas.openxmlformats.org/officeDocument/2006/relationships/slide" Target="slides/slide4041.xml"/><Relationship Id="rId5375" Type="http://schemas.openxmlformats.org/officeDocument/2006/relationships/slide" Target="slides/slide5371.xml"/><Relationship Id="rId4048" Type="http://schemas.openxmlformats.org/officeDocument/2006/relationships/slide" Target="slides/slide4044.xml"/><Relationship Id="rId4047" Type="http://schemas.openxmlformats.org/officeDocument/2006/relationships/slide" Target="slides/slide4043.xml"/><Relationship Id="rId5378" Type="http://schemas.openxmlformats.org/officeDocument/2006/relationships/slide" Target="slides/slide5374.xml"/><Relationship Id="rId4049" Type="http://schemas.openxmlformats.org/officeDocument/2006/relationships/slide" Target="slides/slide4045.xml"/><Relationship Id="rId5379" Type="http://schemas.openxmlformats.org/officeDocument/2006/relationships/slide" Target="slides/slide5375.xml"/><Relationship Id="rId5361" Type="http://schemas.openxmlformats.org/officeDocument/2006/relationships/slide" Target="slides/slide5357.xml"/><Relationship Id="rId5362" Type="http://schemas.openxmlformats.org/officeDocument/2006/relationships/slide" Target="slides/slide5358.xml"/><Relationship Id="rId4031" Type="http://schemas.openxmlformats.org/officeDocument/2006/relationships/slide" Target="slides/slide4027.xml"/><Relationship Id="rId4030" Type="http://schemas.openxmlformats.org/officeDocument/2006/relationships/slide" Target="slides/slide4026.xml"/><Relationship Id="rId5360" Type="http://schemas.openxmlformats.org/officeDocument/2006/relationships/slide" Target="slides/slide5356.xml"/><Relationship Id="rId297" Type="http://schemas.openxmlformats.org/officeDocument/2006/relationships/slide" Target="slides/slide293.xml"/><Relationship Id="rId4033" Type="http://schemas.openxmlformats.org/officeDocument/2006/relationships/slide" Target="slides/slide4029.xml"/><Relationship Id="rId5365" Type="http://schemas.openxmlformats.org/officeDocument/2006/relationships/slide" Target="slides/slide5361.xml"/><Relationship Id="rId296" Type="http://schemas.openxmlformats.org/officeDocument/2006/relationships/slide" Target="slides/slide292.xml"/><Relationship Id="rId4032" Type="http://schemas.openxmlformats.org/officeDocument/2006/relationships/slide" Target="slides/slide4028.xml"/><Relationship Id="rId5366" Type="http://schemas.openxmlformats.org/officeDocument/2006/relationships/slide" Target="slides/slide5362.xml"/><Relationship Id="rId295" Type="http://schemas.openxmlformats.org/officeDocument/2006/relationships/slide" Target="slides/slide291.xml"/><Relationship Id="rId4035" Type="http://schemas.openxmlformats.org/officeDocument/2006/relationships/slide" Target="slides/slide4031.xml"/><Relationship Id="rId5363" Type="http://schemas.openxmlformats.org/officeDocument/2006/relationships/slide" Target="slides/slide5359.xml"/><Relationship Id="rId294" Type="http://schemas.openxmlformats.org/officeDocument/2006/relationships/slide" Target="slides/slide290.xml"/><Relationship Id="rId4034" Type="http://schemas.openxmlformats.org/officeDocument/2006/relationships/slide" Target="slides/slide4030.xml"/><Relationship Id="rId5364" Type="http://schemas.openxmlformats.org/officeDocument/2006/relationships/slide" Target="slides/slide5360.xml"/><Relationship Id="rId4037" Type="http://schemas.openxmlformats.org/officeDocument/2006/relationships/slide" Target="slides/slide4033.xml"/><Relationship Id="rId5369" Type="http://schemas.openxmlformats.org/officeDocument/2006/relationships/slide" Target="slides/slide5365.xml"/><Relationship Id="rId4036" Type="http://schemas.openxmlformats.org/officeDocument/2006/relationships/slide" Target="slides/slide4032.xml"/><Relationship Id="rId299" Type="http://schemas.openxmlformats.org/officeDocument/2006/relationships/slide" Target="slides/slide295.xml"/><Relationship Id="rId4039" Type="http://schemas.openxmlformats.org/officeDocument/2006/relationships/slide" Target="slides/slide4035.xml"/><Relationship Id="rId5367" Type="http://schemas.openxmlformats.org/officeDocument/2006/relationships/slide" Target="slides/slide5363.xml"/><Relationship Id="rId298" Type="http://schemas.openxmlformats.org/officeDocument/2006/relationships/slide" Target="slides/slide294.xml"/><Relationship Id="rId4038" Type="http://schemas.openxmlformats.org/officeDocument/2006/relationships/slide" Target="slides/slide4034.xml"/><Relationship Id="rId5368" Type="http://schemas.openxmlformats.org/officeDocument/2006/relationships/slide" Target="slides/slide5364.xml"/><Relationship Id="rId5390" Type="http://schemas.openxmlformats.org/officeDocument/2006/relationships/slide" Target="slides/slide5386.xml"/><Relationship Id="rId5391" Type="http://schemas.openxmlformats.org/officeDocument/2006/relationships/slide" Target="slides/slide5387.xml"/><Relationship Id="rId4060" Type="http://schemas.openxmlformats.org/officeDocument/2006/relationships/slide" Target="slides/slide4056.xml"/><Relationship Id="rId4062" Type="http://schemas.openxmlformats.org/officeDocument/2006/relationships/slide" Target="slides/slide4058.xml"/><Relationship Id="rId5394" Type="http://schemas.openxmlformats.org/officeDocument/2006/relationships/slide" Target="slides/slide5390.xml"/><Relationship Id="rId4061" Type="http://schemas.openxmlformats.org/officeDocument/2006/relationships/slide" Target="slides/slide4057.xml"/><Relationship Id="rId5395" Type="http://schemas.openxmlformats.org/officeDocument/2006/relationships/slide" Target="slides/slide5391.xml"/><Relationship Id="rId4064" Type="http://schemas.openxmlformats.org/officeDocument/2006/relationships/slide" Target="slides/slide4060.xml"/><Relationship Id="rId5392" Type="http://schemas.openxmlformats.org/officeDocument/2006/relationships/slide" Target="slides/slide5388.xml"/><Relationship Id="rId4063" Type="http://schemas.openxmlformats.org/officeDocument/2006/relationships/slide" Target="slides/slide4059.xml"/><Relationship Id="rId5393" Type="http://schemas.openxmlformats.org/officeDocument/2006/relationships/slide" Target="slides/slide5389.xml"/><Relationship Id="rId4066" Type="http://schemas.openxmlformats.org/officeDocument/2006/relationships/slide" Target="slides/slide4062.xml"/><Relationship Id="rId5398" Type="http://schemas.openxmlformats.org/officeDocument/2006/relationships/slide" Target="slides/slide5394.xml"/><Relationship Id="rId4065" Type="http://schemas.openxmlformats.org/officeDocument/2006/relationships/slide" Target="slides/slide4061.xml"/><Relationship Id="rId5399" Type="http://schemas.openxmlformats.org/officeDocument/2006/relationships/slide" Target="slides/slide5395.xml"/><Relationship Id="rId4068" Type="http://schemas.openxmlformats.org/officeDocument/2006/relationships/slide" Target="slides/slide4064.xml"/><Relationship Id="rId5396" Type="http://schemas.openxmlformats.org/officeDocument/2006/relationships/slide" Target="slides/slide5392.xml"/><Relationship Id="rId4067" Type="http://schemas.openxmlformats.org/officeDocument/2006/relationships/slide" Target="slides/slide4063.xml"/><Relationship Id="rId5397" Type="http://schemas.openxmlformats.org/officeDocument/2006/relationships/slide" Target="slides/slide5393.xml"/><Relationship Id="rId4069" Type="http://schemas.openxmlformats.org/officeDocument/2006/relationships/slide" Target="slides/slide4065.xml"/><Relationship Id="rId5380" Type="http://schemas.openxmlformats.org/officeDocument/2006/relationships/slide" Target="slides/slide5376.xml"/><Relationship Id="rId4051" Type="http://schemas.openxmlformats.org/officeDocument/2006/relationships/slide" Target="slides/slide4047.xml"/><Relationship Id="rId5383" Type="http://schemas.openxmlformats.org/officeDocument/2006/relationships/slide" Target="slides/slide5379.xml"/><Relationship Id="rId4050" Type="http://schemas.openxmlformats.org/officeDocument/2006/relationships/slide" Target="slides/slide4046.xml"/><Relationship Id="rId5384" Type="http://schemas.openxmlformats.org/officeDocument/2006/relationships/slide" Target="slides/slide5380.xml"/><Relationship Id="rId4053" Type="http://schemas.openxmlformats.org/officeDocument/2006/relationships/slide" Target="slides/slide4049.xml"/><Relationship Id="rId5381" Type="http://schemas.openxmlformats.org/officeDocument/2006/relationships/slide" Target="slides/slide5377.xml"/><Relationship Id="rId4052" Type="http://schemas.openxmlformats.org/officeDocument/2006/relationships/slide" Target="slides/slide4048.xml"/><Relationship Id="rId5382" Type="http://schemas.openxmlformats.org/officeDocument/2006/relationships/slide" Target="slides/slide5378.xml"/><Relationship Id="rId4055" Type="http://schemas.openxmlformats.org/officeDocument/2006/relationships/slide" Target="slides/slide4051.xml"/><Relationship Id="rId5387" Type="http://schemas.openxmlformats.org/officeDocument/2006/relationships/slide" Target="slides/slide5383.xml"/><Relationship Id="rId4054" Type="http://schemas.openxmlformats.org/officeDocument/2006/relationships/slide" Target="slides/slide4050.xml"/><Relationship Id="rId5388" Type="http://schemas.openxmlformats.org/officeDocument/2006/relationships/slide" Target="slides/slide5384.xml"/><Relationship Id="rId4057" Type="http://schemas.openxmlformats.org/officeDocument/2006/relationships/slide" Target="slides/slide4053.xml"/><Relationship Id="rId5385" Type="http://schemas.openxmlformats.org/officeDocument/2006/relationships/slide" Target="slides/slide5381.xml"/><Relationship Id="rId4056" Type="http://schemas.openxmlformats.org/officeDocument/2006/relationships/slide" Target="slides/slide4052.xml"/><Relationship Id="rId5386" Type="http://schemas.openxmlformats.org/officeDocument/2006/relationships/slide" Target="slides/slide5382.xml"/><Relationship Id="rId4059" Type="http://schemas.openxmlformats.org/officeDocument/2006/relationships/slide" Target="slides/slide4055.xml"/><Relationship Id="rId4058" Type="http://schemas.openxmlformats.org/officeDocument/2006/relationships/slide" Target="slides/slide4054.xml"/><Relationship Id="rId5389" Type="http://schemas.openxmlformats.org/officeDocument/2006/relationships/slide" Target="slides/slide5385.xml"/><Relationship Id="rId4008" Type="http://schemas.openxmlformats.org/officeDocument/2006/relationships/slide" Target="slides/slide4004.xml"/><Relationship Id="rId4007" Type="http://schemas.openxmlformats.org/officeDocument/2006/relationships/slide" Target="slides/slide4003.xml"/><Relationship Id="rId5338" Type="http://schemas.openxmlformats.org/officeDocument/2006/relationships/slide" Target="slides/slide5334.xml"/><Relationship Id="rId4009" Type="http://schemas.openxmlformats.org/officeDocument/2006/relationships/slide" Target="slides/slide4005.xml"/><Relationship Id="rId5339" Type="http://schemas.openxmlformats.org/officeDocument/2006/relationships/slide" Target="slides/slide5335.xml"/><Relationship Id="rId271" Type="http://schemas.openxmlformats.org/officeDocument/2006/relationships/slide" Target="slides/slide267.xml"/><Relationship Id="rId270" Type="http://schemas.openxmlformats.org/officeDocument/2006/relationships/slide" Target="slides/slide266.xml"/><Relationship Id="rId269" Type="http://schemas.openxmlformats.org/officeDocument/2006/relationships/slide" Target="slides/slide265.xml"/><Relationship Id="rId264" Type="http://schemas.openxmlformats.org/officeDocument/2006/relationships/slide" Target="slides/slide260.xml"/><Relationship Id="rId4000" Type="http://schemas.openxmlformats.org/officeDocument/2006/relationships/slide" Target="slides/slide3996.xml"/><Relationship Id="rId5332" Type="http://schemas.openxmlformats.org/officeDocument/2006/relationships/slide" Target="slides/slide5328.xml"/><Relationship Id="rId263" Type="http://schemas.openxmlformats.org/officeDocument/2006/relationships/slide" Target="slides/slide259.xml"/><Relationship Id="rId5333" Type="http://schemas.openxmlformats.org/officeDocument/2006/relationships/slide" Target="slides/slide5329.xml"/><Relationship Id="rId262" Type="http://schemas.openxmlformats.org/officeDocument/2006/relationships/slide" Target="slides/slide258.xml"/><Relationship Id="rId4002" Type="http://schemas.openxmlformats.org/officeDocument/2006/relationships/slide" Target="slides/slide3998.xml"/><Relationship Id="rId5330" Type="http://schemas.openxmlformats.org/officeDocument/2006/relationships/slide" Target="slides/slide5326.xml"/><Relationship Id="rId261" Type="http://schemas.openxmlformats.org/officeDocument/2006/relationships/slide" Target="slides/slide257.xml"/><Relationship Id="rId4001" Type="http://schemas.openxmlformats.org/officeDocument/2006/relationships/slide" Target="slides/slide3997.xml"/><Relationship Id="rId5331" Type="http://schemas.openxmlformats.org/officeDocument/2006/relationships/slide" Target="slides/slide5327.xml"/><Relationship Id="rId268" Type="http://schemas.openxmlformats.org/officeDocument/2006/relationships/slide" Target="slides/slide264.xml"/><Relationship Id="rId4004" Type="http://schemas.openxmlformats.org/officeDocument/2006/relationships/slide" Target="slides/slide4000.xml"/><Relationship Id="rId5336" Type="http://schemas.openxmlformats.org/officeDocument/2006/relationships/slide" Target="slides/slide5332.xml"/><Relationship Id="rId267" Type="http://schemas.openxmlformats.org/officeDocument/2006/relationships/slide" Target="slides/slide263.xml"/><Relationship Id="rId4003" Type="http://schemas.openxmlformats.org/officeDocument/2006/relationships/slide" Target="slides/slide3999.xml"/><Relationship Id="rId5337" Type="http://schemas.openxmlformats.org/officeDocument/2006/relationships/slide" Target="slides/slide5333.xml"/><Relationship Id="rId266" Type="http://schemas.openxmlformats.org/officeDocument/2006/relationships/slide" Target="slides/slide262.xml"/><Relationship Id="rId4006" Type="http://schemas.openxmlformats.org/officeDocument/2006/relationships/slide" Target="slides/slide4002.xml"/><Relationship Id="rId5334" Type="http://schemas.openxmlformats.org/officeDocument/2006/relationships/slide" Target="slides/slide5330.xml"/><Relationship Id="rId265" Type="http://schemas.openxmlformats.org/officeDocument/2006/relationships/slide" Target="slides/slide261.xml"/><Relationship Id="rId4005" Type="http://schemas.openxmlformats.org/officeDocument/2006/relationships/slide" Target="slides/slide4001.xml"/><Relationship Id="rId5335" Type="http://schemas.openxmlformats.org/officeDocument/2006/relationships/slide" Target="slides/slide5331.xml"/><Relationship Id="rId5329" Type="http://schemas.openxmlformats.org/officeDocument/2006/relationships/slide" Target="slides/slide5325.xml"/><Relationship Id="rId5327" Type="http://schemas.openxmlformats.org/officeDocument/2006/relationships/slide" Target="slides/slide5323.xml"/><Relationship Id="rId5328" Type="http://schemas.openxmlformats.org/officeDocument/2006/relationships/slide" Target="slides/slide5324.xml"/><Relationship Id="rId260" Type="http://schemas.openxmlformats.org/officeDocument/2006/relationships/slide" Target="slides/slide256.xml"/><Relationship Id="rId259" Type="http://schemas.openxmlformats.org/officeDocument/2006/relationships/slide" Target="slides/slide255.xml"/><Relationship Id="rId258" Type="http://schemas.openxmlformats.org/officeDocument/2006/relationships/slide" Target="slides/slide254.xml"/><Relationship Id="rId2290" Type="http://schemas.openxmlformats.org/officeDocument/2006/relationships/slide" Target="slides/slide2286.xml"/><Relationship Id="rId2291" Type="http://schemas.openxmlformats.org/officeDocument/2006/relationships/slide" Target="slides/slide2287.xml"/><Relationship Id="rId2292" Type="http://schemas.openxmlformats.org/officeDocument/2006/relationships/slide" Target="slides/slide2288.xml"/><Relationship Id="rId2293" Type="http://schemas.openxmlformats.org/officeDocument/2006/relationships/slide" Target="slides/slide2289.xml"/><Relationship Id="rId253" Type="http://schemas.openxmlformats.org/officeDocument/2006/relationships/slide" Target="slides/slide249.xml"/><Relationship Id="rId2294" Type="http://schemas.openxmlformats.org/officeDocument/2006/relationships/slide" Target="slides/slide2290.xml"/><Relationship Id="rId5321" Type="http://schemas.openxmlformats.org/officeDocument/2006/relationships/slide" Target="slides/slide5317.xml"/><Relationship Id="rId252" Type="http://schemas.openxmlformats.org/officeDocument/2006/relationships/slide" Target="slides/slide248.xml"/><Relationship Id="rId2295" Type="http://schemas.openxmlformats.org/officeDocument/2006/relationships/slide" Target="slides/slide2291.xml"/><Relationship Id="rId5322" Type="http://schemas.openxmlformats.org/officeDocument/2006/relationships/slide" Target="slides/slide5318.xml"/><Relationship Id="rId251" Type="http://schemas.openxmlformats.org/officeDocument/2006/relationships/slide" Target="slides/slide247.xml"/><Relationship Id="rId2296" Type="http://schemas.openxmlformats.org/officeDocument/2006/relationships/slide" Target="slides/slide2292.xml"/><Relationship Id="rId250" Type="http://schemas.openxmlformats.org/officeDocument/2006/relationships/slide" Target="slides/slide246.xml"/><Relationship Id="rId2297" Type="http://schemas.openxmlformats.org/officeDocument/2006/relationships/slide" Target="slides/slide2293.xml"/><Relationship Id="rId5320" Type="http://schemas.openxmlformats.org/officeDocument/2006/relationships/slide" Target="slides/slide5316.xml"/><Relationship Id="rId257" Type="http://schemas.openxmlformats.org/officeDocument/2006/relationships/slide" Target="slides/slide253.xml"/><Relationship Id="rId2298" Type="http://schemas.openxmlformats.org/officeDocument/2006/relationships/slide" Target="slides/slide2294.xml"/><Relationship Id="rId5325" Type="http://schemas.openxmlformats.org/officeDocument/2006/relationships/slide" Target="slides/slide5321.xml"/><Relationship Id="rId256" Type="http://schemas.openxmlformats.org/officeDocument/2006/relationships/slide" Target="slides/slide252.xml"/><Relationship Id="rId2299" Type="http://schemas.openxmlformats.org/officeDocument/2006/relationships/slide" Target="slides/slide2295.xml"/><Relationship Id="rId5326" Type="http://schemas.openxmlformats.org/officeDocument/2006/relationships/slide" Target="slides/slide5322.xml"/><Relationship Id="rId255" Type="http://schemas.openxmlformats.org/officeDocument/2006/relationships/slide" Target="slides/slide251.xml"/><Relationship Id="rId5323" Type="http://schemas.openxmlformats.org/officeDocument/2006/relationships/slide" Target="slides/slide5319.xml"/><Relationship Id="rId254" Type="http://schemas.openxmlformats.org/officeDocument/2006/relationships/slide" Target="slides/slide250.xml"/><Relationship Id="rId5324" Type="http://schemas.openxmlformats.org/officeDocument/2006/relationships/slide" Target="slides/slide5320.xml"/><Relationship Id="rId4029" Type="http://schemas.openxmlformats.org/officeDocument/2006/relationships/slide" Target="slides/slide4025.xml"/><Relationship Id="rId293" Type="http://schemas.openxmlformats.org/officeDocument/2006/relationships/slide" Target="slides/slide289.xml"/><Relationship Id="rId292" Type="http://schemas.openxmlformats.org/officeDocument/2006/relationships/slide" Target="slides/slide288.xml"/><Relationship Id="rId291" Type="http://schemas.openxmlformats.org/officeDocument/2006/relationships/slide" Target="slides/slide287.xml"/><Relationship Id="rId290" Type="http://schemas.openxmlformats.org/officeDocument/2006/relationships/slide" Target="slides/slide286.xml"/><Relationship Id="rId5350" Type="http://schemas.openxmlformats.org/officeDocument/2006/relationships/slide" Target="slides/slide5346.xml"/><Relationship Id="rId5351" Type="http://schemas.openxmlformats.org/officeDocument/2006/relationships/slide" Target="slides/slide5347.xml"/><Relationship Id="rId4020" Type="http://schemas.openxmlformats.org/officeDocument/2006/relationships/slide" Target="slides/slide4016.xml"/><Relationship Id="rId286" Type="http://schemas.openxmlformats.org/officeDocument/2006/relationships/slide" Target="slides/slide282.xml"/><Relationship Id="rId4022" Type="http://schemas.openxmlformats.org/officeDocument/2006/relationships/slide" Target="slides/slide4018.xml"/><Relationship Id="rId5354" Type="http://schemas.openxmlformats.org/officeDocument/2006/relationships/slide" Target="slides/slide5350.xml"/><Relationship Id="rId285" Type="http://schemas.openxmlformats.org/officeDocument/2006/relationships/slide" Target="slides/slide281.xml"/><Relationship Id="rId4021" Type="http://schemas.openxmlformats.org/officeDocument/2006/relationships/slide" Target="slides/slide4017.xml"/><Relationship Id="rId5355" Type="http://schemas.openxmlformats.org/officeDocument/2006/relationships/slide" Target="slides/slide5351.xml"/><Relationship Id="rId284" Type="http://schemas.openxmlformats.org/officeDocument/2006/relationships/slide" Target="slides/slide280.xml"/><Relationship Id="rId4024" Type="http://schemas.openxmlformats.org/officeDocument/2006/relationships/slide" Target="slides/slide4020.xml"/><Relationship Id="rId5352" Type="http://schemas.openxmlformats.org/officeDocument/2006/relationships/slide" Target="slides/slide5348.xml"/><Relationship Id="rId283" Type="http://schemas.openxmlformats.org/officeDocument/2006/relationships/slide" Target="slides/slide279.xml"/><Relationship Id="rId4023" Type="http://schemas.openxmlformats.org/officeDocument/2006/relationships/slide" Target="slides/slide4019.xml"/><Relationship Id="rId5353" Type="http://schemas.openxmlformats.org/officeDocument/2006/relationships/slide" Target="slides/slide5349.xml"/><Relationship Id="rId4026" Type="http://schemas.openxmlformats.org/officeDocument/2006/relationships/slide" Target="slides/slide4022.xml"/><Relationship Id="rId5358" Type="http://schemas.openxmlformats.org/officeDocument/2006/relationships/slide" Target="slides/slide5354.xml"/><Relationship Id="rId289" Type="http://schemas.openxmlformats.org/officeDocument/2006/relationships/slide" Target="slides/slide285.xml"/><Relationship Id="rId4025" Type="http://schemas.openxmlformats.org/officeDocument/2006/relationships/slide" Target="slides/slide4021.xml"/><Relationship Id="rId5359" Type="http://schemas.openxmlformats.org/officeDocument/2006/relationships/slide" Target="slides/slide5355.xml"/><Relationship Id="rId288" Type="http://schemas.openxmlformats.org/officeDocument/2006/relationships/slide" Target="slides/slide284.xml"/><Relationship Id="rId4028" Type="http://schemas.openxmlformats.org/officeDocument/2006/relationships/slide" Target="slides/slide4024.xml"/><Relationship Id="rId5356" Type="http://schemas.openxmlformats.org/officeDocument/2006/relationships/slide" Target="slides/slide5352.xml"/><Relationship Id="rId287" Type="http://schemas.openxmlformats.org/officeDocument/2006/relationships/slide" Target="slides/slide283.xml"/><Relationship Id="rId4027" Type="http://schemas.openxmlformats.org/officeDocument/2006/relationships/slide" Target="slides/slide4023.xml"/><Relationship Id="rId5357" Type="http://schemas.openxmlformats.org/officeDocument/2006/relationships/slide" Target="slides/slide5353.xml"/><Relationship Id="rId4019" Type="http://schemas.openxmlformats.org/officeDocument/2006/relationships/slide" Target="slides/slide4015.xml"/><Relationship Id="rId4018" Type="http://schemas.openxmlformats.org/officeDocument/2006/relationships/slide" Target="slides/slide4014.xml"/><Relationship Id="rId5349" Type="http://schemas.openxmlformats.org/officeDocument/2006/relationships/slide" Target="slides/slide5345.xml"/><Relationship Id="rId282" Type="http://schemas.openxmlformats.org/officeDocument/2006/relationships/slide" Target="slides/slide278.xml"/><Relationship Id="rId281" Type="http://schemas.openxmlformats.org/officeDocument/2006/relationships/slide" Target="slides/slide277.xml"/><Relationship Id="rId280" Type="http://schemas.openxmlformats.org/officeDocument/2006/relationships/slide" Target="slides/slide276.xml"/><Relationship Id="rId5340" Type="http://schemas.openxmlformats.org/officeDocument/2006/relationships/slide" Target="slides/slide5336.xml"/><Relationship Id="rId275" Type="http://schemas.openxmlformats.org/officeDocument/2006/relationships/slide" Target="slides/slide271.xml"/><Relationship Id="rId4011" Type="http://schemas.openxmlformats.org/officeDocument/2006/relationships/slide" Target="slides/slide4007.xml"/><Relationship Id="rId5343" Type="http://schemas.openxmlformats.org/officeDocument/2006/relationships/slide" Target="slides/slide5339.xml"/><Relationship Id="rId274" Type="http://schemas.openxmlformats.org/officeDocument/2006/relationships/slide" Target="slides/slide270.xml"/><Relationship Id="rId4010" Type="http://schemas.openxmlformats.org/officeDocument/2006/relationships/slide" Target="slides/slide4006.xml"/><Relationship Id="rId5344" Type="http://schemas.openxmlformats.org/officeDocument/2006/relationships/slide" Target="slides/slide5340.xml"/><Relationship Id="rId273" Type="http://schemas.openxmlformats.org/officeDocument/2006/relationships/slide" Target="slides/slide269.xml"/><Relationship Id="rId4013" Type="http://schemas.openxmlformats.org/officeDocument/2006/relationships/slide" Target="slides/slide4009.xml"/><Relationship Id="rId5341" Type="http://schemas.openxmlformats.org/officeDocument/2006/relationships/slide" Target="slides/slide5337.xml"/><Relationship Id="rId272" Type="http://schemas.openxmlformats.org/officeDocument/2006/relationships/slide" Target="slides/slide268.xml"/><Relationship Id="rId4012" Type="http://schemas.openxmlformats.org/officeDocument/2006/relationships/slide" Target="slides/slide4008.xml"/><Relationship Id="rId5342" Type="http://schemas.openxmlformats.org/officeDocument/2006/relationships/slide" Target="slides/slide5338.xml"/><Relationship Id="rId279" Type="http://schemas.openxmlformats.org/officeDocument/2006/relationships/slide" Target="slides/slide275.xml"/><Relationship Id="rId4015" Type="http://schemas.openxmlformats.org/officeDocument/2006/relationships/slide" Target="slides/slide4011.xml"/><Relationship Id="rId5347" Type="http://schemas.openxmlformats.org/officeDocument/2006/relationships/slide" Target="slides/slide5343.xml"/><Relationship Id="rId278" Type="http://schemas.openxmlformats.org/officeDocument/2006/relationships/slide" Target="slides/slide274.xml"/><Relationship Id="rId4014" Type="http://schemas.openxmlformats.org/officeDocument/2006/relationships/slide" Target="slides/slide4010.xml"/><Relationship Id="rId5348" Type="http://schemas.openxmlformats.org/officeDocument/2006/relationships/slide" Target="slides/slide5344.xml"/><Relationship Id="rId277" Type="http://schemas.openxmlformats.org/officeDocument/2006/relationships/slide" Target="slides/slide273.xml"/><Relationship Id="rId4017" Type="http://schemas.openxmlformats.org/officeDocument/2006/relationships/slide" Target="slides/slide4013.xml"/><Relationship Id="rId5345" Type="http://schemas.openxmlformats.org/officeDocument/2006/relationships/slide" Target="slides/slide5341.xml"/><Relationship Id="rId276" Type="http://schemas.openxmlformats.org/officeDocument/2006/relationships/slide" Target="slides/slide272.xml"/><Relationship Id="rId4016" Type="http://schemas.openxmlformats.org/officeDocument/2006/relationships/slide" Target="slides/slide4012.xml"/><Relationship Id="rId5346" Type="http://schemas.openxmlformats.org/officeDocument/2006/relationships/slide" Target="slides/slide5342.xml"/><Relationship Id="rId1851" Type="http://schemas.openxmlformats.org/officeDocument/2006/relationships/slide" Target="slides/slide1847.xml"/><Relationship Id="rId1852" Type="http://schemas.openxmlformats.org/officeDocument/2006/relationships/slide" Target="slides/slide1848.xml"/><Relationship Id="rId1853" Type="http://schemas.openxmlformats.org/officeDocument/2006/relationships/slide" Target="slides/slide1849.xml"/><Relationship Id="rId1854" Type="http://schemas.openxmlformats.org/officeDocument/2006/relationships/slide" Target="slides/slide1850.xml"/><Relationship Id="rId1855" Type="http://schemas.openxmlformats.org/officeDocument/2006/relationships/slide" Target="slides/slide1851.xml"/><Relationship Id="rId1856" Type="http://schemas.openxmlformats.org/officeDocument/2006/relationships/slide" Target="slides/slide1852.xml"/><Relationship Id="rId1857" Type="http://schemas.openxmlformats.org/officeDocument/2006/relationships/slide" Target="slides/slide1853.xml"/><Relationship Id="rId1858" Type="http://schemas.openxmlformats.org/officeDocument/2006/relationships/slide" Target="slides/slide1854.xml"/><Relationship Id="rId1859" Type="http://schemas.openxmlformats.org/officeDocument/2006/relationships/slide" Target="slides/slide1855.xml"/><Relationship Id="rId1850" Type="http://schemas.openxmlformats.org/officeDocument/2006/relationships/slide" Target="slides/slide1846.xml"/><Relationship Id="rId1840" Type="http://schemas.openxmlformats.org/officeDocument/2006/relationships/slide" Target="slides/slide1836.xml"/><Relationship Id="rId1841" Type="http://schemas.openxmlformats.org/officeDocument/2006/relationships/slide" Target="slides/slide1837.xml"/><Relationship Id="rId1842" Type="http://schemas.openxmlformats.org/officeDocument/2006/relationships/slide" Target="slides/slide1838.xml"/><Relationship Id="rId1843" Type="http://schemas.openxmlformats.org/officeDocument/2006/relationships/slide" Target="slides/slide1839.xml"/><Relationship Id="rId1844" Type="http://schemas.openxmlformats.org/officeDocument/2006/relationships/slide" Target="slides/slide1840.xml"/><Relationship Id="rId1845" Type="http://schemas.openxmlformats.org/officeDocument/2006/relationships/slide" Target="slides/slide1841.xml"/><Relationship Id="rId1846" Type="http://schemas.openxmlformats.org/officeDocument/2006/relationships/slide" Target="slides/slide1842.xml"/><Relationship Id="rId1847" Type="http://schemas.openxmlformats.org/officeDocument/2006/relationships/slide" Target="slides/slide1843.xml"/><Relationship Id="rId1848" Type="http://schemas.openxmlformats.org/officeDocument/2006/relationships/slide" Target="slides/slide1844.xml"/><Relationship Id="rId1849" Type="http://schemas.openxmlformats.org/officeDocument/2006/relationships/slide" Target="slides/slide1845.xml"/><Relationship Id="rId1873" Type="http://schemas.openxmlformats.org/officeDocument/2006/relationships/slide" Target="slides/slide1869.xml"/><Relationship Id="rId1874" Type="http://schemas.openxmlformats.org/officeDocument/2006/relationships/slide" Target="slides/slide1870.xml"/><Relationship Id="rId1875" Type="http://schemas.openxmlformats.org/officeDocument/2006/relationships/slide" Target="slides/slide1871.xml"/><Relationship Id="rId4901" Type="http://schemas.openxmlformats.org/officeDocument/2006/relationships/slide" Target="slides/slide4897.xml"/><Relationship Id="rId1876" Type="http://schemas.openxmlformats.org/officeDocument/2006/relationships/slide" Target="slides/slide1872.xml"/><Relationship Id="rId4900" Type="http://schemas.openxmlformats.org/officeDocument/2006/relationships/slide" Target="slides/slide4896.xml"/><Relationship Id="rId1877" Type="http://schemas.openxmlformats.org/officeDocument/2006/relationships/slide" Target="slides/slide1873.xml"/><Relationship Id="rId4903" Type="http://schemas.openxmlformats.org/officeDocument/2006/relationships/slide" Target="slides/slide4899.xml"/><Relationship Id="rId1878" Type="http://schemas.openxmlformats.org/officeDocument/2006/relationships/slide" Target="slides/slide1874.xml"/><Relationship Id="rId4902" Type="http://schemas.openxmlformats.org/officeDocument/2006/relationships/slide" Target="slides/slide4898.xml"/><Relationship Id="rId1879" Type="http://schemas.openxmlformats.org/officeDocument/2006/relationships/slide" Target="slides/slide1875.xml"/><Relationship Id="rId4905" Type="http://schemas.openxmlformats.org/officeDocument/2006/relationships/slide" Target="slides/slide4901.xml"/><Relationship Id="rId4904" Type="http://schemas.openxmlformats.org/officeDocument/2006/relationships/slide" Target="slides/slide4900.xml"/><Relationship Id="rId4907" Type="http://schemas.openxmlformats.org/officeDocument/2006/relationships/slide" Target="slides/slide4903.xml"/><Relationship Id="rId4906" Type="http://schemas.openxmlformats.org/officeDocument/2006/relationships/slide" Target="slides/slide4902.xml"/><Relationship Id="rId4909" Type="http://schemas.openxmlformats.org/officeDocument/2006/relationships/slide" Target="slides/slide4905.xml"/><Relationship Id="rId4908" Type="http://schemas.openxmlformats.org/officeDocument/2006/relationships/slide" Target="slides/slide4904.xml"/><Relationship Id="rId1870" Type="http://schemas.openxmlformats.org/officeDocument/2006/relationships/slide" Target="slides/slide1866.xml"/><Relationship Id="rId1871" Type="http://schemas.openxmlformats.org/officeDocument/2006/relationships/slide" Target="slides/slide1867.xml"/><Relationship Id="rId1872" Type="http://schemas.openxmlformats.org/officeDocument/2006/relationships/slide" Target="slides/slide1868.xml"/><Relationship Id="rId1862" Type="http://schemas.openxmlformats.org/officeDocument/2006/relationships/slide" Target="slides/slide1858.xml"/><Relationship Id="rId1863" Type="http://schemas.openxmlformats.org/officeDocument/2006/relationships/slide" Target="slides/slide1859.xml"/><Relationship Id="rId1864" Type="http://schemas.openxmlformats.org/officeDocument/2006/relationships/slide" Target="slides/slide1860.xml"/><Relationship Id="rId1865" Type="http://schemas.openxmlformats.org/officeDocument/2006/relationships/slide" Target="slides/slide1861.xml"/><Relationship Id="rId1866" Type="http://schemas.openxmlformats.org/officeDocument/2006/relationships/slide" Target="slides/slide1862.xml"/><Relationship Id="rId1867" Type="http://schemas.openxmlformats.org/officeDocument/2006/relationships/slide" Target="slides/slide1863.xml"/><Relationship Id="rId1868" Type="http://schemas.openxmlformats.org/officeDocument/2006/relationships/slide" Target="slides/slide1864.xml"/><Relationship Id="rId1869" Type="http://schemas.openxmlformats.org/officeDocument/2006/relationships/slide" Target="slides/slide1865.xml"/><Relationship Id="rId1860" Type="http://schemas.openxmlformats.org/officeDocument/2006/relationships/slide" Target="slides/slide1856.xml"/><Relationship Id="rId1861" Type="http://schemas.openxmlformats.org/officeDocument/2006/relationships/slide" Target="slides/slide1857.xml"/><Relationship Id="rId1810" Type="http://schemas.openxmlformats.org/officeDocument/2006/relationships/slide" Target="slides/slide1806.xml"/><Relationship Id="rId1811" Type="http://schemas.openxmlformats.org/officeDocument/2006/relationships/slide" Target="slides/slide1807.xml"/><Relationship Id="rId1812" Type="http://schemas.openxmlformats.org/officeDocument/2006/relationships/slide" Target="slides/slide1808.xml"/><Relationship Id="rId1813" Type="http://schemas.openxmlformats.org/officeDocument/2006/relationships/slide" Target="slides/slide1809.xml"/><Relationship Id="rId1814" Type="http://schemas.openxmlformats.org/officeDocument/2006/relationships/slide" Target="slides/slide1810.xml"/><Relationship Id="rId1815" Type="http://schemas.openxmlformats.org/officeDocument/2006/relationships/slide" Target="slides/slide1811.xml"/><Relationship Id="rId1816" Type="http://schemas.openxmlformats.org/officeDocument/2006/relationships/slide" Target="slides/slide1812.xml"/><Relationship Id="rId1817" Type="http://schemas.openxmlformats.org/officeDocument/2006/relationships/slide" Target="slides/slide1813.xml"/><Relationship Id="rId1818" Type="http://schemas.openxmlformats.org/officeDocument/2006/relationships/slide" Target="slides/slide1814.xml"/><Relationship Id="rId1819" Type="http://schemas.openxmlformats.org/officeDocument/2006/relationships/slide" Target="slides/slide1815.xml"/><Relationship Id="rId4080" Type="http://schemas.openxmlformats.org/officeDocument/2006/relationships/slide" Target="slides/slide4076.xml"/><Relationship Id="rId4082" Type="http://schemas.openxmlformats.org/officeDocument/2006/relationships/slide" Target="slides/slide4078.xml"/><Relationship Id="rId4081" Type="http://schemas.openxmlformats.org/officeDocument/2006/relationships/slide" Target="slides/slide4077.xml"/><Relationship Id="rId4084" Type="http://schemas.openxmlformats.org/officeDocument/2006/relationships/slide" Target="slides/slide4080.xml"/><Relationship Id="rId4083" Type="http://schemas.openxmlformats.org/officeDocument/2006/relationships/slide" Target="slides/slide4079.xml"/><Relationship Id="rId4086" Type="http://schemas.openxmlformats.org/officeDocument/2006/relationships/slide" Target="slides/slide4082.xml"/><Relationship Id="rId4085" Type="http://schemas.openxmlformats.org/officeDocument/2006/relationships/slide" Target="slides/slide4081.xml"/><Relationship Id="rId4088" Type="http://schemas.openxmlformats.org/officeDocument/2006/relationships/slide" Target="slides/slide4084.xml"/><Relationship Id="rId4087" Type="http://schemas.openxmlformats.org/officeDocument/2006/relationships/slide" Target="slides/slide4083.xml"/><Relationship Id="rId4089" Type="http://schemas.openxmlformats.org/officeDocument/2006/relationships/slide" Target="slides/slide4085.xml"/><Relationship Id="rId1800" Type="http://schemas.openxmlformats.org/officeDocument/2006/relationships/slide" Target="slides/slide1796.xml"/><Relationship Id="rId1801" Type="http://schemas.openxmlformats.org/officeDocument/2006/relationships/slide" Target="slides/slide1797.xml"/><Relationship Id="rId1802" Type="http://schemas.openxmlformats.org/officeDocument/2006/relationships/slide" Target="slides/slide1798.xml"/><Relationship Id="rId1803" Type="http://schemas.openxmlformats.org/officeDocument/2006/relationships/slide" Target="slides/slide1799.xml"/><Relationship Id="rId1804" Type="http://schemas.openxmlformats.org/officeDocument/2006/relationships/slide" Target="slides/slide1800.xml"/><Relationship Id="rId1805" Type="http://schemas.openxmlformats.org/officeDocument/2006/relationships/slide" Target="slides/slide1801.xml"/><Relationship Id="rId1806" Type="http://schemas.openxmlformats.org/officeDocument/2006/relationships/slide" Target="slides/slide1802.xml"/><Relationship Id="rId1807" Type="http://schemas.openxmlformats.org/officeDocument/2006/relationships/slide" Target="slides/slide1803.xml"/><Relationship Id="rId1808" Type="http://schemas.openxmlformats.org/officeDocument/2006/relationships/slide" Target="slides/slide1804.xml"/><Relationship Id="rId1809" Type="http://schemas.openxmlformats.org/officeDocument/2006/relationships/slide" Target="slides/slide1805.xml"/><Relationship Id="rId4071" Type="http://schemas.openxmlformats.org/officeDocument/2006/relationships/slide" Target="slides/slide4067.xml"/><Relationship Id="rId4070" Type="http://schemas.openxmlformats.org/officeDocument/2006/relationships/slide" Target="slides/slide4066.xml"/><Relationship Id="rId4073" Type="http://schemas.openxmlformats.org/officeDocument/2006/relationships/slide" Target="slides/slide4069.xml"/><Relationship Id="rId4072" Type="http://schemas.openxmlformats.org/officeDocument/2006/relationships/slide" Target="slides/slide4068.xml"/><Relationship Id="rId4075" Type="http://schemas.openxmlformats.org/officeDocument/2006/relationships/slide" Target="slides/slide4071.xml"/><Relationship Id="rId4074" Type="http://schemas.openxmlformats.org/officeDocument/2006/relationships/slide" Target="slides/slide4070.xml"/><Relationship Id="rId4077" Type="http://schemas.openxmlformats.org/officeDocument/2006/relationships/slide" Target="slides/slide4073.xml"/><Relationship Id="rId4076" Type="http://schemas.openxmlformats.org/officeDocument/2006/relationships/slide" Target="slides/slide4072.xml"/><Relationship Id="rId4079" Type="http://schemas.openxmlformats.org/officeDocument/2006/relationships/slide" Target="slides/slide4075.xml"/><Relationship Id="rId4078" Type="http://schemas.openxmlformats.org/officeDocument/2006/relationships/slide" Target="slides/slide4074.xml"/><Relationship Id="rId1830" Type="http://schemas.openxmlformats.org/officeDocument/2006/relationships/slide" Target="slides/slide1826.xml"/><Relationship Id="rId1831" Type="http://schemas.openxmlformats.org/officeDocument/2006/relationships/slide" Target="slides/slide1827.xml"/><Relationship Id="rId1832" Type="http://schemas.openxmlformats.org/officeDocument/2006/relationships/slide" Target="slides/slide1828.xml"/><Relationship Id="rId1833" Type="http://schemas.openxmlformats.org/officeDocument/2006/relationships/slide" Target="slides/slide1829.xml"/><Relationship Id="rId1834" Type="http://schemas.openxmlformats.org/officeDocument/2006/relationships/slide" Target="slides/slide1830.xml"/><Relationship Id="rId1835" Type="http://schemas.openxmlformats.org/officeDocument/2006/relationships/slide" Target="slides/slide1831.xml"/><Relationship Id="rId1836" Type="http://schemas.openxmlformats.org/officeDocument/2006/relationships/slide" Target="slides/slide1832.xml"/><Relationship Id="rId1837" Type="http://schemas.openxmlformats.org/officeDocument/2006/relationships/slide" Target="slides/slide1833.xml"/><Relationship Id="rId1838" Type="http://schemas.openxmlformats.org/officeDocument/2006/relationships/slide" Target="slides/slide1834.xml"/><Relationship Id="rId1839" Type="http://schemas.openxmlformats.org/officeDocument/2006/relationships/slide" Target="slides/slide1835.xml"/><Relationship Id="rId1820" Type="http://schemas.openxmlformats.org/officeDocument/2006/relationships/slide" Target="slides/slide1816.xml"/><Relationship Id="rId1821" Type="http://schemas.openxmlformats.org/officeDocument/2006/relationships/slide" Target="slides/slide1817.xml"/><Relationship Id="rId1822" Type="http://schemas.openxmlformats.org/officeDocument/2006/relationships/slide" Target="slides/slide1818.xml"/><Relationship Id="rId1823" Type="http://schemas.openxmlformats.org/officeDocument/2006/relationships/slide" Target="slides/slide1819.xml"/><Relationship Id="rId1824" Type="http://schemas.openxmlformats.org/officeDocument/2006/relationships/slide" Target="slides/slide1820.xml"/><Relationship Id="rId1825" Type="http://schemas.openxmlformats.org/officeDocument/2006/relationships/slide" Target="slides/slide1821.xml"/><Relationship Id="rId1826" Type="http://schemas.openxmlformats.org/officeDocument/2006/relationships/slide" Target="slides/slide1822.xml"/><Relationship Id="rId1827" Type="http://schemas.openxmlformats.org/officeDocument/2006/relationships/slide" Target="slides/slide1823.xml"/><Relationship Id="rId1828" Type="http://schemas.openxmlformats.org/officeDocument/2006/relationships/slide" Target="slides/slide1824.xml"/><Relationship Id="rId1829" Type="http://schemas.openxmlformats.org/officeDocument/2006/relationships/slide" Target="slides/slide1825.xml"/><Relationship Id="rId4091" Type="http://schemas.openxmlformats.org/officeDocument/2006/relationships/slide" Target="slides/slide4087.xml"/><Relationship Id="rId4090" Type="http://schemas.openxmlformats.org/officeDocument/2006/relationships/slide" Target="slides/slide4086.xml"/><Relationship Id="rId4093" Type="http://schemas.openxmlformats.org/officeDocument/2006/relationships/slide" Target="slides/slide4089.xml"/><Relationship Id="rId4092" Type="http://schemas.openxmlformats.org/officeDocument/2006/relationships/slide" Target="slides/slide4088.xml"/><Relationship Id="rId4095" Type="http://schemas.openxmlformats.org/officeDocument/2006/relationships/slide" Target="slides/slide4091.xml"/><Relationship Id="rId4094" Type="http://schemas.openxmlformats.org/officeDocument/2006/relationships/slide" Target="slides/slide4090.xml"/><Relationship Id="rId4097" Type="http://schemas.openxmlformats.org/officeDocument/2006/relationships/slide" Target="slides/slide4093.xml"/><Relationship Id="rId4096" Type="http://schemas.openxmlformats.org/officeDocument/2006/relationships/slide" Target="slides/slide4092.xml"/><Relationship Id="rId4099" Type="http://schemas.openxmlformats.org/officeDocument/2006/relationships/slide" Target="slides/slide4095.xml"/><Relationship Id="rId4098" Type="http://schemas.openxmlformats.org/officeDocument/2006/relationships/slide" Target="slides/slide4094.xml"/><Relationship Id="rId2302" Type="http://schemas.openxmlformats.org/officeDocument/2006/relationships/slide" Target="slides/slide2298.xml"/><Relationship Id="rId3634" Type="http://schemas.openxmlformats.org/officeDocument/2006/relationships/slide" Target="slides/slide3630.xml"/><Relationship Id="rId4965" Type="http://schemas.openxmlformats.org/officeDocument/2006/relationships/slide" Target="slides/slide4961.xml"/><Relationship Id="rId2303" Type="http://schemas.openxmlformats.org/officeDocument/2006/relationships/slide" Target="slides/slide2299.xml"/><Relationship Id="rId3633" Type="http://schemas.openxmlformats.org/officeDocument/2006/relationships/slide" Target="slides/slide3629.xml"/><Relationship Id="rId4964" Type="http://schemas.openxmlformats.org/officeDocument/2006/relationships/slide" Target="slides/slide4960.xml"/><Relationship Id="rId2304" Type="http://schemas.openxmlformats.org/officeDocument/2006/relationships/slide" Target="slides/slide2300.xml"/><Relationship Id="rId3636" Type="http://schemas.openxmlformats.org/officeDocument/2006/relationships/slide" Target="slides/slide3632.xml"/><Relationship Id="rId4967" Type="http://schemas.openxmlformats.org/officeDocument/2006/relationships/slide" Target="slides/slide4963.xml"/><Relationship Id="rId2305" Type="http://schemas.openxmlformats.org/officeDocument/2006/relationships/slide" Target="slides/slide2301.xml"/><Relationship Id="rId3635" Type="http://schemas.openxmlformats.org/officeDocument/2006/relationships/slide" Target="slides/slide3631.xml"/><Relationship Id="rId4966" Type="http://schemas.openxmlformats.org/officeDocument/2006/relationships/slide" Target="slides/slide4962.xml"/><Relationship Id="rId2306" Type="http://schemas.openxmlformats.org/officeDocument/2006/relationships/slide" Target="slides/slide2302.xml"/><Relationship Id="rId3638" Type="http://schemas.openxmlformats.org/officeDocument/2006/relationships/slide" Target="slides/slide3634.xml"/><Relationship Id="rId4969" Type="http://schemas.openxmlformats.org/officeDocument/2006/relationships/slide" Target="slides/slide4965.xml"/><Relationship Id="rId2307" Type="http://schemas.openxmlformats.org/officeDocument/2006/relationships/slide" Target="slides/slide2303.xml"/><Relationship Id="rId3637" Type="http://schemas.openxmlformats.org/officeDocument/2006/relationships/slide" Target="slides/slide3633.xml"/><Relationship Id="rId4968" Type="http://schemas.openxmlformats.org/officeDocument/2006/relationships/slide" Target="slides/slide4964.xml"/><Relationship Id="rId2308" Type="http://schemas.openxmlformats.org/officeDocument/2006/relationships/slide" Target="slides/slide2304.xml"/><Relationship Id="rId2309" Type="http://schemas.openxmlformats.org/officeDocument/2006/relationships/slide" Target="slides/slide2305.xml"/><Relationship Id="rId3639" Type="http://schemas.openxmlformats.org/officeDocument/2006/relationships/slide" Target="slides/slide3635.xml"/><Relationship Id="rId3630" Type="http://schemas.openxmlformats.org/officeDocument/2006/relationships/slide" Target="slides/slide3626.xml"/><Relationship Id="rId4961" Type="http://schemas.openxmlformats.org/officeDocument/2006/relationships/slide" Target="slides/slide4957.xml"/><Relationship Id="rId4960" Type="http://schemas.openxmlformats.org/officeDocument/2006/relationships/slide" Target="slides/slide4956.xml"/><Relationship Id="rId2300" Type="http://schemas.openxmlformats.org/officeDocument/2006/relationships/slide" Target="slides/slide2296.xml"/><Relationship Id="rId3632" Type="http://schemas.openxmlformats.org/officeDocument/2006/relationships/slide" Target="slides/slide3628.xml"/><Relationship Id="rId4963" Type="http://schemas.openxmlformats.org/officeDocument/2006/relationships/slide" Target="slides/slide4959.xml"/><Relationship Id="rId2301" Type="http://schemas.openxmlformats.org/officeDocument/2006/relationships/slide" Target="slides/slide2297.xml"/><Relationship Id="rId3631" Type="http://schemas.openxmlformats.org/officeDocument/2006/relationships/slide" Target="slides/slide3627.xml"/><Relationship Id="rId4962" Type="http://schemas.openxmlformats.org/officeDocument/2006/relationships/slide" Target="slides/slide4958.xml"/><Relationship Id="rId3623" Type="http://schemas.openxmlformats.org/officeDocument/2006/relationships/slide" Target="slides/slide3619.xml"/><Relationship Id="rId4954" Type="http://schemas.openxmlformats.org/officeDocument/2006/relationships/slide" Target="slides/slide4950.xml"/><Relationship Id="rId3622" Type="http://schemas.openxmlformats.org/officeDocument/2006/relationships/slide" Target="slides/slide3618.xml"/><Relationship Id="rId4953" Type="http://schemas.openxmlformats.org/officeDocument/2006/relationships/slide" Target="slides/slide4949.xml"/><Relationship Id="rId3625" Type="http://schemas.openxmlformats.org/officeDocument/2006/relationships/slide" Target="slides/slide3621.xml"/><Relationship Id="rId4956" Type="http://schemas.openxmlformats.org/officeDocument/2006/relationships/slide" Target="slides/slide4952.xml"/><Relationship Id="rId3624" Type="http://schemas.openxmlformats.org/officeDocument/2006/relationships/slide" Target="slides/slide3620.xml"/><Relationship Id="rId4955" Type="http://schemas.openxmlformats.org/officeDocument/2006/relationships/slide" Target="slides/slide4951.xml"/><Relationship Id="rId3627" Type="http://schemas.openxmlformats.org/officeDocument/2006/relationships/slide" Target="slides/slide3623.xml"/><Relationship Id="rId4958" Type="http://schemas.openxmlformats.org/officeDocument/2006/relationships/slide" Target="slides/slide4954.xml"/><Relationship Id="rId3626" Type="http://schemas.openxmlformats.org/officeDocument/2006/relationships/slide" Target="slides/slide3622.xml"/><Relationship Id="rId4957" Type="http://schemas.openxmlformats.org/officeDocument/2006/relationships/slide" Target="slides/slide4953.xml"/><Relationship Id="rId3629" Type="http://schemas.openxmlformats.org/officeDocument/2006/relationships/slide" Target="slides/slide3625.xml"/><Relationship Id="rId3628" Type="http://schemas.openxmlformats.org/officeDocument/2006/relationships/slide" Target="slides/slide3624.xml"/><Relationship Id="rId4959" Type="http://schemas.openxmlformats.org/officeDocument/2006/relationships/slide" Target="slides/slide4955.xml"/><Relationship Id="rId4950" Type="http://schemas.openxmlformats.org/officeDocument/2006/relationships/slide" Target="slides/slide4946.xml"/><Relationship Id="rId3621" Type="http://schemas.openxmlformats.org/officeDocument/2006/relationships/slide" Target="slides/slide3617.xml"/><Relationship Id="rId4952" Type="http://schemas.openxmlformats.org/officeDocument/2006/relationships/slide" Target="slides/slide4948.xml"/><Relationship Id="rId3620" Type="http://schemas.openxmlformats.org/officeDocument/2006/relationships/slide" Target="slides/slide3616.xml"/><Relationship Id="rId4951" Type="http://schemas.openxmlformats.org/officeDocument/2006/relationships/slide" Target="slides/slide4947.xml"/><Relationship Id="rId2324" Type="http://schemas.openxmlformats.org/officeDocument/2006/relationships/slide" Target="slides/slide2320.xml"/><Relationship Id="rId3656" Type="http://schemas.openxmlformats.org/officeDocument/2006/relationships/slide" Target="slides/slide3652.xml"/><Relationship Id="rId4987" Type="http://schemas.openxmlformats.org/officeDocument/2006/relationships/slide" Target="slides/slide4983.xml"/><Relationship Id="rId2325" Type="http://schemas.openxmlformats.org/officeDocument/2006/relationships/slide" Target="slides/slide2321.xml"/><Relationship Id="rId3655" Type="http://schemas.openxmlformats.org/officeDocument/2006/relationships/slide" Target="slides/slide3651.xml"/><Relationship Id="rId4986" Type="http://schemas.openxmlformats.org/officeDocument/2006/relationships/slide" Target="slides/slide4982.xml"/><Relationship Id="rId2326" Type="http://schemas.openxmlformats.org/officeDocument/2006/relationships/slide" Target="slides/slide2322.xml"/><Relationship Id="rId3658" Type="http://schemas.openxmlformats.org/officeDocument/2006/relationships/slide" Target="slides/slide3654.xml"/><Relationship Id="rId4989" Type="http://schemas.openxmlformats.org/officeDocument/2006/relationships/slide" Target="slides/slide4985.xml"/><Relationship Id="rId2327" Type="http://schemas.openxmlformats.org/officeDocument/2006/relationships/slide" Target="slides/slide2323.xml"/><Relationship Id="rId3657" Type="http://schemas.openxmlformats.org/officeDocument/2006/relationships/slide" Target="slides/slide3653.xml"/><Relationship Id="rId4988" Type="http://schemas.openxmlformats.org/officeDocument/2006/relationships/slide" Target="slides/slide4984.xml"/><Relationship Id="rId2328" Type="http://schemas.openxmlformats.org/officeDocument/2006/relationships/slide" Target="slides/slide2324.xml"/><Relationship Id="rId2329" Type="http://schemas.openxmlformats.org/officeDocument/2006/relationships/slide" Target="slides/slide2325.xml"/><Relationship Id="rId3659" Type="http://schemas.openxmlformats.org/officeDocument/2006/relationships/slide" Target="slides/slide3655.xml"/><Relationship Id="rId3650" Type="http://schemas.openxmlformats.org/officeDocument/2006/relationships/slide" Target="slides/slide3646.xml"/><Relationship Id="rId4981" Type="http://schemas.openxmlformats.org/officeDocument/2006/relationships/slide" Target="slides/slide4977.xml"/><Relationship Id="rId4980" Type="http://schemas.openxmlformats.org/officeDocument/2006/relationships/slide" Target="slides/slide4976.xml"/><Relationship Id="rId2320" Type="http://schemas.openxmlformats.org/officeDocument/2006/relationships/slide" Target="slides/slide2316.xml"/><Relationship Id="rId3652" Type="http://schemas.openxmlformats.org/officeDocument/2006/relationships/slide" Target="slides/slide3648.xml"/><Relationship Id="rId4983" Type="http://schemas.openxmlformats.org/officeDocument/2006/relationships/slide" Target="slides/slide4979.xml"/><Relationship Id="rId2321" Type="http://schemas.openxmlformats.org/officeDocument/2006/relationships/slide" Target="slides/slide2317.xml"/><Relationship Id="rId3651" Type="http://schemas.openxmlformats.org/officeDocument/2006/relationships/slide" Target="slides/slide3647.xml"/><Relationship Id="rId4982" Type="http://schemas.openxmlformats.org/officeDocument/2006/relationships/slide" Target="slides/slide4978.xml"/><Relationship Id="rId2322" Type="http://schemas.openxmlformats.org/officeDocument/2006/relationships/slide" Target="slides/slide2318.xml"/><Relationship Id="rId3654" Type="http://schemas.openxmlformats.org/officeDocument/2006/relationships/slide" Target="slides/slide3650.xml"/><Relationship Id="rId4985" Type="http://schemas.openxmlformats.org/officeDocument/2006/relationships/slide" Target="slides/slide4981.xml"/><Relationship Id="rId2323" Type="http://schemas.openxmlformats.org/officeDocument/2006/relationships/slide" Target="slides/slide2319.xml"/><Relationship Id="rId3653" Type="http://schemas.openxmlformats.org/officeDocument/2006/relationships/slide" Target="slides/slide3649.xml"/><Relationship Id="rId4984" Type="http://schemas.openxmlformats.org/officeDocument/2006/relationships/slide" Target="slides/slide4980.xml"/><Relationship Id="rId2313" Type="http://schemas.openxmlformats.org/officeDocument/2006/relationships/slide" Target="slides/slide2309.xml"/><Relationship Id="rId3645" Type="http://schemas.openxmlformats.org/officeDocument/2006/relationships/slide" Target="slides/slide3641.xml"/><Relationship Id="rId4976" Type="http://schemas.openxmlformats.org/officeDocument/2006/relationships/slide" Target="slides/slide4972.xml"/><Relationship Id="rId2314" Type="http://schemas.openxmlformats.org/officeDocument/2006/relationships/slide" Target="slides/slide2310.xml"/><Relationship Id="rId3644" Type="http://schemas.openxmlformats.org/officeDocument/2006/relationships/slide" Target="slides/slide3640.xml"/><Relationship Id="rId4975" Type="http://schemas.openxmlformats.org/officeDocument/2006/relationships/slide" Target="slides/slide4971.xml"/><Relationship Id="rId2315" Type="http://schemas.openxmlformats.org/officeDocument/2006/relationships/slide" Target="slides/slide2311.xml"/><Relationship Id="rId3647" Type="http://schemas.openxmlformats.org/officeDocument/2006/relationships/slide" Target="slides/slide3643.xml"/><Relationship Id="rId4978" Type="http://schemas.openxmlformats.org/officeDocument/2006/relationships/slide" Target="slides/slide4974.xml"/><Relationship Id="rId2316" Type="http://schemas.openxmlformats.org/officeDocument/2006/relationships/slide" Target="slides/slide2312.xml"/><Relationship Id="rId3646" Type="http://schemas.openxmlformats.org/officeDocument/2006/relationships/slide" Target="slides/slide3642.xml"/><Relationship Id="rId4977" Type="http://schemas.openxmlformats.org/officeDocument/2006/relationships/slide" Target="slides/slide4973.xml"/><Relationship Id="rId2317" Type="http://schemas.openxmlformats.org/officeDocument/2006/relationships/slide" Target="slides/slide2313.xml"/><Relationship Id="rId3649" Type="http://schemas.openxmlformats.org/officeDocument/2006/relationships/slide" Target="slides/slide3645.xml"/><Relationship Id="rId2318" Type="http://schemas.openxmlformats.org/officeDocument/2006/relationships/slide" Target="slides/slide2314.xml"/><Relationship Id="rId3648" Type="http://schemas.openxmlformats.org/officeDocument/2006/relationships/slide" Target="slides/slide3644.xml"/><Relationship Id="rId4979" Type="http://schemas.openxmlformats.org/officeDocument/2006/relationships/slide" Target="slides/slide4975.xml"/><Relationship Id="rId2319" Type="http://schemas.openxmlformats.org/officeDocument/2006/relationships/slide" Target="slides/slide2315.xml"/><Relationship Id="rId4970" Type="http://schemas.openxmlformats.org/officeDocument/2006/relationships/slide" Target="slides/slide4966.xml"/><Relationship Id="rId3641" Type="http://schemas.openxmlformats.org/officeDocument/2006/relationships/slide" Target="slides/slide3637.xml"/><Relationship Id="rId4972" Type="http://schemas.openxmlformats.org/officeDocument/2006/relationships/slide" Target="slides/slide4968.xml"/><Relationship Id="rId2310" Type="http://schemas.openxmlformats.org/officeDocument/2006/relationships/slide" Target="slides/slide2306.xml"/><Relationship Id="rId3640" Type="http://schemas.openxmlformats.org/officeDocument/2006/relationships/slide" Target="slides/slide3636.xml"/><Relationship Id="rId4971" Type="http://schemas.openxmlformats.org/officeDocument/2006/relationships/slide" Target="slides/slide4967.xml"/><Relationship Id="rId2311" Type="http://schemas.openxmlformats.org/officeDocument/2006/relationships/slide" Target="slides/slide2307.xml"/><Relationship Id="rId3643" Type="http://schemas.openxmlformats.org/officeDocument/2006/relationships/slide" Target="slides/slide3639.xml"/><Relationship Id="rId4974" Type="http://schemas.openxmlformats.org/officeDocument/2006/relationships/slide" Target="slides/slide4970.xml"/><Relationship Id="rId2312" Type="http://schemas.openxmlformats.org/officeDocument/2006/relationships/slide" Target="slides/slide2308.xml"/><Relationship Id="rId3642" Type="http://schemas.openxmlformats.org/officeDocument/2006/relationships/slide" Target="slides/slide3638.xml"/><Relationship Id="rId4973" Type="http://schemas.openxmlformats.org/officeDocument/2006/relationships/slide" Target="slides/slide4969.xml"/><Relationship Id="rId1895" Type="http://schemas.openxmlformats.org/officeDocument/2006/relationships/slide" Target="slides/slide1891.xml"/><Relationship Id="rId4921" Type="http://schemas.openxmlformats.org/officeDocument/2006/relationships/slide" Target="slides/slide4917.xml"/><Relationship Id="rId1896" Type="http://schemas.openxmlformats.org/officeDocument/2006/relationships/slide" Target="slides/slide1892.xml"/><Relationship Id="rId4920" Type="http://schemas.openxmlformats.org/officeDocument/2006/relationships/slide" Target="slides/slide4916.xml"/><Relationship Id="rId1897" Type="http://schemas.openxmlformats.org/officeDocument/2006/relationships/slide" Target="slides/slide1893.xml"/><Relationship Id="rId4923" Type="http://schemas.openxmlformats.org/officeDocument/2006/relationships/slide" Target="slides/slide4919.xml"/><Relationship Id="rId1898" Type="http://schemas.openxmlformats.org/officeDocument/2006/relationships/slide" Target="slides/slide1894.xml"/><Relationship Id="rId4922" Type="http://schemas.openxmlformats.org/officeDocument/2006/relationships/slide" Target="slides/slide4918.xml"/><Relationship Id="rId1899" Type="http://schemas.openxmlformats.org/officeDocument/2006/relationships/slide" Target="slides/slide1895.xml"/><Relationship Id="rId4925" Type="http://schemas.openxmlformats.org/officeDocument/2006/relationships/slide" Target="slides/slide4921.xml"/><Relationship Id="rId4924" Type="http://schemas.openxmlformats.org/officeDocument/2006/relationships/slide" Target="slides/slide4920.xml"/><Relationship Id="rId4927" Type="http://schemas.openxmlformats.org/officeDocument/2006/relationships/slide" Target="slides/slide4923.xml"/><Relationship Id="rId4926" Type="http://schemas.openxmlformats.org/officeDocument/2006/relationships/slide" Target="slides/slide4922.xml"/><Relationship Id="rId4929" Type="http://schemas.openxmlformats.org/officeDocument/2006/relationships/slide" Target="slides/slide4925.xml"/><Relationship Id="rId4928" Type="http://schemas.openxmlformats.org/officeDocument/2006/relationships/slide" Target="slides/slide4924.xml"/><Relationship Id="rId1890" Type="http://schemas.openxmlformats.org/officeDocument/2006/relationships/slide" Target="slides/slide1886.xml"/><Relationship Id="rId1891" Type="http://schemas.openxmlformats.org/officeDocument/2006/relationships/slide" Target="slides/slide1887.xml"/><Relationship Id="rId1892" Type="http://schemas.openxmlformats.org/officeDocument/2006/relationships/slide" Target="slides/slide1888.xml"/><Relationship Id="rId1893" Type="http://schemas.openxmlformats.org/officeDocument/2006/relationships/slide" Target="slides/slide1889.xml"/><Relationship Id="rId1894" Type="http://schemas.openxmlformats.org/officeDocument/2006/relationships/slide" Target="slides/slide1890.xml"/><Relationship Id="rId1884" Type="http://schemas.openxmlformats.org/officeDocument/2006/relationships/slide" Target="slides/slide1880.xml"/><Relationship Id="rId4910" Type="http://schemas.openxmlformats.org/officeDocument/2006/relationships/slide" Target="slides/slide4906.xml"/><Relationship Id="rId1885" Type="http://schemas.openxmlformats.org/officeDocument/2006/relationships/slide" Target="slides/slide1881.xml"/><Relationship Id="rId1886" Type="http://schemas.openxmlformats.org/officeDocument/2006/relationships/slide" Target="slides/slide1882.xml"/><Relationship Id="rId4912" Type="http://schemas.openxmlformats.org/officeDocument/2006/relationships/slide" Target="slides/slide4908.xml"/><Relationship Id="rId1887" Type="http://schemas.openxmlformats.org/officeDocument/2006/relationships/slide" Target="slides/slide1883.xml"/><Relationship Id="rId4911" Type="http://schemas.openxmlformats.org/officeDocument/2006/relationships/slide" Target="slides/slide4907.xml"/><Relationship Id="rId1888" Type="http://schemas.openxmlformats.org/officeDocument/2006/relationships/slide" Target="slides/slide1884.xml"/><Relationship Id="rId4914" Type="http://schemas.openxmlformats.org/officeDocument/2006/relationships/slide" Target="slides/slide4910.xml"/><Relationship Id="rId1889" Type="http://schemas.openxmlformats.org/officeDocument/2006/relationships/slide" Target="slides/slide1885.xml"/><Relationship Id="rId4913" Type="http://schemas.openxmlformats.org/officeDocument/2006/relationships/slide" Target="slides/slide4909.xml"/><Relationship Id="rId4916" Type="http://schemas.openxmlformats.org/officeDocument/2006/relationships/slide" Target="slides/slide4912.xml"/><Relationship Id="rId4915" Type="http://schemas.openxmlformats.org/officeDocument/2006/relationships/slide" Target="slides/slide4911.xml"/><Relationship Id="rId4918" Type="http://schemas.openxmlformats.org/officeDocument/2006/relationships/slide" Target="slides/slide4914.xml"/><Relationship Id="rId4917" Type="http://schemas.openxmlformats.org/officeDocument/2006/relationships/slide" Target="slides/slide4913.xml"/><Relationship Id="rId4919" Type="http://schemas.openxmlformats.org/officeDocument/2006/relationships/slide" Target="slides/slide4915.xml"/><Relationship Id="rId1880" Type="http://schemas.openxmlformats.org/officeDocument/2006/relationships/slide" Target="slides/slide1876.xml"/><Relationship Id="rId1881" Type="http://schemas.openxmlformats.org/officeDocument/2006/relationships/slide" Target="slides/slide1877.xml"/><Relationship Id="rId1882" Type="http://schemas.openxmlformats.org/officeDocument/2006/relationships/slide" Target="slides/slide1878.xml"/><Relationship Id="rId1883" Type="http://schemas.openxmlformats.org/officeDocument/2006/relationships/slide" Target="slides/slide1879.xml"/><Relationship Id="rId3612" Type="http://schemas.openxmlformats.org/officeDocument/2006/relationships/slide" Target="slides/slide3608.xml"/><Relationship Id="rId4943" Type="http://schemas.openxmlformats.org/officeDocument/2006/relationships/slide" Target="slides/slide4939.xml"/><Relationship Id="rId3611" Type="http://schemas.openxmlformats.org/officeDocument/2006/relationships/slide" Target="slides/slide3607.xml"/><Relationship Id="rId4942" Type="http://schemas.openxmlformats.org/officeDocument/2006/relationships/slide" Target="slides/slide4938.xml"/><Relationship Id="rId3614" Type="http://schemas.openxmlformats.org/officeDocument/2006/relationships/slide" Target="slides/slide3610.xml"/><Relationship Id="rId4945" Type="http://schemas.openxmlformats.org/officeDocument/2006/relationships/slide" Target="slides/slide4941.xml"/><Relationship Id="rId3613" Type="http://schemas.openxmlformats.org/officeDocument/2006/relationships/slide" Target="slides/slide3609.xml"/><Relationship Id="rId4944" Type="http://schemas.openxmlformats.org/officeDocument/2006/relationships/slide" Target="slides/slide4940.xml"/><Relationship Id="rId3616" Type="http://schemas.openxmlformats.org/officeDocument/2006/relationships/slide" Target="slides/slide3612.xml"/><Relationship Id="rId4947" Type="http://schemas.openxmlformats.org/officeDocument/2006/relationships/slide" Target="slides/slide4943.xml"/><Relationship Id="rId3615" Type="http://schemas.openxmlformats.org/officeDocument/2006/relationships/slide" Target="slides/slide3611.xml"/><Relationship Id="rId4946" Type="http://schemas.openxmlformats.org/officeDocument/2006/relationships/slide" Target="slides/slide4942.xml"/><Relationship Id="rId3618" Type="http://schemas.openxmlformats.org/officeDocument/2006/relationships/slide" Target="slides/slide3614.xml"/><Relationship Id="rId4949" Type="http://schemas.openxmlformats.org/officeDocument/2006/relationships/slide" Target="slides/slide4945.xml"/><Relationship Id="rId3617" Type="http://schemas.openxmlformats.org/officeDocument/2006/relationships/slide" Target="slides/slide3613.xml"/><Relationship Id="rId4948" Type="http://schemas.openxmlformats.org/officeDocument/2006/relationships/slide" Target="slides/slide4944.xml"/><Relationship Id="rId3619" Type="http://schemas.openxmlformats.org/officeDocument/2006/relationships/slide" Target="slides/slide3615.xml"/><Relationship Id="rId3610" Type="http://schemas.openxmlformats.org/officeDocument/2006/relationships/slide" Target="slides/slide3606.xml"/><Relationship Id="rId4941" Type="http://schemas.openxmlformats.org/officeDocument/2006/relationships/slide" Target="slides/slide4937.xml"/><Relationship Id="rId4940" Type="http://schemas.openxmlformats.org/officeDocument/2006/relationships/slide" Target="slides/slide4936.xml"/><Relationship Id="rId3601" Type="http://schemas.openxmlformats.org/officeDocument/2006/relationships/slide" Target="slides/slide3597.xml"/><Relationship Id="rId4932" Type="http://schemas.openxmlformats.org/officeDocument/2006/relationships/slide" Target="slides/slide4928.xml"/><Relationship Id="rId3600" Type="http://schemas.openxmlformats.org/officeDocument/2006/relationships/slide" Target="slides/slide3596.xml"/><Relationship Id="rId4931" Type="http://schemas.openxmlformats.org/officeDocument/2006/relationships/slide" Target="slides/slide4927.xml"/><Relationship Id="rId3603" Type="http://schemas.openxmlformats.org/officeDocument/2006/relationships/slide" Target="slides/slide3599.xml"/><Relationship Id="rId4934" Type="http://schemas.openxmlformats.org/officeDocument/2006/relationships/slide" Target="slides/slide4930.xml"/><Relationship Id="rId3602" Type="http://schemas.openxmlformats.org/officeDocument/2006/relationships/slide" Target="slides/slide3598.xml"/><Relationship Id="rId4933" Type="http://schemas.openxmlformats.org/officeDocument/2006/relationships/slide" Target="slides/slide4929.xml"/><Relationship Id="rId3605" Type="http://schemas.openxmlformats.org/officeDocument/2006/relationships/slide" Target="slides/slide3601.xml"/><Relationship Id="rId4936" Type="http://schemas.openxmlformats.org/officeDocument/2006/relationships/slide" Target="slides/slide4932.xml"/><Relationship Id="rId3604" Type="http://schemas.openxmlformats.org/officeDocument/2006/relationships/slide" Target="slides/slide3600.xml"/><Relationship Id="rId4935" Type="http://schemas.openxmlformats.org/officeDocument/2006/relationships/slide" Target="slides/slide4931.xml"/><Relationship Id="rId3607" Type="http://schemas.openxmlformats.org/officeDocument/2006/relationships/slide" Target="slides/slide3603.xml"/><Relationship Id="rId4938" Type="http://schemas.openxmlformats.org/officeDocument/2006/relationships/slide" Target="slides/slide4934.xml"/><Relationship Id="rId3606" Type="http://schemas.openxmlformats.org/officeDocument/2006/relationships/slide" Target="slides/slide3602.xml"/><Relationship Id="rId4937" Type="http://schemas.openxmlformats.org/officeDocument/2006/relationships/slide" Target="slides/slide4933.xml"/><Relationship Id="rId3609" Type="http://schemas.openxmlformats.org/officeDocument/2006/relationships/slide" Target="slides/slide3605.xml"/><Relationship Id="rId3608" Type="http://schemas.openxmlformats.org/officeDocument/2006/relationships/slide" Target="slides/slide3604.xml"/><Relationship Id="rId4939" Type="http://schemas.openxmlformats.org/officeDocument/2006/relationships/slide" Target="slides/slide4935.xml"/><Relationship Id="rId4930" Type="http://schemas.openxmlformats.org/officeDocument/2006/relationships/slide" Target="slides/slide4926.xml"/><Relationship Id="rId1059" Type="http://schemas.openxmlformats.org/officeDocument/2006/relationships/slide" Target="slides/slide1055.xml"/><Relationship Id="rId5417" Type="http://schemas.openxmlformats.org/officeDocument/2006/relationships/slide" Target="slides/slide5413.xml"/><Relationship Id="rId5418" Type="http://schemas.openxmlformats.org/officeDocument/2006/relationships/slide" Target="slides/slide5414.xml"/><Relationship Id="rId5415" Type="http://schemas.openxmlformats.org/officeDocument/2006/relationships/slide" Target="slides/slide5411.xml"/><Relationship Id="rId5416" Type="http://schemas.openxmlformats.org/officeDocument/2006/relationships/slide" Target="slides/slide5412.xml"/><Relationship Id="rId5419" Type="http://schemas.openxmlformats.org/officeDocument/2006/relationships/slide" Target="slides/slide5415.xml"/><Relationship Id="rId228" Type="http://schemas.openxmlformats.org/officeDocument/2006/relationships/slide" Target="slides/slide224.xml"/><Relationship Id="rId227" Type="http://schemas.openxmlformats.org/officeDocument/2006/relationships/slide" Target="slides/slide223.xml"/><Relationship Id="rId226" Type="http://schemas.openxmlformats.org/officeDocument/2006/relationships/slide" Target="slides/slide222.xml"/><Relationship Id="rId225" Type="http://schemas.openxmlformats.org/officeDocument/2006/relationships/slide" Target="slides/slide221.xml"/><Relationship Id="rId2380" Type="http://schemas.openxmlformats.org/officeDocument/2006/relationships/slide" Target="slides/slide2376.xml"/><Relationship Id="rId229" Type="http://schemas.openxmlformats.org/officeDocument/2006/relationships/slide" Target="slides/slide225.xml"/><Relationship Id="rId1050" Type="http://schemas.openxmlformats.org/officeDocument/2006/relationships/slide" Target="slides/slide1046.xml"/><Relationship Id="rId2381" Type="http://schemas.openxmlformats.org/officeDocument/2006/relationships/slide" Target="slides/slide2377.xml"/><Relationship Id="rId220" Type="http://schemas.openxmlformats.org/officeDocument/2006/relationships/slide" Target="slides/slide216.xml"/><Relationship Id="rId1051" Type="http://schemas.openxmlformats.org/officeDocument/2006/relationships/slide" Target="slides/slide1047.xml"/><Relationship Id="rId2382" Type="http://schemas.openxmlformats.org/officeDocument/2006/relationships/slide" Target="slides/slide2378.xml"/><Relationship Id="rId1052" Type="http://schemas.openxmlformats.org/officeDocument/2006/relationships/slide" Target="slides/slide1048.xml"/><Relationship Id="rId2383" Type="http://schemas.openxmlformats.org/officeDocument/2006/relationships/slide" Target="slides/slide2379.xml"/><Relationship Id="rId5410" Type="http://schemas.openxmlformats.org/officeDocument/2006/relationships/slide" Target="slides/slide5406.xml"/><Relationship Id="rId1053" Type="http://schemas.openxmlformats.org/officeDocument/2006/relationships/slide" Target="slides/slide1049.xml"/><Relationship Id="rId2384" Type="http://schemas.openxmlformats.org/officeDocument/2006/relationships/slide" Target="slides/slide2380.xml"/><Relationship Id="rId1054" Type="http://schemas.openxmlformats.org/officeDocument/2006/relationships/slide" Target="slides/slide1050.xml"/><Relationship Id="rId2385" Type="http://schemas.openxmlformats.org/officeDocument/2006/relationships/slide" Target="slides/slide2381.xml"/><Relationship Id="rId224" Type="http://schemas.openxmlformats.org/officeDocument/2006/relationships/slide" Target="slides/slide220.xml"/><Relationship Id="rId1055" Type="http://schemas.openxmlformats.org/officeDocument/2006/relationships/slide" Target="slides/slide1051.xml"/><Relationship Id="rId2386" Type="http://schemas.openxmlformats.org/officeDocument/2006/relationships/slide" Target="slides/slide2382.xml"/><Relationship Id="rId5413" Type="http://schemas.openxmlformats.org/officeDocument/2006/relationships/slide" Target="slides/slide5409.xml"/><Relationship Id="rId223" Type="http://schemas.openxmlformats.org/officeDocument/2006/relationships/slide" Target="slides/slide219.xml"/><Relationship Id="rId1056" Type="http://schemas.openxmlformats.org/officeDocument/2006/relationships/slide" Target="slides/slide1052.xml"/><Relationship Id="rId2387" Type="http://schemas.openxmlformats.org/officeDocument/2006/relationships/slide" Target="slides/slide2383.xml"/><Relationship Id="rId5414" Type="http://schemas.openxmlformats.org/officeDocument/2006/relationships/slide" Target="slides/slide5410.xml"/><Relationship Id="rId222" Type="http://schemas.openxmlformats.org/officeDocument/2006/relationships/slide" Target="slides/slide218.xml"/><Relationship Id="rId1057" Type="http://schemas.openxmlformats.org/officeDocument/2006/relationships/slide" Target="slides/slide1053.xml"/><Relationship Id="rId2388" Type="http://schemas.openxmlformats.org/officeDocument/2006/relationships/slide" Target="slides/slide2384.xml"/><Relationship Id="rId5411" Type="http://schemas.openxmlformats.org/officeDocument/2006/relationships/slide" Target="slides/slide5407.xml"/><Relationship Id="rId221" Type="http://schemas.openxmlformats.org/officeDocument/2006/relationships/slide" Target="slides/slide217.xml"/><Relationship Id="rId1058" Type="http://schemas.openxmlformats.org/officeDocument/2006/relationships/slide" Target="slides/slide1054.xml"/><Relationship Id="rId2389" Type="http://schemas.openxmlformats.org/officeDocument/2006/relationships/slide" Target="slides/slide2385.xml"/><Relationship Id="rId5412" Type="http://schemas.openxmlformats.org/officeDocument/2006/relationships/slide" Target="slides/slide5408.xml"/><Relationship Id="rId1048" Type="http://schemas.openxmlformats.org/officeDocument/2006/relationships/slide" Target="slides/slide1044.xml"/><Relationship Id="rId2379" Type="http://schemas.openxmlformats.org/officeDocument/2006/relationships/slide" Target="slides/slide2375.xml"/><Relationship Id="rId5406" Type="http://schemas.openxmlformats.org/officeDocument/2006/relationships/slide" Target="slides/slide5402.xml"/><Relationship Id="rId1049" Type="http://schemas.openxmlformats.org/officeDocument/2006/relationships/slide" Target="slides/slide1045.xml"/><Relationship Id="rId5407" Type="http://schemas.openxmlformats.org/officeDocument/2006/relationships/slide" Target="slides/slide5403.xml"/><Relationship Id="rId5404" Type="http://schemas.openxmlformats.org/officeDocument/2006/relationships/slide" Target="slides/slide5400.xml"/><Relationship Id="rId5405" Type="http://schemas.openxmlformats.org/officeDocument/2006/relationships/slide" Target="slides/slide5401.xml"/><Relationship Id="rId5408" Type="http://schemas.openxmlformats.org/officeDocument/2006/relationships/slide" Target="slides/slide5404.xml"/><Relationship Id="rId5409" Type="http://schemas.openxmlformats.org/officeDocument/2006/relationships/slide" Target="slides/slide5405.xml"/><Relationship Id="rId217" Type="http://schemas.openxmlformats.org/officeDocument/2006/relationships/slide" Target="slides/slide213.xml"/><Relationship Id="rId216" Type="http://schemas.openxmlformats.org/officeDocument/2006/relationships/slide" Target="slides/slide212.xml"/><Relationship Id="rId215" Type="http://schemas.openxmlformats.org/officeDocument/2006/relationships/slide" Target="slides/slide211.xml"/><Relationship Id="rId214" Type="http://schemas.openxmlformats.org/officeDocument/2006/relationships/slide" Target="slides/slide210.xml"/><Relationship Id="rId219" Type="http://schemas.openxmlformats.org/officeDocument/2006/relationships/slide" Target="slides/slide215.xml"/><Relationship Id="rId218" Type="http://schemas.openxmlformats.org/officeDocument/2006/relationships/slide" Target="slides/slide214.xml"/><Relationship Id="rId2370" Type="http://schemas.openxmlformats.org/officeDocument/2006/relationships/slide" Target="slides/slide2366.xml"/><Relationship Id="rId1040" Type="http://schemas.openxmlformats.org/officeDocument/2006/relationships/slide" Target="slides/slide1036.xml"/><Relationship Id="rId2371" Type="http://schemas.openxmlformats.org/officeDocument/2006/relationships/slide" Target="slides/slide2367.xml"/><Relationship Id="rId1041" Type="http://schemas.openxmlformats.org/officeDocument/2006/relationships/slide" Target="slides/slide1037.xml"/><Relationship Id="rId2372" Type="http://schemas.openxmlformats.org/officeDocument/2006/relationships/slide" Target="slides/slide2368.xml"/><Relationship Id="rId1042" Type="http://schemas.openxmlformats.org/officeDocument/2006/relationships/slide" Target="slides/slide1038.xml"/><Relationship Id="rId2373" Type="http://schemas.openxmlformats.org/officeDocument/2006/relationships/slide" Target="slides/slide2369.xml"/><Relationship Id="rId1043" Type="http://schemas.openxmlformats.org/officeDocument/2006/relationships/slide" Target="slides/slide1039.xml"/><Relationship Id="rId2374" Type="http://schemas.openxmlformats.org/officeDocument/2006/relationships/slide" Target="slides/slide2370.xml"/><Relationship Id="rId213" Type="http://schemas.openxmlformats.org/officeDocument/2006/relationships/slide" Target="slides/slide209.xml"/><Relationship Id="rId1044" Type="http://schemas.openxmlformats.org/officeDocument/2006/relationships/slide" Target="slides/slide1040.xml"/><Relationship Id="rId2375" Type="http://schemas.openxmlformats.org/officeDocument/2006/relationships/slide" Target="slides/slide2371.xml"/><Relationship Id="rId5402" Type="http://schemas.openxmlformats.org/officeDocument/2006/relationships/slide" Target="slides/slide5398.xml"/><Relationship Id="rId212" Type="http://schemas.openxmlformats.org/officeDocument/2006/relationships/slide" Target="slides/slide208.xml"/><Relationship Id="rId1045" Type="http://schemas.openxmlformats.org/officeDocument/2006/relationships/slide" Target="slides/slide1041.xml"/><Relationship Id="rId2376" Type="http://schemas.openxmlformats.org/officeDocument/2006/relationships/slide" Target="slides/slide2372.xml"/><Relationship Id="rId5403" Type="http://schemas.openxmlformats.org/officeDocument/2006/relationships/slide" Target="slides/slide5399.xml"/><Relationship Id="rId211" Type="http://schemas.openxmlformats.org/officeDocument/2006/relationships/slide" Target="slides/slide207.xml"/><Relationship Id="rId1046" Type="http://schemas.openxmlformats.org/officeDocument/2006/relationships/slide" Target="slides/slide1042.xml"/><Relationship Id="rId2377" Type="http://schemas.openxmlformats.org/officeDocument/2006/relationships/slide" Target="slides/slide2373.xml"/><Relationship Id="rId5400" Type="http://schemas.openxmlformats.org/officeDocument/2006/relationships/slide" Target="slides/slide5396.xml"/><Relationship Id="rId210" Type="http://schemas.openxmlformats.org/officeDocument/2006/relationships/slide" Target="slides/slide206.xml"/><Relationship Id="rId1047" Type="http://schemas.openxmlformats.org/officeDocument/2006/relationships/slide" Target="slides/slide1043.xml"/><Relationship Id="rId2378" Type="http://schemas.openxmlformats.org/officeDocument/2006/relationships/slide" Target="slides/slide2374.xml"/><Relationship Id="rId5401" Type="http://schemas.openxmlformats.org/officeDocument/2006/relationships/slide" Target="slides/slide5397.xml"/><Relationship Id="rId4107" Type="http://schemas.openxmlformats.org/officeDocument/2006/relationships/slide" Target="slides/slide4103.xml"/><Relationship Id="rId5439" Type="http://schemas.openxmlformats.org/officeDocument/2006/relationships/slide" Target="slides/slide5435.xml"/><Relationship Id="rId4106" Type="http://schemas.openxmlformats.org/officeDocument/2006/relationships/slide" Target="slides/slide4102.xml"/><Relationship Id="rId4109" Type="http://schemas.openxmlformats.org/officeDocument/2006/relationships/slide" Target="slides/slide4105.xml"/><Relationship Id="rId5437" Type="http://schemas.openxmlformats.org/officeDocument/2006/relationships/slide" Target="slides/slide5433.xml"/><Relationship Id="rId4108" Type="http://schemas.openxmlformats.org/officeDocument/2006/relationships/slide" Target="slides/slide4104.xml"/><Relationship Id="rId5438" Type="http://schemas.openxmlformats.org/officeDocument/2006/relationships/slide" Target="slides/slide5434.xml"/><Relationship Id="rId249" Type="http://schemas.openxmlformats.org/officeDocument/2006/relationships/slide" Target="slides/slide245.xml"/><Relationship Id="rId248" Type="http://schemas.openxmlformats.org/officeDocument/2006/relationships/slide" Target="slides/slide244.xml"/><Relationship Id="rId247" Type="http://schemas.openxmlformats.org/officeDocument/2006/relationships/slide" Target="slides/slide243.xml"/><Relationship Id="rId1070" Type="http://schemas.openxmlformats.org/officeDocument/2006/relationships/slide" Target="slides/slide1066.xml"/><Relationship Id="rId1071" Type="http://schemas.openxmlformats.org/officeDocument/2006/relationships/slide" Target="slides/slide1067.xml"/><Relationship Id="rId1072" Type="http://schemas.openxmlformats.org/officeDocument/2006/relationships/slide" Target="slides/slide1068.xml"/><Relationship Id="rId242" Type="http://schemas.openxmlformats.org/officeDocument/2006/relationships/slide" Target="slides/slide238.xml"/><Relationship Id="rId1073" Type="http://schemas.openxmlformats.org/officeDocument/2006/relationships/slide" Target="slides/slide1069.xml"/><Relationship Id="rId5431" Type="http://schemas.openxmlformats.org/officeDocument/2006/relationships/slide" Target="slides/slide5427.xml"/><Relationship Id="rId241" Type="http://schemas.openxmlformats.org/officeDocument/2006/relationships/slide" Target="slides/slide237.xml"/><Relationship Id="rId1074" Type="http://schemas.openxmlformats.org/officeDocument/2006/relationships/slide" Target="slides/slide1070.xml"/><Relationship Id="rId5432" Type="http://schemas.openxmlformats.org/officeDocument/2006/relationships/slide" Target="slides/slide5428.xml"/><Relationship Id="rId240" Type="http://schemas.openxmlformats.org/officeDocument/2006/relationships/slide" Target="slides/slide236.xml"/><Relationship Id="rId1075" Type="http://schemas.openxmlformats.org/officeDocument/2006/relationships/slide" Target="slides/slide1071.xml"/><Relationship Id="rId4101" Type="http://schemas.openxmlformats.org/officeDocument/2006/relationships/slide" Target="slides/slide4097.xml"/><Relationship Id="rId1076" Type="http://schemas.openxmlformats.org/officeDocument/2006/relationships/slide" Target="slides/slide1072.xml"/><Relationship Id="rId4100" Type="http://schemas.openxmlformats.org/officeDocument/2006/relationships/slide" Target="slides/slide4096.xml"/><Relationship Id="rId5430" Type="http://schemas.openxmlformats.org/officeDocument/2006/relationships/slide" Target="slides/slide5426.xml"/><Relationship Id="rId246" Type="http://schemas.openxmlformats.org/officeDocument/2006/relationships/slide" Target="slides/slide242.xml"/><Relationship Id="rId1077" Type="http://schemas.openxmlformats.org/officeDocument/2006/relationships/slide" Target="slides/slide1073.xml"/><Relationship Id="rId4103" Type="http://schemas.openxmlformats.org/officeDocument/2006/relationships/slide" Target="slides/slide4099.xml"/><Relationship Id="rId5435" Type="http://schemas.openxmlformats.org/officeDocument/2006/relationships/slide" Target="slides/slide5431.xml"/><Relationship Id="rId245" Type="http://schemas.openxmlformats.org/officeDocument/2006/relationships/slide" Target="slides/slide241.xml"/><Relationship Id="rId1078" Type="http://schemas.openxmlformats.org/officeDocument/2006/relationships/slide" Target="slides/slide1074.xml"/><Relationship Id="rId4102" Type="http://schemas.openxmlformats.org/officeDocument/2006/relationships/slide" Target="slides/slide4098.xml"/><Relationship Id="rId5436" Type="http://schemas.openxmlformats.org/officeDocument/2006/relationships/slide" Target="slides/slide5432.xml"/><Relationship Id="rId244" Type="http://schemas.openxmlformats.org/officeDocument/2006/relationships/slide" Target="slides/slide240.xml"/><Relationship Id="rId1079" Type="http://schemas.openxmlformats.org/officeDocument/2006/relationships/slide" Target="slides/slide1075.xml"/><Relationship Id="rId4105" Type="http://schemas.openxmlformats.org/officeDocument/2006/relationships/slide" Target="slides/slide4101.xml"/><Relationship Id="rId5433" Type="http://schemas.openxmlformats.org/officeDocument/2006/relationships/slide" Target="slides/slide5429.xml"/><Relationship Id="rId243" Type="http://schemas.openxmlformats.org/officeDocument/2006/relationships/slide" Target="slides/slide239.xml"/><Relationship Id="rId4104" Type="http://schemas.openxmlformats.org/officeDocument/2006/relationships/slide" Target="slides/slide4100.xml"/><Relationship Id="rId5434" Type="http://schemas.openxmlformats.org/officeDocument/2006/relationships/slide" Target="slides/slide5430.xml"/><Relationship Id="rId5428" Type="http://schemas.openxmlformats.org/officeDocument/2006/relationships/slide" Target="slides/slide5424.xml"/><Relationship Id="rId5429" Type="http://schemas.openxmlformats.org/officeDocument/2006/relationships/slide" Target="slides/slide5425.xml"/><Relationship Id="rId5426" Type="http://schemas.openxmlformats.org/officeDocument/2006/relationships/slide" Target="slides/slide5422.xml"/><Relationship Id="rId5427" Type="http://schemas.openxmlformats.org/officeDocument/2006/relationships/slide" Target="slides/slide5423.xml"/><Relationship Id="rId239" Type="http://schemas.openxmlformats.org/officeDocument/2006/relationships/slide" Target="slides/slide235.xml"/><Relationship Id="rId238" Type="http://schemas.openxmlformats.org/officeDocument/2006/relationships/slide" Target="slides/slide234.xml"/><Relationship Id="rId237" Type="http://schemas.openxmlformats.org/officeDocument/2006/relationships/slide" Target="slides/slide233.xml"/><Relationship Id="rId236" Type="http://schemas.openxmlformats.org/officeDocument/2006/relationships/slide" Target="slides/slide232.xml"/><Relationship Id="rId2390" Type="http://schemas.openxmlformats.org/officeDocument/2006/relationships/slide" Target="slides/slide2386.xml"/><Relationship Id="rId1060" Type="http://schemas.openxmlformats.org/officeDocument/2006/relationships/slide" Target="slides/slide1056.xml"/><Relationship Id="rId2391" Type="http://schemas.openxmlformats.org/officeDocument/2006/relationships/slide" Target="slides/slide2387.xml"/><Relationship Id="rId1061" Type="http://schemas.openxmlformats.org/officeDocument/2006/relationships/slide" Target="slides/slide1057.xml"/><Relationship Id="rId2392" Type="http://schemas.openxmlformats.org/officeDocument/2006/relationships/slide" Target="slides/slide2388.xml"/><Relationship Id="rId231" Type="http://schemas.openxmlformats.org/officeDocument/2006/relationships/slide" Target="slides/slide227.xml"/><Relationship Id="rId1062" Type="http://schemas.openxmlformats.org/officeDocument/2006/relationships/slide" Target="slides/slide1058.xml"/><Relationship Id="rId2393" Type="http://schemas.openxmlformats.org/officeDocument/2006/relationships/slide" Target="slides/slide2389.xml"/><Relationship Id="rId5420" Type="http://schemas.openxmlformats.org/officeDocument/2006/relationships/slide" Target="slides/slide5416.xml"/><Relationship Id="rId230" Type="http://schemas.openxmlformats.org/officeDocument/2006/relationships/slide" Target="slides/slide226.xml"/><Relationship Id="rId1063" Type="http://schemas.openxmlformats.org/officeDocument/2006/relationships/slide" Target="slides/slide1059.xml"/><Relationship Id="rId2394" Type="http://schemas.openxmlformats.org/officeDocument/2006/relationships/slide" Target="slides/slide2390.xml"/><Relationship Id="rId5421" Type="http://schemas.openxmlformats.org/officeDocument/2006/relationships/slide" Target="slides/slide5417.xml"/><Relationship Id="rId1064" Type="http://schemas.openxmlformats.org/officeDocument/2006/relationships/slide" Target="slides/slide1060.xml"/><Relationship Id="rId2395" Type="http://schemas.openxmlformats.org/officeDocument/2006/relationships/slide" Target="slides/slide2391.xml"/><Relationship Id="rId1065" Type="http://schemas.openxmlformats.org/officeDocument/2006/relationships/slide" Target="slides/slide1061.xml"/><Relationship Id="rId2396" Type="http://schemas.openxmlformats.org/officeDocument/2006/relationships/slide" Target="slides/slide2392.xml"/><Relationship Id="rId235" Type="http://schemas.openxmlformats.org/officeDocument/2006/relationships/slide" Target="slides/slide231.xml"/><Relationship Id="rId1066" Type="http://schemas.openxmlformats.org/officeDocument/2006/relationships/slide" Target="slides/slide1062.xml"/><Relationship Id="rId2397" Type="http://schemas.openxmlformats.org/officeDocument/2006/relationships/slide" Target="slides/slide2393.xml"/><Relationship Id="rId5424" Type="http://schemas.openxmlformats.org/officeDocument/2006/relationships/slide" Target="slides/slide5420.xml"/><Relationship Id="rId234" Type="http://schemas.openxmlformats.org/officeDocument/2006/relationships/slide" Target="slides/slide230.xml"/><Relationship Id="rId1067" Type="http://schemas.openxmlformats.org/officeDocument/2006/relationships/slide" Target="slides/slide1063.xml"/><Relationship Id="rId2398" Type="http://schemas.openxmlformats.org/officeDocument/2006/relationships/slide" Target="slides/slide2394.xml"/><Relationship Id="rId5425" Type="http://schemas.openxmlformats.org/officeDocument/2006/relationships/slide" Target="slides/slide5421.xml"/><Relationship Id="rId233" Type="http://schemas.openxmlformats.org/officeDocument/2006/relationships/slide" Target="slides/slide229.xml"/><Relationship Id="rId1068" Type="http://schemas.openxmlformats.org/officeDocument/2006/relationships/slide" Target="slides/slide1064.xml"/><Relationship Id="rId2399" Type="http://schemas.openxmlformats.org/officeDocument/2006/relationships/slide" Target="slides/slide2395.xml"/><Relationship Id="rId5422" Type="http://schemas.openxmlformats.org/officeDocument/2006/relationships/slide" Target="slides/slide5418.xml"/><Relationship Id="rId232" Type="http://schemas.openxmlformats.org/officeDocument/2006/relationships/slide" Target="slides/slide228.xml"/><Relationship Id="rId1069" Type="http://schemas.openxmlformats.org/officeDocument/2006/relationships/slide" Target="slides/slide1065.xml"/><Relationship Id="rId5423" Type="http://schemas.openxmlformats.org/officeDocument/2006/relationships/slide" Target="slides/slide5419.xml"/><Relationship Id="rId1015" Type="http://schemas.openxmlformats.org/officeDocument/2006/relationships/slide" Target="slides/slide1011.xml"/><Relationship Id="rId2346" Type="http://schemas.openxmlformats.org/officeDocument/2006/relationships/slide" Target="slides/slide2342.xml"/><Relationship Id="rId3678" Type="http://schemas.openxmlformats.org/officeDocument/2006/relationships/slide" Target="slides/slide3674.xml"/><Relationship Id="rId1016" Type="http://schemas.openxmlformats.org/officeDocument/2006/relationships/slide" Target="slides/slide1012.xml"/><Relationship Id="rId2347" Type="http://schemas.openxmlformats.org/officeDocument/2006/relationships/slide" Target="slides/slide2343.xml"/><Relationship Id="rId3677" Type="http://schemas.openxmlformats.org/officeDocument/2006/relationships/slide" Target="slides/slide3673.xml"/><Relationship Id="rId1017" Type="http://schemas.openxmlformats.org/officeDocument/2006/relationships/slide" Target="slides/slide1013.xml"/><Relationship Id="rId2348" Type="http://schemas.openxmlformats.org/officeDocument/2006/relationships/slide" Target="slides/slide2344.xml"/><Relationship Id="rId1018" Type="http://schemas.openxmlformats.org/officeDocument/2006/relationships/slide" Target="slides/slide1014.xml"/><Relationship Id="rId2349" Type="http://schemas.openxmlformats.org/officeDocument/2006/relationships/slide" Target="slides/slide2345.xml"/><Relationship Id="rId3679" Type="http://schemas.openxmlformats.org/officeDocument/2006/relationships/slide" Target="slides/slide3675.xml"/><Relationship Id="rId1019" Type="http://schemas.openxmlformats.org/officeDocument/2006/relationships/slide" Target="slides/slide1015.xml"/><Relationship Id="rId3670" Type="http://schemas.openxmlformats.org/officeDocument/2006/relationships/slide" Target="slides/slide3666.xml"/><Relationship Id="rId2340" Type="http://schemas.openxmlformats.org/officeDocument/2006/relationships/slide" Target="slides/slide2336.xml"/><Relationship Id="rId3672" Type="http://schemas.openxmlformats.org/officeDocument/2006/relationships/slide" Target="slides/slide3668.xml"/><Relationship Id="rId1010" Type="http://schemas.openxmlformats.org/officeDocument/2006/relationships/slide" Target="slides/slide1006.xml"/><Relationship Id="rId2341" Type="http://schemas.openxmlformats.org/officeDocument/2006/relationships/slide" Target="slides/slide2337.xml"/><Relationship Id="rId3671" Type="http://schemas.openxmlformats.org/officeDocument/2006/relationships/slide" Target="slides/slide3667.xml"/><Relationship Id="rId1011" Type="http://schemas.openxmlformats.org/officeDocument/2006/relationships/slide" Target="slides/slide1007.xml"/><Relationship Id="rId2342" Type="http://schemas.openxmlformats.org/officeDocument/2006/relationships/slide" Target="slides/slide2338.xml"/><Relationship Id="rId3674" Type="http://schemas.openxmlformats.org/officeDocument/2006/relationships/slide" Target="slides/slide3670.xml"/><Relationship Id="rId1012" Type="http://schemas.openxmlformats.org/officeDocument/2006/relationships/slide" Target="slides/slide1008.xml"/><Relationship Id="rId2343" Type="http://schemas.openxmlformats.org/officeDocument/2006/relationships/slide" Target="slides/slide2339.xml"/><Relationship Id="rId3673" Type="http://schemas.openxmlformats.org/officeDocument/2006/relationships/slide" Target="slides/slide3669.xml"/><Relationship Id="rId1013" Type="http://schemas.openxmlformats.org/officeDocument/2006/relationships/slide" Target="slides/slide1009.xml"/><Relationship Id="rId2344" Type="http://schemas.openxmlformats.org/officeDocument/2006/relationships/slide" Target="slides/slide2340.xml"/><Relationship Id="rId3676" Type="http://schemas.openxmlformats.org/officeDocument/2006/relationships/slide" Target="slides/slide3672.xml"/><Relationship Id="rId1014" Type="http://schemas.openxmlformats.org/officeDocument/2006/relationships/slide" Target="slides/slide1010.xml"/><Relationship Id="rId2345" Type="http://schemas.openxmlformats.org/officeDocument/2006/relationships/slide" Target="slides/slide2341.xml"/><Relationship Id="rId3675" Type="http://schemas.openxmlformats.org/officeDocument/2006/relationships/slide" Target="slides/slide3671.xml"/><Relationship Id="rId1004" Type="http://schemas.openxmlformats.org/officeDocument/2006/relationships/slide" Target="slides/slide1000.xml"/><Relationship Id="rId2335" Type="http://schemas.openxmlformats.org/officeDocument/2006/relationships/slide" Target="slides/slide2331.xml"/><Relationship Id="rId3667" Type="http://schemas.openxmlformats.org/officeDocument/2006/relationships/slide" Target="slides/slide3663.xml"/><Relationship Id="rId4998" Type="http://schemas.openxmlformats.org/officeDocument/2006/relationships/slide" Target="slides/slide4994.xml"/><Relationship Id="rId1005" Type="http://schemas.openxmlformats.org/officeDocument/2006/relationships/slide" Target="slides/slide1001.xml"/><Relationship Id="rId2336" Type="http://schemas.openxmlformats.org/officeDocument/2006/relationships/slide" Target="slides/slide2332.xml"/><Relationship Id="rId3666" Type="http://schemas.openxmlformats.org/officeDocument/2006/relationships/slide" Target="slides/slide3662.xml"/><Relationship Id="rId4997" Type="http://schemas.openxmlformats.org/officeDocument/2006/relationships/slide" Target="slides/slide4993.xml"/><Relationship Id="rId1006" Type="http://schemas.openxmlformats.org/officeDocument/2006/relationships/slide" Target="slides/slide1002.xml"/><Relationship Id="rId2337" Type="http://schemas.openxmlformats.org/officeDocument/2006/relationships/slide" Target="slides/slide2333.xml"/><Relationship Id="rId3669" Type="http://schemas.openxmlformats.org/officeDocument/2006/relationships/slide" Target="slides/slide3665.xml"/><Relationship Id="rId1007" Type="http://schemas.openxmlformats.org/officeDocument/2006/relationships/slide" Target="slides/slide1003.xml"/><Relationship Id="rId2338" Type="http://schemas.openxmlformats.org/officeDocument/2006/relationships/slide" Target="slides/slide2334.xml"/><Relationship Id="rId3668" Type="http://schemas.openxmlformats.org/officeDocument/2006/relationships/slide" Target="slides/slide3664.xml"/><Relationship Id="rId4999" Type="http://schemas.openxmlformats.org/officeDocument/2006/relationships/slide" Target="slides/slide4995.xml"/><Relationship Id="rId1008" Type="http://schemas.openxmlformats.org/officeDocument/2006/relationships/slide" Target="slides/slide1004.xml"/><Relationship Id="rId2339" Type="http://schemas.openxmlformats.org/officeDocument/2006/relationships/slide" Target="slides/slide2335.xml"/><Relationship Id="rId1009" Type="http://schemas.openxmlformats.org/officeDocument/2006/relationships/slide" Target="slides/slide1005.xml"/><Relationship Id="rId4990" Type="http://schemas.openxmlformats.org/officeDocument/2006/relationships/slide" Target="slides/slide4986.xml"/><Relationship Id="rId3661" Type="http://schemas.openxmlformats.org/officeDocument/2006/relationships/slide" Target="slides/slide3657.xml"/><Relationship Id="rId4992" Type="http://schemas.openxmlformats.org/officeDocument/2006/relationships/slide" Target="slides/slide4988.xml"/><Relationship Id="rId2330" Type="http://schemas.openxmlformats.org/officeDocument/2006/relationships/slide" Target="slides/slide2326.xml"/><Relationship Id="rId3660" Type="http://schemas.openxmlformats.org/officeDocument/2006/relationships/slide" Target="slides/slide3656.xml"/><Relationship Id="rId4991" Type="http://schemas.openxmlformats.org/officeDocument/2006/relationships/slide" Target="slides/slide4987.xml"/><Relationship Id="rId1000" Type="http://schemas.openxmlformats.org/officeDocument/2006/relationships/slide" Target="slides/slide996.xml"/><Relationship Id="rId2331" Type="http://schemas.openxmlformats.org/officeDocument/2006/relationships/slide" Target="slides/slide2327.xml"/><Relationship Id="rId3663" Type="http://schemas.openxmlformats.org/officeDocument/2006/relationships/slide" Target="slides/slide3659.xml"/><Relationship Id="rId4994" Type="http://schemas.openxmlformats.org/officeDocument/2006/relationships/slide" Target="slides/slide4990.xml"/><Relationship Id="rId1001" Type="http://schemas.openxmlformats.org/officeDocument/2006/relationships/slide" Target="slides/slide997.xml"/><Relationship Id="rId2332" Type="http://schemas.openxmlformats.org/officeDocument/2006/relationships/slide" Target="slides/slide2328.xml"/><Relationship Id="rId3662" Type="http://schemas.openxmlformats.org/officeDocument/2006/relationships/slide" Target="slides/slide3658.xml"/><Relationship Id="rId4993" Type="http://schemas.openxmlformats.org/officeDocument/2006/relationships/slide" Target="slides/slide4989.xml"/><Relationship Id="rId1002" Type="http://schemas.openxmlformats.org/officeDocument/2006/relationships/slide" Target="slides/slide998.xml"/><Relationship Id="rId2333" Type="http://schemas.openxmlformats.org/officeDocument/2006/relationships/slide" Target="slides/slide2329.xml"/><Relationship Id="rId3665" Type="http://schemas.openxmlformats.org/officeDocument/2006/relationships/slide" Target="slides/slide3661.xml"/><Relationship Id="rId4996" Type="http://schemas.openxmlformats.org/officeDocument/2006/relationships/slide" Target="slides/slide4992.xml"/><Relationship Id="rId1003" Type="http://schemas.openxmlformats.org/officeDocument/2006/relationships/slide" Target="slides/slide999.xml"/><Relationship Id="rId2334" Type="http://schemas.openxmlformats.org/officeDocument/2006/relationships/slide" Target="slides/slide2330.xml"/><Relationship Id="rId3664" Type="http://schemas.openxmlformats.org/officeDocument/2006/relationships/slide" Target="slides/slide3660.xml"/><Relationship Id="rId4995" Type="http://schemas.openxmlformats.org/officeDocument/2006/relationships/slide" Target="slides/slide4991.xml"/><Relationship Id="rId1037" Type="http://schemas.openxmlformats.org/officeDocument/2006/relationships/slide" Target="slides/slide1033.xml"/><Relationship Id="rId2368" Type="http://schemas.openxmlformats.org/officeDocument/2006/relationships/slide" Target="slides/slide2364.xml"/><Relationship Id="rId1038" Type="http://schemas.openxmlformats.org/officeDocument/2006/relationships/slide" Target="slides/slide1034.xml"/><Relationship Id="rId2369" Type="http://schemas.openxmlformats.org/officeDocument/2006/relationships/slide" Target="slides/slide2365.xml"/><Relationship Id="rId3699" Type="http://schemas.openxmlformats.org/officeDocument/2006/relationships/slide" Target="slides/slide3695.xml"/><Relationship Id="rId1039" Type="http://schemas.openxmlformats.org/officeDocument/2006/relationships/slide" Target="slides/slide1035.xml"/><Relationship Id="rId206" Type="http://schemas.openxmlformats.org/officeDocument/2006/relationships/slide" Target="slides/slide202.xml"/><Relationship Id="rId205" Type="http://schemas.openxmlformats.org/officeDocument/2006/relationships/slide" Target="slides/slide201.xml"/><Relationship Id="rId204" Type="http://schemas.openxmlformats.org/officeDocument/2006/relationships/slide" Target="slides/slide200.xml"/><Relationship Id="rId203" Type="http://schemas.openxmlformats.org/officeDocument/2006/relationships/slide" Target="slides/slide199.xml"/><Relationship Id="rId209" Type="http://schemas.openxmlformats.org/officeDocument/2006/relationships/slide" Target="slides/slide205.xml"/><Relationship Id="rId208" Type="http://schemas.openxmlformats.org/officeDocument/2006/relationships/slide" Target="slides/slide204.xml"/><Relationship Id="rId3690" Type="http://schemas.openxmlformats.org/officeDocument/2006/relationships/slide" Target="slides/slide3686.xml"/><Relationship Id="rId207" Type="http://schemas.openxmlformats.org/officeDocument/2006/relationships/slide" Target="slides/slide203.xml"/><Relationship Id="rId2360" Type="http://schemas.openxmlformats.org/officeDocument/2006/relationships/slide" Target="slides/slide2356.xml"/><Relationship Id="rId3692" Type="http://schemas.openxmlformats.org/officeDocument/2006/relationships/slide" Target="slides/slide3688.xml"/><Relationship Id="rId1030" Type="http://schemas.openxmlformats.org/officeDocument/2006/relationships/slide" Target="slides/slide1026.xml"/><Relationship Id="rId2361" Type="http://schemas.openxmlformats.org/officeDocument/2006/relationships/slide" Target="slides/slide2357.xml"/><Relationship Id="rId3691" Type="http://schemas.openxmlformats.org/officeDocument/2006/relationships/slide" Target="slides/slide3687.xml"/><Relationship Id="rId1031" Type="http://schemas.openxmlformats.org/officeDocument/2006/relationships/slide" Target="slides/slide1027.xml"/><Relationship Id="rId2362" Type="http://schemas.openxmlformats.org/officeDocument/2006/relationships/slide" Target="slides/slide2358.xml"/><Relationship Id="rId3694" Type="http://schemas.openxmlformats.org/officeDocument/2006/relationships/slide" Target="slides/slide3690.xml"/><Relationship Id="rId1032" Type="http://schemas.openxmlformats.org/officeDocument/2006/relationships/slide" Target="slides/slide1028.xml"/><Relationship Id="rId2363" Type="http://schemas.openxmlformats.org/officeDocument/2006/relationships/slide" Target="slides/slide2359.xml"/><Relationship Id="rId3693" Type="http://schemas.openxmlformats.org/officeDocument/2006/relationships/slide" Target="slides/slide3689.xml"/><Relationship Id="rId202" Type="http://schemas.openxmlformats.org/officeDocument/2006/relationships/slide" Target="slides/slide198.xml"/><Relationship Id="rId1033" Type="http://schemas.openxmlformats.org/officeDocument/2006/relationships/slide" Target="slides/slide1029.xml"/><Relationship Id="rId2364" Type="http://schemas.openxmlformats.org/officeDocument/2006/relationships/slide" Target="slides/slide2360.xml"/><Relationship Id="rId3696" Type="http://schemas.openxmlformats.org/officeDocument/2006/relationships/slide" Target="slides/slide3692.xml"/><Relationship Id="rId201" Type="http://schemas.openxmlformats.org/officeDocument/2006/relationships/slide" Target="slides/slide197.xml"/><Relationship Id="rId1034" Type="http://schemas.openxmlformats.org/officeDocument/2006/relationships/slide" Target="slides/slide1030.xml"/><Relationship Id="rId2365" Type="http://schemas.openxmlformats.org/officeDocument/2006/relationships/slide" Target="slides/slide2361.xml"/><Relationship Id="rId3695" Type="http://schemas.openxmlformats.org/officeDocument/2006/relationships/slide" Target="slides/slide3691.xml"/><Relationship Id="rId200" Type="http://schemas.openxmlformats.org/officeDocument/2006/relationships/slide" Target="slides/slide196.xml"/><Relationship Id="rId1035" Type="http://schemas.openxmlformats.org/officeDocument/2006/relationships/slide" Target="slides/slide1031.xml"/><Relationship Id="rId2366" Type="http://schemas.openxmlformats.org/officeDocument/2006/relationships/slide" Target="slides/slide2362.xml"/><Relationship Id="rId3698" Type="http://schemas.openxmlformats.org/officeDocument/2006/relationships/slide" Target="slides/slide3694.xml"/><Relationship Id="rId1036" Type="http://schemas.openxmlformats.org/officeDocument/2006/relationships/slide" Target="slides/slide1032.xml"/><Relationship Id="rId2367" Type="http://schemas.openxmlformats.org/officeDocument/2006/relationships/slide" Target="slides/slide2363.xml"/><Relationship Id="rId3697" Type="http://schemas.openxmlformats.org/officeDocument/2006/relationships/slide" Target="slides/slide3693.xml"/><Relationship Id="rId1026" Type="http://schemas.openxmlformats.org/officeDocument/2006/relationships/slide" Target="slides/slide1022.xml"/><Relationship Id="rId2357" Type="http://schemas.openxmlformats.org/officeDocument/2006/relationships/slide" Target="slides/slide2353.xml"/><Relationship Id="rId3689" Type="http://schemas.openxmlformats.org/officeDocument/2006/relationships/slide" Target="slides/slide3685.xml"/><Relationship Id="rId1027" Type="http://schemas.openxmlformats.org/officeDocument/2006/relationships/slide" Target="slides/slide1023.xml"/><Relationship Id="rId2358" Type="http://schemas.openxmlformats.org/officeDocument/2006/relationships/slide" Target="slides/slide2354.xml"/><Relationship Id="rId3688" Type="http://schemas.openxmlformats.org/officeDocument/2006/relationships/slide" Target="slides/slide3684.xml"/><Relationship Id="rId1028" Type="http://schemas.openxmlformats.org/officeDocument/2006/relationships/slide" Target="slides/slide1024.xml"/><Relationship Id="rId2359" Type="http://schemas.openxmlformats.org/officeDocument/2006/relationships/slide" Target="slides/slide2355.xml"/><Relationship Id="rId1029" Type="http://schemas.openxmlformats.org/officeDocument/2006/relationships/slide" Target="slides/slide1025.xml"/><Relationship Id="rId3681" Type="http://schemas.openxmlformats.org/officeDocument/2006/relationships/slide" Target="slides/slide3677.xml"/><Relationship Id="rId2350" Type="http://schemas.openxmlformats.org/officeDocument/2006/relationships/slide" Target="slides/slide2346.xml"/><Relationship Id="rId3680" Type="http://schemas.openxmlformats.org/officeDocument/2006/relationships/slide" Target="slides/slide3676.xml"/><Relationship Id="rId1020" Type="http://schemas.openxmlformats.org/officeDocument/2006/relationships/slide" Target="slides/slide1016.xml"/><Relationship Id="rId2351" Type="http://schemas.openxmlformats.org/officeDocument/2006/relationships/slide" Target="slides/slide2347.xml"/><Relationship Id="rId3683" Type="http://schemas.openxmlformats.org/officeDocument/2006/relationships/slide" Target="slides/slide3679.xml"/><Relationship Id="rId1021" Type="http://schemas.openxmlformats.org/officeDocument/2006/relationships/slide" Target="slides/slide1017.xml"/><Relationship Id="rId2352" Type="http://schemas.openxmlformats.org/officeDocument/2006/relationships/slide" Target="slides/slide2348.xml"/><Relationship Id="rId3682" Type="http://schemas.openxmlformats.org/officeDocument/2006/relationships/slide" Target="slides/slide3678.xml"/><Relationship Id="rId1022" Type="http://schemas.openxmlformats.org/officeDocument/2006/relationships/slide" Target="slides/slide1018.xml"/><Relationship Id="rId2353" Type="http://schemas.openxmlformats.org/officeDocument/2006/relationships/slide" Target="slides/slide2349.xml"/><Relationship Id="rId3685" Type="http://schemas.openxmlformats.org/officeDocument/2006/relationships/slide" Target="slides/slide3681.xml"/><Relationship Id="rId1023" Type="http://schemas.openxmlformats.org/officeDocument/2006/relationships/slide" Target="slides/slide1019.xml"/><Relationship Id="rId2354" Type="http://schemas.openxmlformats.org/officeDocument/2006/relationships/slide" Target="slides/slide2350.xml"/><Relationship Id="rId3684" Type="http://schemas.openxmlformats.org/officeDocument/2006/relationships/slide" Target="slides/slide3680.xml"/><Relationship Id="rId1024" Type="http://schemas.openxmlformats.org/officeDocument/2006/relationships/slide" Target="slides/slide1020.xml"/><Relationship Id="rId2355" Type="http://schemas.openxmlformats.org/officeDocument/2006/relationships/slide" Target="slides/slide2351.xml"/><Relationship Id="rId3687" Type="http://schemas.openxmlformats.org/officeDocument/2006/relationships/slide" Target="slides/slide3683.xml"/><Relationship Id="rId1025" Type="http://schemas.openxmlformats.org/officeDocument/2006/relationships/slide" Target="slides/slide1021.xml"/><Relationship Id="rId2356" Type="http://schemas.openxmlformats.org/officeDocument/2006/relationships/slide" Target="slides/slide2352.xml"/><Relationship Id="rId3686" Type="http://schemas.openxmlformats.org/officeDocument/2006/relationships/slide" Target="slides/slide3682.xml"/><Relationship Id="rId5490" Type="http://schemas.openxmlformats.org/officeDocument/2006/relationships/slide" Target="slides/slide5486.xml"/><Relationship Id="rId4161" Type="http://schemas.openxmlformats.org/officeDocument/2006/relationships/slide" Target="slides/slide4157.xml"/><Relationship Id="rId5493" Type="http://schemas.openxmlformats.org/officeDocument/2006/relationships/slide" Target="slides/slide5489.xml"/><Relationship Id="rId4160" Type="http://schemas.openxmlformats.org/officeDocument/2006/relationships/slide" Target="slides/slide4156.xml"/><Relationship Id="rId5494" Type="http://schemas.openxmlformats.org/officeDocument/2006/relationships/slide" Target="slides/slide5490.xml"/><Relationship Id="rId4163" Type="http://schemas.openxmlformats.org/officeDocument/2006/relationships/slide" Target="slides/slide4159.xml"/><Relationship Id="rId5491" Type="http://schemas.openxmlformats.org/officeDocument/2006/relationships/slide" Target="slides/slide5487.xml"/><Relationship Id="rId4162" Type="http://schemas.openxmlformats.org/officeDocument/2006/relationships/slide" Target="slides/slide4158.xml"/><Relationship Id="rId5492" Type="http://schemas.openxmlformats.org/officeDocument/2006/relationships/slide" Target="slides/slide5488.xml"/><Relationship Id="rId4165" Type="http://schemas.openxmlformats.org/officeDocument/2006/relationships/slide" Target="slides/slide4161.xml"/><Relationship Id="rId5497" Type="http://schemas.openxmlformats.org/officeDocument/2006/relationships/slide" Target="slides/slide5493.xml"/><Relationship Id="rId4164" Type="http://schemas.openxmlformats.org/officeDocument/2006/relationships/slide" Target="slides/slide4160.xml"/><Relationship Id="rId5498" Type="http://schemas.openxmlformats.org/officeDocument/2006/relationships/slide" Target="slides/slide5494.xml"/><Relationship Id="rId4167" Type="http://schemas.openxmlformats.org/officeDocument/2006/relationships/slide" Target="slides/slide4163.xml"/><Relationship Id="rId5495" Type="http://schemas.openxmlformats.org/officeDocument/2006/relationships/slide" Target="slides/slide5491.xml"/><Relationship Id="rId4166" Type="http://schemas.openxmlformats.org/officeDocument/2006/relationships/slide" Target="slides/slide4162.xml"/><Relationship Id="rId5496" Type="http://schemas.openxmlformats.org/officeDocument/2006/relationships/slide" Target="slides/slide5492.xml"/><Relationship Id="rId4169" Type="http://schemas.openxmlformats.org/officeDocument/2006/relationships/slide" Target="slides/slide4165.xml"/><Relationship Id="rId4168" Type="http://schemas.openxmlformats.org/officeDocument/2006/relationships/slide" Target="slides/slide4164.xml"/><Relationship Id="rId5499" Type="http://schemas.openxmlformats.org/officeDocument/2006/relationships/slide" Target="slides/slide5495.xml"/><Relationship Id="rId4150" Type="http://schemas.openxmlformats.org/officeDocument/2006/relationships/slide" Target="slides/slide4146.xml"/><Relationship Id="rId5482" Type="http://schemas.openxmlformats.org/officeDocument/2006/relationships/slide" Target="slides/slide5478.xml"/><Relationship Id="rId5483" Type="http://schemas.openxmlformats.org/officeDocument/2006/relationships/slide" Target="slides/slide5479.xml"/><Relationship Id="rId4152" Type="http://schemas.openxmlformats.org/officeDocument/2006/relationships/slide" Target="slides/slide4148.xml"/><Relationship Id="rId5480" Type="http://schemas.openxmlformats.org/officeDocument/2006/relationships/slide" Target="slides/slide5476.xml"/><Relationship Id="rId4151" Type="http://schemas.openxmlformats.org/officeDocument/2006/relationships/slide" Target="slides/slide4147.xml"/><Relationship Id="rId5481" Type="http://schemas.openxmlformats.org/officeDocument/2006/relationships/slide" Target="slides/slide5477.xml"/><Relationship Id="rId4154" Type="http://schemas.openxmlformats.org/officeDocument/2006/relationships/slide" Target="slides/slide4150.xml"/><Relationship Id="rId5486" Type="http://schemas.openxmlformats.org/officeDocument/2006/relationships/slide" Target="slides/slide5482.xml"/><Relationship Id="rId4153" Type="http://schemas.openxmlformats.org/officeDocument/2006/relationships/slide" Target="slides/slide4149.xml"/><Relationship Id="rId5487" Type="http://schemas.openxmlformats.org/officeDocument/2006/relationships/slide" Target="slides/slide5483.xml"/><Relationship Id="rId4156" Type="http://schemas.openxmlformats.org/officeDocument/2006/relationships/slide" Target="slides/slide4152.xml"/><Relationship Id="rId5484" Type="http://schemas.openxmlformats.org/officeDocument/2006/relationships/slide" Target="slides/slide5480.xml"/><Relationship Id="rId4155" Type="http://schemas.openxmlformats.org/officeDocument/2006/relationships/slide" Target="slides/slide4151.xml"/><Relationship Id="rId5485" Type="http://schemas.openxmlformats.org/officeDocument/2006/relationships/slide" Target="slides/slide5481.xml"/><Relationship Id="rId4158" Type="http://schemas.openxmlformats.org/officeDocument/2006/relationships/slide" Target="slides/slide4154.xml"/><Relationship Id="rId4157" Type="http://schemas.openxmlformats.org/officeDocument/2006/relationships/slide" Target="slides/slide4153.xml"/><Relationship Id="rId5488" Type="http://schemas.openxmlformats.org/officeDocument/2006/relationships/slide" Target="slides/slide5484.xml"/><Relationship Id="rId4159" Type="http://schemas.openxmlformats.org/officeDocument/2006/relationships/slide" Target="slides/slide4155.xml"/><Relationship Id="rId5489" Type="http://schemas.openxmlformats.org/officeDocument/2006/relationships/slide" Target="slides/slide5485.xml"/><Relationship Id="rId1910" Type="http://schemas.openxmlformats.org/officeDocument/2006/relationships/slide" Target="slides/slide1906.xml"/><Relationship Id="rId1911" Type="http://schemas.openxmlformats.org/officeDocument/2006/relationships/slide" Target="slides/slide1907.xml"/><Relationship Id="rId1912" Type="http://schemas.openxmlformats.org/officeDocument/2006/relationships/slide" Target="slides/slide1908.xml"/><Relationship Id="rId1913" Type="http://schemas.openxmlformats.org/officeDocument/2006/relationships/slide" Target="slides/slide1909.xml"/><Relationship Id="rId1914" Type="http://schemas.openxmlformats.org/officeDocument/2006/relationships/slide" Target="slides/slide1910.xml"/><Relationship Id="rId1915" Type="http://schemas.openxmlformats.org/officeDocument/2006/relationships/slide" Target="slides/slide1911.xml"/><Relationship Id="rId1916" Type="http://schemas.openxmlformats.org/officeDocument/2006/relationships/slide" Target="slides/slide1912.xml"/><Relationship Id="rId1917" Type="http://schemas.openxmlformats.org/officeDocument/2006/relationships/slide" Target="slides/slide1913.xml"/><Relationship Id="rId1918" Type="http://schemas.openxmlformats.org/officeDocument/2006/relationships/slide" Target="slides/slide1914.xml"/><Relationship Id="rId1919" Type="http://schemas.openxmlformats.org/officeDocument/2006/relationships/slide" Target="slides/slide1915.xml"/><Relationship Id="rId4181" Type="http://schemas.openxmlformats.org/officeDocument/2006/relationships/slide" Target="slides/slide4177.xml"/><Relationship Id="rId4180" Type="http://schemas.openxmlformats.org/officeDocument/2006/relationships/slide" Target="slides/slide4176.xml"/><Relationship Id="rId4183" Type="http://schemas.openxmlformats.org/officeDocument/2006/relationships/slide" Target="slides/slide4179.xml"/><Relationship Id="rId4182" Type="http://schemas.openxmlformats.org/officeDocument/2006/relationships/slide" Target="slides/slide4178.xml"/><Relationship Id="rId4185" Type="http://schemas.openxmlformats.org/officeDocument/2006/relationships/slide" Target="slides/slide4181.xml"/><Relationship Id="rId4184" Type="http://schemas.openxmlformats.org/officeDocument/2006/relationships/slide" Target="slides/slide4180.xml"/><Relationship Id="rId4187" Type="http://schemas.openxmlformats.org/officeDocument/2006/relationships/slide" Target="slides/slide4183.xml"/><Relationship Id="rId4186" Type="http://schemas.openxmlformats.org/officeDocument/2006/relationships/slide" Target="slides/slide4182.xml"/><Relationship Id="rId4189" Type="http://schemas.openxmlformats.org/officeDocument/2006/relationships/slide" Target="slides/slide4185.xml"/><Relationship Id="rId4188" Type="http://schemas.openxmlformats.org/officeDocument/2006/relationships/slide" Target="slides/slide4184.xml"/><Relationship Id="rId1900" Type="http://schemas.openxmlformats.org/officeDocument/2006/relationships/slide" Target="slides/slide1896.xml"/><Relationship Id="rId1901" Type="http://schemas.openxmlformats.org/officeDocument/2006/relationships/slide" Target="slides/slide1897.xml"/><Relationship Id="rId1902" Type="http://schemas.openxmlformats.org/officeDocument/2006/relationships/slide" Target="slides/slide1898.xml"/><Relationship Id="rId1903" Type="http://schemas.openxmlformats.org/officeDocument/2006/relationships/slide" Target="slides/slide1899.xml"/><Relationship Id="rId1904" Type="http://schemas.openxmlformats.org/officeDocument/2006/relationships/slide" Target="slides/slide1900.xml"/><Relationship Id="rId1905" Type="http://schemas.openxmlformats.org/officeDocument/2006/relationships/slide" Target="slides/slide1901.xml"/><Relationship Id="rId1906" Type="http://schemas.openxmlformats.org/officeDocument/2006/relationships/slide" Target="slides/slide1902.xml"/><Relationship Id="rId1907" Type="http://schemas.openxmlformats.org/officeDocument/2006/relationships/slide" Target="slides/slide1903.xml"/><Relationship Id="rId1908" Type="http://schemas.openxmlformats.org/officeDocument/2006/relationships/slide" Target="slides/slide1904.xml"/><Relationship Id="rId1909" Type="http://schemas.openxmlformats.org/officeDocument/2006/relationships/slide" Target="slides/slide1905.xml"/><Relationship Id="rId4170" Type="http://schemas.openxmlformats.org/officeDocument/2006/relationships/slide" Target="slides/slide4166.xml"/><Relationship Id="rId4172" Type="http://schemas.openxmlformats.org/officeDocument/2006/relationships/slide" Target="slides/slide4168.xml"/><Relationship Id="rId4171" Type="http://schemas.openxmlformats.org/officeDocument/2006/relationships/slide" Target="slides/slide4167.xml"/><Relationship Id="rId4174" Type="http://schemas.openxmlformats.org/officeDocument/2006/relationships/slide" Target="slides/slide4170.xml"/><Relationship Id="rId4173" Type="http://schemas.openxmlformats.org/officeDocument/2006/relationships/slide" Target="slides/slide4169.xml"/><Relationship Id="rId4176" Type="http://schemas.openxmlformats.org/officeDocument/2006/relationships/slide" Target="slides/slide4172.xml"/><Relationship Id="rId4175" Type="http://schemas.openxmlformats.org/officeDocument/2006/relationships/slide" Target="slides/slide4171.xml"/><Relationship Id="rId4178" Type="http://schemas.openxmlformats.org/officeDocument/2006/relationships/slide" Target="slides/slide4174.xml"/><Relationship Id="rId4177" Type="http://schemas.openxmlformats.org/officeDocument/2006/relationships/slide" Target="slides/slide4173.xml"/><Relationship Id="rId4179" Type="http://schemas.openxmlformats.org/officeDocument/2006/relationships/slide" Target="slides/slide4175.xml"/><Relationship Id="rId4129" Type="http://schemas.openxmlformats.org/officeDocument/2006/relationships/slide" Target="slides/slide4125.xml"/><Relationship Id="rId4128" Type="http://schemas.openxmlformats.org/officeDocument/2006/relationships/slide" Target="slides/slide4124.xml"/><Relationship Id="rId5459" Type="http://schemas.openxmlformats.org/officeDocument/2006/relationships/slide" Target="slides/slide5455.xml"/><Relationship Id="rId1090" Type="http://schemas.openxmlformats.org/officeDocument/2006/relationships/slide" Target="slides/slide1086.xml"/><Relationship Id="rId1091" Type="http://schemas.openxmlformats.org/officeDocument/2006/relationships/slide" Target="slides/slide1087.xml"/><Relationship Id="rId1092" Type="http://schemas.openxmlformats.org/officeDocument/2006/relationships/slide" Target="slides/slide1088.xml"/><Relationship Id="rId5450" Type="http://schemas.openxmlformats.org/officeDocument/2006/relationships/slide" Target="slides/slide5446.xml"/><Relationship Id="rId1093" Type="http://schemas.openxmlformats.org/officeDocument/2006/relationships/slide" Target="slides/slide1089.xml"/><Relationship Id="rId1094" Type="http://schemas.openxmlformats.org/officeDocument/2006/relationships/slide" Target="slides/slide1090.xml"/><Relationship Id="rId1095" Type="http://schemas.openxmlformats.org/officeDocument/2006/relationships/slide" Target="slides/slide1091.xml"/><Relationship Id="rId4121" Type="http://schemas.openxmlformats.org/officeDocument/2006/relationships/slide" Target="slides/slide4117.xml"/><Relationship Id="rId5453" Type="http://schemas.openxmlformats.org/officeDocument/2006/relationships/slide" Target="slides/slide5449.xml"/><Relationship Id="rId1096" Type="http://schemas.openxmlformats.org/officeDocument/2006/relationships/slide" Target="slides/slide1092.xml"/><Relationship Id="rId4120" Type="http://schemas.openxmlformats.org/officeDocument/2006/relationships/slide" Target="slides/slide4116.xml"/><Relationship Id="rId5454" Type="http://schemas.openxmlformats.org/officeDocument/2006/relationships/slide" Target="slides/slide5450.xml"/><Relationship Id="rId1097" Type="http://schemas.openxmlformats.org/officeDocument/2006/relationships/slide" Target="slides/slide1093.xml"/><Relationship Id="rId4123" Type="http://schemas.openxmlformats.org/officeDocument/2006/relationships/slide" Target="slides/slide4119.xml"/><Relationship Id="rId5451" Type="http://schemas.openxmlformats.org/officeDocument/2006/relationships/slide" Target="slides/slide5447.xml"/><Relationship Id="rId1098" Type="http://schemas.openxmlformats.org/officeDocument/2006/relationships/slide" Target="slides/slide1094.xml"/><Relationship Id="rId4122" Type="http://schemas.openxmlformats.org/officeDocument/2006/relationships/slide" Target="slides/slide4118.xml"/><Relationship Id="rId5452" Type="http://schemas.openxmlformats.org/officeDocument/2006/relationships/slide" Target="slides/slide5448.xml"/><Relationship Id="rId1099" Type="http://schemas.openxmlformats.org/officeDocument/2006/relationships/slide" Target="slides/slide1095.xml"/><Relationship Id="rId4125" Type="http://schemas.openxmlformats.org/officeDocument/2006/relationships/slide" Target="slides/slide4121.xml"/><Relationship Id="rId5457" Type="http://schemas.openxmlformats.org/officeDocument/2006/relationships/slide" Target="slides/slide5453.xml"/><Relationship Id="rId4124" Type="http://schemas.openxmlformats.org/officeDocument/2006/relationships/slide" Target="slides/slide4120.xml"/><Relationship Id="rId5458" Type="http://schemas.openxmlformats.org/officeDocument/2006/relationships/slide" Target="slides/slide5454.xml"/><Relationship Id="rId4127" Type="http://schemas.openxmlformats.org/officeDocument/2006/relationships/slide" Target="slides/slide4123.xml"/><Relationship Id="rId5455" Type="http://schemas.openxmlformats.org/officeDocument/2006/relationships/slide" Target="slides/slide5451.xml"/><Relationship Id="rId4126" Type="http://schemas.openxmlformats.org/officeDocument/2006/relationships/slide" Target="slides/slide4122.xml"/><Relationship Id="rId5456" Type="http://schemas.openxmlformats.org/officeDocument/2006/relationships/slide" Target="slides/slide5452.xml"/><Relationship Id="rId4118" Type="http://schemas.openxmlformats.org/officeDocument/2006/relationships/slide" Target="slides/slide4114.xml"/><Relationship Id="rId4117" Type="http://schemas.openxmlformats.org/officeDocument/2006/relationships/slide" Target="slides/slide4113.xml"/><Relationship Id="rId5448" Type="http://schemas.openxmlformats.org/officeDocument/2006/relationships/slide" Target="slides/slide5444.xml"/><Relationship Id="rId4119" Type="http://schemas.openxmlformats.org/officeDocument/2006/relationships/slide" Target="slides/slide4115.xml"/><Relationship Id="rId5449" Type="http://schemas.openxmlformats.org/officeDocument/2006/relationships/slide" Target="slides/slide5445.xml"/><Relationship Id="rId1080" Type="http://schemas.openxmlformats.org/officeDocument/2006/relationships/slide" Target="slides/slide1076.xml"/><Relationship Id="rId1081" Type="http://schemas.openxmlformats.org/officeDocument/2006/relationships/slide" Target="slides/slide1077.xml"/><Relationship Id="rId1082" Type="http://schemas.openxmlformats.org/officeDocument/2006/relationships/slide" Target="slides/slide1078.xml"/><Relationship Id="rId1083" Type="http://schemas.openxmlformats.org/officeDocument/2006/relationships/slide" Target="slides/slide1079.xml"/><Relationship Id="rId1084" Type="http://schemas.openxmlformats.org/officeDocument/2006/relationships/slide" Target="slides/slide1080.xml"/><Relationship Id="rId4110" Type="http://schemas.openxmlformats.org/officeDocument/2006/relationships/slide" Target="slides/slide4106.xml"/><Relationship Id="rId5442" Type="http://schemas.openxmlformats.org/officeDocument/2006/relationships/slide" Target="slides/slide5438.xml"/><Relationship Id="rId1085" Type="http://schemas.openxmlformats.org/officeDocument/2006/relationships/slide" Target="slides/slide1081.xml"/><Relationship Id="rId5443" Type="http://schemas.openxmlformats.org/officeDocument/2006/relationships/slide" Target="slides/slide5439.xml"/><Relationship Id="rId1086" Type="http://schemas.openxmlformats.org/officeDocument/2006/relationships/slide" Target="slides/slide1082.xml"/><Relationship Id="rId4112" Type="http://schemas.openxmlformats.org/officeDocument/2006/relationships/slide" Target="slides/slide4108.xml"/><Relationship Id="rId5440" Type="http://schemas.openxmlformats.org/officeDocument/2006/relationships/slide" Target="slides/slide5436.xml"/><Relationship Id="rId1087" Type="http://schemas.openxmlformats.org/officeDocument/2006/relationships/slide" Target="slides/slide1083.xml"/><Relationship Id="rId4111" Type="http://schemas.openxmlformats.org/officeDocument/2006/relationships/slide" Target="slides/slide4107.xml"/><Relationship Id="rId5441" Type="http://schemas.openxmlformats.org/officeDocument/2006/relationships/slide" Target="slides/slide5437.xml"/><Relationship Id="rId1088" Type="http://schemas.openxmlformats.org/officeDocument/2006/relationships/slide" Target="slides/slide1084.xml"/><Relationship Id="rId4114" Type="http://schemas.openxmlformats.org/officeDocument/2006/relationships/slide" Target="slides/slide4110.xml"/><Relationship Id="rId5446" Type="http://schemas.openxmlformats.org/officeDocument/2006/relationships/slide" Target="slides/slide5442.xml"/><Relationship Id="rId1089" Type="http://schemas.openxmlformats.org/officeDocument/2006/relationships/slide" Target="slides/slide1085.xml"/><Relationship Id="rId4113" Type="http://schemas.openxmlformats.org/officeDocument/2006/relationships/slide" Target="slides/slide4109.xml"/><Relationship Id="rId5447" Type="http://schemas.openxmlformats.org/officeDocument/2006/relationships/slide" Target="slides/slide5443.xml"/><Relationship Id="rId4116" Type="http://schemas.openxmlformats.org/officeDocument/2006/relationships/slide" Target="slides/slide4112.xml"/><Relationship Id="rId5444" Type="http://schemas.openxmlformats.org/officeDocument/2006/relationships/slide" Target="slides/slide5440.xml"/><Relationship Id="rId4115" Type="http://schemas.openxmlformats.org/officeDocument/2006/relationships/slide" Target="slides/slide4111.xml"/><Relationship Id="rId5445" Type="http://schemas.openxmlformats.org/officeDocument/2006/relationships/slide" Target="slides/slide5441.xml"/><Relationship Id="rId5471" Type="http://schemas.openxmlformats.org/officeDocument/2006/relationships/slide" Target="slides/slide5467.xml"/><Relationship Id="rId5472" Type="http://schemas.openxmlformats.org/officeDocument/2006/relationships/slide" Target="slides/slide5468.xml"/><Relationship Id="rId4141" Type="http://schemas.openxmlformats.org/officeDocument/2006/relationships/slide" Target="slides/slide4137.xml"/><Relationship Id="rId4140" Type="http://schemas.openxmlformats.org/officeDocument/2006/relationships/slide" Target="slides/slide4136.xml"/><Relationship Id="rId5470" Type="http://schemas.openxmlformats.org/officeDocument/2006/relationships/slide" Target="slides/slide5466.xml"/><Relationship Id="rId4143" Type="http://schemas.openxmlformats.org/officeDocument/2006/relationships/slide" Target="slides/slide4139.xml"/><Relationship Id="rId5475" Type="http://schemas.openxmlformats.org/officeDocument/2006/relationships/slide" Target="slides/slide5471.xml"/><Relationship Id="rId4142" Type="http://schemas.openxmlformats.org/officeDocument/2006/relationships/slide" Target="slides/slide4138.xml"/><Relationship Id="rId5476" Type="http://schemas.openxmlformats.org/officeDocument/2006/relationships/slide" Target="slides/slide5472.xml"/><Relationship Id="rId4145" Type="http://schemas.openxmlformats.org/officeDocument/2006/relationships/slide" Target="slides/slide4141.xml"/><Relationship Id="rId5473" Type="http://schemas.openxmlformats.org/officeDocument/2006/relationships/slide" Target="slides/slide5469.xml"/><Relationship Id="rId4144" Type="http://schemas.openxmlformats.org/officeDocument/2006/relationships/slide" Target="slides/slide4140.xml"/><Relationship Id="rId5474" Type="http://schemas.openxmlformats.org/officeDocument/2006/relationships/slide" Target="slides/slide5470.xml"/><Relationship Id="rId4147" Type="http://schemas.openxmlformats.org/officeDocument/2006/relationships/slide" Target="slides/slide4143.xml"/><Relationship Id="rId5479" Type="http://schemas.openxmlformats.org/officeDocument/2006/relationships/slide" Target="slides/slide5475.xml"/><Relationship Id="rId4146" Type="http://schemas.openxmlformats.org/officeDocument/2006/relationships/slide" Target="slides/slide4142.xml"/><Relationship Id="rId4149" Type="http://schemas.openxmlformats.org/officeDocument/2006/relationships/slide" Target="slides/slide4145.xml"/><Relationship Id="rId5477" Type="http://schemas.openxmlformats.org/officeDocument/2006/relationships/slide" Target="slides/slide5473.xml"/><Relationship Id="rId4148" Type="http://schemas.openxmlformats.org/officeDocument/2006/relationships/slide" Target="slides/slide4144.xml"/><Relationship Id="rId5478" Type="http://schemas.openxmlformats.org/officeDocument/2006/relationships/slide" Target="slides/slide5474.xml"/><Relationship Id="rId4139" Type="http://schemas.openxmlformats.org/officeDocument/2006/relationships/slide" Target="slides/slide4135.xml"/><Relationship Id="rId5460" Type="http://schemas.openxmlformats.org/officeDocument/2006/relationships/slide" Target="slides/slide5456.xml"/><Relationship Id="rId5461" Type="http://schemas.openxmlformats.org/officeDocument/2006/relationships/slide" Target="slides/slide5457.xml"/><Relationship Id="rId4130" Type="http://schemas.openxmlformats.org/officeDocument/2006/relationships/slide" Target="slides/slide4126.xml"/><Relationship Id="rId4132" Type="http://schemas.openxmlformats.org/officeDocument/2006/relationships/slide" Target="slides/slide4128.xml"/><Relationship Id="rId5464" Type="http://schemas.openxmlformats.org/officeDocument/2006/relationships/slide" Target="slides/slide5460.xml"/><Relationship Id="rId4131" Type="http://schemas.openxmlformats.org/officeDocument/2006/relationships/slide" Target="slides/slide4127.xml"/><Relationship Id="rId5465" Type="http://schemas.openxmlformats.org/officeDocument/2006/relationships/slide" Target="slides/slide5461.xml"/><Relationship Id="rId4134" Type="http://schemas.openxmlformats.org/officeDocument/2006/relationships/slide" Target="slides/slide4130.xml"/><Relationship Id="rId5462" Type="http://schemas.openxmlformats.org/officeDocument/2006/relationships/slide" Target="slides/slide5458.xml"/><Relationship Id="rId4133" Type="http://schemas.openxmlformats.org/officeDocument/2006/relationships/slide" Target="slides/slide4129.xml"/><Relationship Id="rId5463" Type="http://schemas.openxmlformats.org/officeDocument/2006/relationships/slide" Target="slides/slide5459.xml"/><Relationship Id="rId4136" Type="http://schemas.openxmlformats.org/officeDocument/2006/relationships/slide" Target="slides/slide4132.xml"/><Relationship Id="rId5468" Type="http://schemas.openxmlformats.org/officeDocument/2006/relationships/slide" Target="slides/slide5464.xml"/><Relationship Id="rId4135" Type="http://schemas.openxmlformats.org/officeDocument/2006/relationships/slide" Target="slides/slide4131.xml"/><Relationship Id="rId5469" Type="http://schemas.openxmlformats.org/officeDocument/2006/relationships/slide" Target="slides/slide5465.xml"/><Relationship Id="rId4138" Type="http://schemas.openxmlformats.org/officeDocument/2006/relationships/slide" Target="slides/slide4134.xml"/><Relationship Id="rId5466" Type="http://schemas.openxmlformats.org/officeDocument/2006/relationships/slide" Target="slides/slide5462.xml"/><Relationship Id="rId4137" Type="http://schemas.openxmlformats.org/officeDocument/2006/relationships/slide" Target="slides/slide4133.xml"/><Relationship Id="rId5467" Type="http://schemas.openxmlformats.org/officeDocument/2006/relationships/slide" Target="slides/slide5463.xml"/><Relationship Id="rId1972" Type="http://schemas.openxmlformats.org/officeDocument/2006/relationships/slide" Target="slides/slide1968.xml"/><Relationship Id="rId1973" Type="http://schemas.openxmlformats.org/officeDocument/2006/relationships/slide" Target="slides/slide1969.xml"/><Relationship Id="rId1974" Type="http://schemas.openxmlformats.org/officeDocument/2006/relationships/slide" Target="slides/slide1970.xml"/><Relationship Id="rId1975" Type="http://schemas.openxmlformats.org/officeDocument/2006/relationships/slide" Target="slides/slide1971.xml"/><Relationship Id="rId1976" Type="http://schemas.openxmlformats.org/officeDocument/2006/relationships/slide" Target="slides/slide1972.xml"/><Relationship Id="rId1977" Type="http://schemas.openxmlformats.org/officeDocument/2006/relationships/slide" Target="slides/slide1973.xml"/><Relationship Id="rId1978" Type="http://schemas.openxmlformats.org/officeDocument/2006/relationships/slide" Target="slides/slide1974.xml"/><Relationship Id="rId1979" Type="http://schemas.openxmlformats.org/officeDocument/2006/relationships/slide" Target="slides/slide1975.xml"/><Relationship Id="rId1970" Type="http://schemas.openxmlformats.org/officeDocument/2006/relationships/slide" Target="slides/slide1966.xml"/><Relationship Id="rId1971" Type="http://schemas.openxmlformats.org/officeDocument/2006/relationships/slide" Target="slides/slide1967.xml"/><Relationship Id="rId1961" Type="http://schemas.openxmlformats.org/officeDocument/2006/relationships/slide" Target="slides/slide1957.xml"/><Relationship Id="rId1962" Type="http://schemas.openxmlformats.org/officeDocument/2006/relationships/slide" Target="slides/slide1958.xml"/><Relationship Id="rId1963" Type="http://schemas.openxmlformats.org/officeDocument/2006/relationships/slide" Target="slides/slide1959.xml"/><Relationship Id="rId1964" Type="http://schemas.openxmlformats.org/officeDocument/2006/relationships/slide" Target="slides/slide1960.xml"/><Relationship Id="rId1965" Type="http://schemas.openxmlformats.org/officeDocument/2006/relationships/slide" Target="slides/slide1961.xml"/><Relationship Id="rId1966" Type="http://schemas.openxmlformats.org/officeDocument/2006/relationships/slide" Target="slides/slide1962.xml"/><Relationship Id="rId1967" Type="http://schemas.openxmlformats.org/officeDocument/2006/relationships/slide" Target="slides/slide1963.xml"/><Relationship Id="rId1968" Type="http://schemas.openxmlformats.org/officeDocument/2006/relationships/slide" Target="slides/slide1964.xml"/><Relationship Id="rId1969" Type="http://schemas.openxmlformats.org/officeDocument/2006/relationships/slide" Target="slides/slide1965.xml"/><Relationship Id="rId1960" Type="http://schemas.openxmlformats.org/officeDocument/2006/relationships/slide" Target="slides/slide1956.xml"/><Relationship Id="rId1994" Type="http://schemas.openxmlformats.org/officeDocument/2006/relationships/slide" Target="slides/slide1990.xml"/><Relationship Id="rId1995" Type="http://schemas.openxmlformats.org/officeDocument/2006/relationships/slide" Target="slides/slide1991.xml"/><Relationship Id="rId1996" Type="http://schemas.openxmlformats.org/officeDocument/2006/relationships/slide" Target="slides/slide1992.xml"/><Relationship Id="rId1997" Type="http://schemas.openxmlformats.org/officeDocument/2006/relationships/slide" Target="slides/slide1993.xml"/><Relationship Id="rId1998" Type="http://schemas.openxmlformats.org/officeDocument/2006/relationships/slide" Target="slides/slide1994.xml"/><Relationship Id="rId1999" Type="http://schemas.openxmlformats.org/officeDocument/2006/relationships/slide" Target="slides/slide1995.xml"/><Relationship Id="rId1990" Type="http://schemas.openxmlformats.org/officeDocument/2006/relationships/slide" Target="slides/slide1986.xml"/><Relationship Id="rId1991" Type="http://schemas.openxmlformats.org/officeDocument/2006/relationships/slide" Target="slides/slide1987.xml"/><Relationship Id="rId1992" Type="http://schemas.openxmlformats.org/officeDocument/2006/relationships/slide" Target="slides/slide1988.xml"/><Relationship Id="rId1993" Type="http://schemas.openxmlformats.org/officeDocument/2006/relationships/slide" Target="slides/slide1989.xml"/><Relationship Id="rId1983" Type="http://schemas.openxmlformats.org/officeDocument/2006/relationships/slide" Target="slides/slide1979.xml"/><Relationship Id="rId1984" Type="http://schemas.openxmlformats.org/officeDocument/2006/relationships/slide" Target="slides/slide1980.xml"/><Relationship Id="rId1985" Type="http://schemas.openxmlformats.org/officeDocument/2006/relationships/slide" Target="slides/slide1981.xml"/><Relationship Id="rId1986" Type="http://schemas.openxmlformats.org/officeDocument/2006/relationships/slide" Target="slides/slide1982.xml"/><Relationship Id="rId1987" Type="http://schemas.openxmlformats.org/officeDocument/2006/relationships/slide" Target="slides/slide1983.xml"/><Relationship Id="rId1988" Type="http://schemas.openxmlformats.org/officeDocument/2006/relationships/slide" Target="slides/slide1984.xml"/><Relationship Id="rId1989" Type="http://schemas.openxmlformats.org/officeDocument/2006/relationships/slide" Target="slides/slide1985.xml"/><Relationship Id="rId1980" Type="http://schemas.openxmlformats.org/officeDocument/2006/relationships/slide" Target="slides/slide1976.xml"/><Relationship Id="rId1981" Type="http://schemas.openxmlformats.org/officeDocument/2006/relationships/slide" Target="slides/slide1977.xml"/><Relationship Id="rId1982" Type="http://schemas.openxmlformats.org/officeDocument/2006/relationships/slide" Target="slides/slide1978.xml"/><Relationship Id="rId1930" Type="http://schemas.openxmlformats.org/officeDocument/2006/relationships/slide" Target="slides/slide1926.xml"/><Relationship Id="rId1931" Type="http://schemas.openxmlformats.org/officeDocument/2006/relationships/slide" Target="slides/slide1927.xml"/><Relationship Id="rId1932" Type="http://schemas.openxmlformats.org/officeDocument/2006/relationships/slide" Target="slides/slide1928.xml"/><Relationship Id="rId1933" Type="http://schemas.openxmlformats.org/officeDocument/2006/relationships/slide" Target="slides/slide1929.xml"/><Relationship Id="rId1934" Type="http://schemas.openxmlformats.org/officeDocument/2006/relationships/slide" Target="slides/slide1930.xml"/><Relationship Id="rId1935" Type="http://schemas.openxmlformats.org/officeDocument/2006/relationships/slide" Target="slides/slide1931.xml"/><Relationship Id="rId1936" Type="http://schemas.openxmlformats.org/officeDocument/2006/relationships/slide" Target="slides/slide1932.xml"/><Relationship Id="rId1937" Type="http://schemas.openxmlformats.org/officeDocument/2006/relationships/slide" Target="slides/slide1933.xml"/><Relationship Id="rId1938" Type="http://schemas.openxmlformats.org/officeDocument/2006/relationships/slide" Target="slides/slide1934.xml"/><Relationship Id="rId1939" Type="http://schemas.openxmlformats.org/officeDocument/2006/relationships/slide" Target="slides/slide1935.xml"/><Relationship Id="rId1920" Type="http://schemas.openxmlformats.org/officeDocument/2006/relationships/slide" Target="slides/slide1916.xml"/><Relationship Id="rId1921" Type="http://schemas.openxmlformats.org/officeDocument/2006/relationships/slide" Target="slides/slide1917.xml"/><Relationship Id="rId1922" Type="http://schemas.openxmlformats.org/officeDocument/2006/relationships/slide" Target="slides/slide1918.xml"/><Relationship Id="rId1923" Type="http://schemas.openxmlformats.org/officeDocument/2006/relationships/slide" Target="slides/slide1919.xml"/><Relationship Id="rId1924" Type="http://schemas.openxmlformats.org/officeDocument/2006/relationships/slide" Target="slides/slide1920.xml"/><Relationship Id="rId1925" Type="http://schemas.openxmlformats.org/officeDocument/2006/relationships/slide" Target="slides/slide1921.xml"/><Relationship Id="rId1926" Type="http://schemas.openxmlformats.org/officeDocument/2006/relationships/slide" Target="slides/slide1922.xml"/><Relationship Id="rId1927" Type="http://schemas.openxmlformats.org/officeDocument/2006/relationships/slide" Target="slides/slide1923.xml"/><Relationship Id="rId1928" Type="http://schemas.openxmlformats.org/officeDocument/2006/relationships/slide" Target="slides/slide1924.xml"/><Relationship Id="rId1929" Type="http://schemas.openxmlformats.org/officeDocument/2006/relationships/slide" Target="slides/slide1925.xml"/><Relationship Id="rId4190" Type="http://schemas.openxmlformats.org/officeDocument/2006/relationships/slide" Target="slides/slide4186.xml"/><Relationship Id="rId4192" Type="http://schemas.openxmlformats.org/officeDocument/2006/relationships/slide" Target="slides/slide4188.xml"/><Relationship Id="rId4191" Type="http://schemas.openxmlformats.org/officeDocument/2006/relationships/slide" Target="slides/slide4187.xml"/><Relationship Id="rId4194" Type="http://schemas.openxmlformats.org/officeDocument/2006/relationships/slide" Target="slides/slide4190.xml"/><Relationship Id="rId4193" Type="http://schemas.openxmlformats.org/officeDocument/2006/relationships/slide" Target="slides/slide4189.xml"/><Relationship Id="rId4196" Type="http://schemas.openxmlformats.org/officeDocument/2006/relationships/slide" Target="slides/slide4192.xml"/><Relationship Id="rId4195" Type="http://schemas.openxmlformats.org/officeDocument/2006/relationships/slide" Target="slides/slide4191.xml"/><Relationship Id="rId4198" Type="http://schemas.openxmlformats.org/officeDocument/2006/relationships/slide" Target="slides/slide4194.xml"/><Relationship Id="rId4197" Type="http://schemas.openxmlformats.org/officeDocument/2006/relationships/slide" Target="slides/slide4193.xml"/><Relationship Id="rId4199" Type="http://schemas.openxmlformats.org/officeDocument/2006/relationships/slide" Target="slides/slide4195.xml"/><Relationship Id="rId1950" Type="http://schemas.openxmlformats.org/officeDocument/2006/relationships/slide" Target="slides/slide1946.xml"/><Relationship Id="rId1951" Type="http://schemas.openxmlformats.org/officeDocument/2006/relationships/slide" Target="slides/slide1947.xml"/><Relationship Id="rId1952" Type="http://schemas.openxmlformats.org/officeDocument/2006/relationships/slide" Target="slides/slide1948.xml"/><Relationship Id="rId1953" Type="http://schemas.openxmlformats.org/officeDocument/2006/relationships/slide" Target="slides/slide1949.xml"/><Relationship Id="rId1954" Type="http://schemas.openxmlformats.org/officeDocument/2006/relationships/slide" Target="slides/slide1950.xml"/><Relationship Id="rId1955" Type="http://schemas.openxmlformats.org/officeDocument/2006/relationships/slide" Target="slides/slide1951.xml"/><Relationship Id="rId1956" Type="http://schemas.openxmlformats.org/officeDocument/2006/relationships/slide" Target="slides/slide1952.xml"/><Relationship Id="rId1957" Type="http://schemas.openxmlformats.org/officeDocument/2006/relationships/slide" Target="slides/slide1953.xml"/><Relationship Id="rId1958" Type="http://schemas.openxmlformats.org/officeDocument/2006/relationships/slide" Target="slides/slide1954.xml"/><Relationship Id="rId1959" Type="http://schemas.openxmlformats.org/officeDocument/2006/relationships/slide" Target="slides/slide1955.xml"/><Relationship Id="rId1940" Type="http://schemas.openxmlformats.org/officeDocument/2006/relationships/slide" Target="slides/slide1936.xml"/><Relationship Id="rId1941" Type="http://schemas.openxmlformats.org/officeDocument/2006/relationships/slide" Target="slides/slide1937.xml"/><Relationship Id="rId1942" Type="http://schemas.openxmlformats.org/officeDocument/2006/relationships/slide" Target="slides/slide1938.xml"/><Relationship Id="rId1943" Type="http://schemas.openxmlformats.org/officeDocument/2006/relationships/slide" Target="slides/slide1939.xml"/><Relationship Id="rId1944" Type="http://schemas.openxmlformats.org/officeDocument/2006/relationships/slide" Target="slides/slide1940.xml"/><Relationship Id="rId1945" Type="http://schemas.openxmlformats.org/officeDocument/2006/relationships/slide" Target="slides/slide1941.xml"/><Relationship Id="rId1946" Type="http://schemas.openxmlformats.org/officeDocument/2006/relationships/slide" Target="slides/slide1942.xml"/><Relationship Id="rId1947" Type="http://schemas.openxmlformats.org/officeDocument/2006/relationships/slide" Target="slides/slide1943.xml"/><Relationship Id="rId1948" Type="http://schemas.openxmlformats.org/officeDocument/2006/relationships/slide" Target="slides/slide1944.xml"/><Relationship Id="rId1949" Type="http://schemas.openxmlformats.org/officeDocument/2006/relationships/slide" Target="slides/slide1945.xml"/><Relationship Id="rId2423" Type="http://schemas.openxmlformats.org/officeDocument/2006/relationships/slide" Target="slides/slide2419.xml"/><Relationship Id="rId3755" Type="http://schemas.openxmlformats.org/officeDocument/2006/relationships/slide" Target="slides/slide3751.xml"/><Relationship Id="rId2424" Type="http://schemas.openxmlformats.org/officeDocument/2006/relationships/slide" Target="slides/slide2420.xml"/><Relationship Id="rId3754" Type="http://schemas.openxmlformats.org/officeDocument/2006/relationships/slide" Target="slides/slide3750.xml"/><Relationship Id="rId2425" Type="http://schemas.openxmlformats.org/officeDocument/2006/relationships/slide" Target="slides/slide2421.xml"/><Relationship Id="rId3757" Type="http://schemas.openxmlformats.org/officeDocument/2006/relationships/slide" Target="slides/slide3753.xml"/><Relationship Id="rId2426" Type="http://schemas.openxmlformats.org/officeDocument/2006/relationships/slide" Target="slides/slide2422.xml"/><Relationship Id="rId3756" Type="http://schemas.openxmlformats.org/officeDocument/2006/relationships/slide" Target="slides/slide3752.xml"/><Relationship Id="rId2427" Type="http://schemas.openxmlformats.org/officeDocument/2006/relationships/slide" Target="slides/slide2423.xml"/><Relationship Id="rId3759" Type="http://schemas.openxmlformats.org/officeDocument/2006/relationships/slide" Target="slides/slide3755.xml"/><Relationship Id="rId2428" Type="http://schemas.openxmlformats.org/officeDocument/2006/relationships/slide" Target="slides/slide2424.xml"/><Relationship Id="rId3758" Type="http://schemas.openxmlformats.org/officeDocument/2006/relationships/slide" Target="slides/slide3754.xml"/><Relationship Id="rId2429" Type="http://schemas.openxmlformats.org/officeDocument/2006/relationships/slide" Target="slides/slide2425.xml"/><Relationship Id="rId509" Type="http://schemas.openxmlformats.org/officeDocument/2006/relationships/slide" Target="slides/slide505.xml"/><Relationship Id="rId508" Type="http://schemas.openxmlformats.org/officeDocument/2006/relationships/slide" Target="slides/slide504.xml"/><Relationship Id="rId503" Type="http://schemas.openxmlformats.org/officeDocument/2006/relationships/slide" Target="slides/slide499.xml"/><Relationship Id="rId502" Type="http://schemas.openxmlformats.org/officeDocument/2006/relationships/slide" Target="slides/slide498.xml"/><Relationship Id="rId501" Type="http://schemas.openxmlformats.org/officeDocument/2006/relationships/slide" Target="slides/slide497.xml"/><Relationship Id="rId500" Type="http://schemas.openxmlformats.org/officeDocument/2006/relationships/slide" Target="slides/slide496.xml"/><Relationship Id="rId507" Type="http://schemas.openxmlformats.org/officeDocument/2006/relationships/slide" Target="slides/slide503.xml"/><Relationship Id="rId506" Type="http://schemas.openxmlformats.org/officeDocument/2006/relationships/slide" Target="slides/slide502.xml"/><Relationship Id="rId505" Type="http://schemas.openxmlformats.org/officeDocument/2006/relationships/slide" Target="slides/slide501.xml"/><Relationship Id="rId504" Type="http://schemas.openxmlformats.org/officeDocument/2006/relationships/slide" Target="slides/slide500.xml"/><Relationship Id="rId3751" Type="http://schemas.openxmlformats.org/officeDocument/2006/relationships/slide" Target="slides/slide3747.xml"/><Relationship Id="rId2420" Type="http://schemas.openxmlformats.org/officeDocument/2006/relationships/slide" Target="slides/slide2416.xml"/><Relationship Id="rId3750" Type="http://schemas.openxmlformats.org/officeDocument/2006/relationships/slide" Target="slides/slide3746.xml"/><Relationship Id="rId2421" Type="http://schemas.openxmlformats.org/officeDocument/2006/relationships/slide" Target="slides/slide2417.xml"/><Relationship Id="rId3753" Type="http://schemas.openxmlformats.org/officeDocument/2006/relationships/slide" Target="slides/slide3749.xml"/><Relationship Id="rId2422" Type="http://schemas.openxmlformats.org/officeDocument/2006/relationships/slide" Target="slides/slide2418.xml"/><Relationship Id="rId3752" Type="http://schemas.openxmlformats.org/officeDocument/2006/relationships/slide" Target="slides/slide3748.xml"/><Relationship Id="rId2412" Type="http://schemas.openxmlformats.org/officeDocument/2006/relationships/slide" Target="slides/slide2408.xml"/><Relationship Id="rId3744" Type="http://schemas.openxmlformats.org/officeDocument/2006/relationships/slide" Target="slides/slide3740.xml"/><Relationship Id="rId2413" Type="http://schemas.openxmlformats.org/officeDocument/2006/relationships/slide" Target="slides/slide2409.xml"/><Relationship Id="rId3743" Type="http://schemas.openxmlformats.org/officeDocument/2006/relationships/slide" Target="slides/slide3739.xml"/><Relationship Id="rId2414" Type="http://schemas.openxmlformats.org/officeDocument/2006/relationships/slide" Target="slides/slide2410.xml"/><Relationship Id="rId3746" Type="http://schemas.openxmlformats.org/officeDocument/2006/relationships/slide" Target="slides/slide3742.xml"/><Relationship Id="rId2415" Type="http://schemas.openxmlformats.org/officeDocument/2006/relationships/slide" Target="slides/slide2411.xml"/><Relationship Id="rId3745" Type="http://schemas.openxmlformats.org/officeDocument/2006/relationships/slide" Target="slides/slide3741.xml"/><Relationship Id="rId2416" Type="http://schemas.openxmlformats.org/officeDocument/2006/relationships/slide" Target="slides/slide2412.xml"/><Relationship Id="rId3748" Type="http://schemas.openxmlformats.org/officeDocument/2006/relationships/slide" Target="slides/slide3744.xml"/><Relationship Id="rId2417" Type="http://schemas.openxmlformats.org/officeDocument/2006/relationships/slide" Target="slides/slide2413.xml"/><Relationship Id="rId3747" Type="http://schemas.openxmlformats.org/officeDocument/2006/relationships/slide" Target="slides/slide3743.xml"/><Relationship Id="rId2418" Type="http://schemas.openxmlformats.org/officeDocument/2006/relationships/slide" Target="slides/slide2414.xml"/><Relationship Id="rId2419" Type="http://schemas.openxmlformats.org/officeDocument/2006/relationships/slide" Target="slides/slide2415.xml"/><Relationship Id="rId3749" Type="http://schemas.openxmlformats.org/officeDocument/2006/relationships/slide" Target="slides/slide3745.xml"/><Relationship Id="rId3740" Type="http://schemas.openxmlformats.org/officeDocument/2006/relationships/slide" Target="slides/slide3736.xml"/><Relationship Id="rId2410" Type="http://schemas.openxmlformats.org/officeDocument/2006/relationships/slide" Target="slides/slide2406.xml"/><Relationship Id="rId3742" Type="http://schemas.openxmlformats.org/officeDocument/2006/relationships/slide" Target="slides/slide3738.xml"/><Relationship Id="rId2411" Type="http://schemas.openxmlformats.org/officeDocument/2006/relationships/slide" Target="slides/slide2407.xml"/><Relationship Id="rId3741" Type="http://schemas.openxmlformats.org/officeDocument/2006/relationships/slide" Target="slides/slide3737.xml"/><Relationship Id="rId1114" Type="http://schemas.openxmlformats.org/officeDocument/2006/relationships/slide" Target="slides/slide1110.xml"/><Relationship Id="rId2445" Type="http://schemas.openxmlformats.org/officeDocument/2006/relationships/slide" Target="slides/slide2441.xml"/><Relationship Id="rId3777" Type="http://schemas.openxmlformats.org/officeDocument/2006/relationships/slide" Target="slides/slide3773.xml"/><Relationship Id="rId1115" Type="http://schemas.openxmlformats.org/officeDocument/2006/relationships/slide" Target="slides/slide1111.xml"/><Relationship Id="rId2446" Type="http://schemas.openxmlformats.org/officeDocument/2006/relationships/slide" Target="slides/slide2442.xml"/><Relationship Id="rId3776" Type="http://schemas.openxmlformats.org/officeDocument/2006/relationships/slide" Target="slides/slide3772.xml"/><Relationship Id="rId1116" Type="http://schemas.openxmlformats.org/officeDocument/2006/relationships/slide" Target="slides/slide1112.xml"/><Relationship Id="rId2447" Type="http://schemas.openxmlformats.org/officeDocument/2006/relationships/slide" Target="slides/slide2443.xml"/><Relationship Id="rId3779" Type="http://schemas.openxmlformats.org/officeDocument/2006/relationships/slide" Target="slides/slide3775.xml"/><Relationship Id="rId1117" Type="http://schemas.openxmlformats.org/officeDocument/2006/relationships/slide" Target="slides/slide1113.xml"/><Relationship Id="rId2448" Type="http://schemas.openxmlformats.org/officeDocument/2006/relationships/slide" Target="slides/slide2444.xml"/><Relationship Id="rId3778" Type="http://schemas.openxmlformats.org/officeDocument/2006/relationships/slide" Target="slides/slide3774.xml"/><Relationship Id="rId1118" Type="http://schemas.openxmlformats.org/officeDocument/2006/relationships/slide" Target="slides/slide1114.xml"/><Relationship Id="rId2449" Type="http://schemas.openxmlformats.org/officeDocument/2006/relationships/slide" Target="slides/slide2445.xml"/><Relationship Id="rId1119" Type="http://schemas.openxmlformats.org/officeDocument/2006/relationships/slide" Target="slides/slide1115.xml"/><Relationship Id="rId525" Type="http://schemas.openxmlformats.org/officeDocument/2006/relationships/slide" Target="slides/slide521.xml"/><Relationship Id="rId524" Type="http://schemas.openxmlformats.org/officeDocument/2006/relationships/slide" Target="slides/slide520.xml"/><Relationship Id="rId523" Type="http://schemas.openxmlformats.org/officeDocument/2006/relationships/slide" Target="slides/slide519.xml"/><Relationship Id="rId522" Type="http://schemas.openxmlformats.org/officeDocument/2006/relationships/slide" Target="slides/slide518.xml"/><Relationship Id="rId529" Type="http://schemas.openxmlformats.org/officeDocument/2006/relationships/slide" Target="slides/slide525.xml"/><Relationship Id="rId528" Type="http://schemas.openxmlformats.org/officeDocument/2006/relationships/slide" Target="slides/slide524.xml"/><Relationship Id="rId527" Type="http://schemas.openxmlformats.org/officeDocument/2006/relationships/slide" Target="slides/slide523.xml"/><Relationship Id="rId526" Type="http://schemas.openxmlformats.org/officeDocument/2006/relationships/slide" Target="slides/slide522.xml"/><Relationship Id="rId3771" Type="http://schemas.openxmlformats.org/officeDocument/2006/relationships/slide" Target="slides/slide3767.xml"/><Relationship Id="rId2440" Type="http://schemas.openxmlformats.org/officeDocument/2006/relationships/slide" Target="slides/slide2436.xml"/><Relationship Id="rId3770" Type="http://schemas.openxmlformats.org/officeDocument/2006/relationships/slide" Target="slides/slide3766.xml"/><Relationship Id="rId521" Type="http://schemas.openxmlformats.org/officeDocument/2006/relationships/slide" Target="slides/slide517.xml"/><Relationship Id="rId1110" Type="http://schemas.openxmlformats.org/officeDocument/2006/relationships/slide" Target="slides/slide1106.xml"/><Relationship Id="rId2441" Type="http://schemas.openxmlformats.org/officeDocument/2006/relationships/slide" Target="slides/slide2437.xml"/><Relationship Id="rId3773" Type="http://schemas.openxmlformats.org/officeDocument/2006/relationships/slide" Target="slides/slide3769.xml"/><Relationship Id="rId520" Type="http://schemas.openxmlformats.org/officeDocument/2006/relationships/slide" Target="slides/slide516.xml"/><Relationship Id="rId1111" Type="http://schemas.openxmlformats.org/officeDocument/2006/relationships/slide" Target="slides/slide1107.xml"/><Relationship Id="rId2442" Type="http://schemas.openxmlformats.org/officeDocument/2006/relationships/slide" Target="slides/slide2438.xml"/><Relationship Id="rId3772" Type="http://schemas.openxmlformats.org/officeDocument/2006/relationships/slide" Target="slides/slide3768.xml"/><Relationship Id="rId1112" Type="http://schemas.openxmlformats.org/officeDocument/2006/relationships/slide" Target="slides/slide1108.xml"/><Relationship Id="rId2443" Type="http://schemas.openxmlformats.org/officeDocument/2006/relationships/slide" Target="slides/slide2439.xml"/><Relationship Id="rId3775" Type="http://schemas.openxmlformats.org/officeDocument/2006/relationships/slide" Target="slides/slide3771.xml"/><Relationship Id="rId1113" Type="http://schemas.openxmlformats.org/officeDocument/2006/relationships/slide" Target="slides/slide1109.xml"/><Relationship Id="rId2444" Type="http://schemas.openxmlformats.org/officeDocument/2006/relationships/slide" Target="slides/slide2440.xml"/><Relationship Id="rId3774" Type="http://schemas.openxmlformats.org/officeDocument/2006/relationships/slide" Target="slides/slide3770.xml"/><Relationship Id="rId1103" Type="http://schemas.openxmlformats.org/officeDocument/2006/relationships/slide" Target="slides/slide1099.xml"/><Relationship Id="rId2434" Type="http://schemas.openxmlformats.org/officeDocument/2006/relationships/slide" Target="slides/slide2430.xml"/><Relationship Id="rId3766" Type="http://schemas.openxmlformats.org/officeDocument/2006/relationships/slide" Target="slides/slide3762.xml"/><Relationship Id="rId1104" Type="http://schemas.openxmlformats.org/officeDocument/2006/relationships/slide" Target="slides/slide1100.xml"/><Relationship Id="rId2435" Type="http://schemas.openxmlformats.org/officeDocument/2006/relationships/slide" Target="slides/slide2431.xml"/><Relationship Id="rId3765" Type="http://schemas.openxmlformats.org/officeDocument/2006/relationships/slide" Target="slides/slide3761.xml"/><Relationship Id="rId1105" Type="http://schemas.openxmlformats.org/officeDocument/2006/relationships/slide" Target="slides/slide1101.xml"/><Relationship Id="rId2436" Type="http://schemas.openxmlformats.org/officeDocument/2006/relationships/slide" Target="slides/slide2432.xml"/><Relationship Id="rId3768" Type="http://schemas.openxmlformats.org/officeDocument/2006/relationships/slide" Target="slides/slide3764.xml"/><Relationship Id="rId1106" Type="http://schemas.openxmlformats.org/officeDocument/2006/relationships/slide" Target="slides/slide1102.xml"/><Relationship Id="rId2437" Type="http://schemas.openxmlformats.org/officeDocument/2006/relationships/slide" Target="slides/slide2433.xml"/><Relationship Id="rId3767" Type="http://schemas.openxmlformats.org/officeDocument/2006/relationships/slide" Target="slides/slide3763.xml"/><Relationship Id="rId1107" Type="http://schemas.openxmlformats.org/officeDocument/2006/relationships/slide" Target="slides/slide1103.xml"/><Relationship Id="rId2438" Type="http://schemas.openxmlformats.org/officeDocument/2006/relationships/slide" Target="slides/slide2434.xml"/><Relationship Id="rId1108" Type="http://schemas.openxmlformats.org/officeDocument/2006/relationships/slide" Target="slides/slide1104.xml"/><Relationship Id="rId2439" Type="http://schemas.openxmlformats.org/officeDocument/2006/relationships/slide" Target="slides/slide2435.xml"/><Relationship Id="rId3769" Type="http://schemas.openxmlformats.org/officeDocument/2006/relationships/slide" Target="slides/slide3765.xml"/><Relationship Id="rId1109" Type="http://schemas.openxmlformats.org/officeDocument/2006/relationships/slide" Target="slides/slide1105.xml"/><Relationship Id="rId519" Type="http://schemas.openxmlformats.org/officeDocument/2006/relationships/slide" Target="slides/slide515.xml"/><Relationship Id="rId514" Type="http://schemas.openxmlformats.org/officeDocument/2006/relationships/slide" Target="slides/slide510.xml"/><Relationship Id="rId513" Type="http://schemas.openxmlformats.org/officeDocument/2006/relationships/slide" Target="slides/slide509.xml"/><Relationship Id="rId512" Type="http://schemas.openxmlformats.org/officeDocument/2006/relationships/slide" Target="slides/slide508.xml"/><Relationship Id="rId511" Type="http://schemas.openxmlformats.org/officeDocument/2006/relationships/slide" Target="slides/slide507.xml"/><Relationship Id="rId518" Type="http://schemas.openxmlformats.org/officeDocument/2006/relationships/slide" Target="slides/slide514.xml"/><Relationship Id="rId517" Type="http://schemas.openxmlformats.org/officeDocument/2006/relationships/slide" Target="slides/slide513.xml"/><Relationship Id="rId516" Type="http://schemas.openxmlformats.org/officeDocument/2006/relationships/slide" Target="slides/slide512.xml"/><Relationship Id="rId515" Type="http://schemas.openxmlformats.org/officeDocument/2006/relationships/slide" Target="slides/slide511.xml"/><Relationship Id="rId3760" Type="http://schemas.openxmlformats.org/officeDocument/2006/relationships/slide" Target="slides/slide3756.xml"/><Relationship Id="rId510" Type="http://schemas.openxmlformats.org/officeDocument/2006/relationships/slide" Target="slides/slide506.xml"/><Relationship Id="rId2430" Type="http://schemas.openxmlformats.org/officeDocument/2006/relationships/slide" Target="slides/slide2426.xml"/><Relationship Id="rId3762" Type="http://schemas.openxmlformats.org/officeDocument/2006/relationships/slide" Target="slides/slide3758.xml"/><Relationship Id="rId1100" Type="http://schemas.openxmlformats.org/officeDocument/2006/relationships/slide" Target="slides/slide1096.xml"/><Relationship Id="rId2431" Type="http://schemas.openxmlformats.org/officeDocument/2006/relationships/slide" Target="slides/slide2427.xml"/><Relationship Id="rId3761" Type="http://schemas.openxmlformats.org/officeDocument/2006/relationships/slide" Target="slides/slide3757.xml"/><Relationship Id="rId1101" Type="http://schemas.openxmlformats.org/officeDocument/2006/relationships/slide" Target="slides/slide1097.xml"/><Relationship Id="rId2432" Type="http://schemas.openxmlformats.org/officeDocument/2006/relationships/slide" Target="slides/slide2428.xml"/><Relationship Id="rId3764" Type="http://schemas.openxmlformats.org/officeDocument/2006/relationships/slide" Target="slides/slide3760.xml"/><Relationship Id="rId1102" Type="http://schemas.openxmlformats.org/officeDocument/2006/relationships/slide" Target="slides/slide1098.xml"/><Relationship Id="rId2433" Type="http://schemas.openxmlformats.org/officeDocument/2006/relationships/slide" Target="slides/slide2429.xml"/><Relationship Id="rId3763" Type="http://schemas.openxmlformats.org/officeDocument/2006/relationships/slide" Target="slides/slide3759.xml"/><Relationship Id="rId3711" Type="http://schemas.openxmlformats.org/officeDocument/2006/relationships/slide" Target="slides/slide3707.xml"/><Relationship Id="rId3710" Type="http://schemas.openxmlformats.org/officeDocument/2006/relationships/slide" Target="slides/slide3706.xml"/><Relationship Id="rId3713" Type="http://schemas.openxmlformats.org/officeDocument/2006/relationships/slide" Target="slides/slide3709.xml"/><Relationship Id="rId3712" Type="http://schemas.openxmlformats.org/officeDocument/2006/relationships/slide" Target="slides/slide3708.xml"/><Relationship Id="rId3715" Type="http://schemas.openxmlformats.org/officeDocument/2006/relationships/slide" Target="slides/slide3711.xml"/><Relationship Id="rId3714" Type="http://schemas.openxmlformats.org/officeDocument/2006/relationships/slide" Target="slides/slide3710.xml"/><Relationship Id="rId3717" Type="http://schemas.openxmlformats.org/officeDocument/2006/relationships/slide" Target="slides/slide3713.xml"/><Relationship Id="rId3716" Type="http://schemas.openxmlformats.org/officeDocument/2006/relationships/slide" Target="slides/slide3712.xml"/><Relationship Id="rId3719" Type="http://schemas.openxmlformats.org/officeDocument/2006/relationships/slide" Target="slides/slide3715.xml"/><Relationship Id="rId3718" Type="http://schemas.openxmlformats.org/officeDocument/2006/relationships/slide" Target="slides/slide3714.xml"/><Relationship Id="rId3700" Type="http://schemas.openxmlformats.org/officeDocument/2006/relationships/slide" Target="slides/slide3696.xml"/><Relationship Id="rId3702" Type="http://schemas.openxmlformats.org/officeDocument/2006/relationships/slide" Target="slides/slide3698.xml"/><Relationship Id="rId3701" Type="http://schemas.openxmlformats.org/officeDocument/2006/relationships/slide" Target="slides/slide3697.xml"/><Relationship Id="rId3704" Type="http://schemas.openxmlformats.org/officeDocument/2006/relationships/slide" Target="slides/slide3700.xml"/><Relationship Id="rId3703" Type="http://schemas.openxmlformats.org/officeDocument/2006/relationships/slide" Target="slides/slide3699.xml"/><Relationship Id="rId3706" Type="http://schemas.openxmlformats.org/officeDocument/2006/relationships/slide" Target="slides/slide3702.xml"/><Relationship Id="rId3705" Type="http://schemas.openxmlformats.org/officeDocument/2006/relationships/slide" Target="slides/slide3701.xml"/><Relationship Id="rId3708" Type="http://schemas.openxmlformats.org/officeDocument/2006/relationships/slide" Target="slides/slide3704.xml"/><Relationship Id="rId3707" Type="http://schemas.openxmlformats.org/officeDocument/2006/relationships/slide" Target="slides/slide3703.xml"/><Relationship Id="rId3709" Type="http://schemas.openxmlformats.org/officeDocument/2006/relationships/slide" Target="slides/slide3705.xml"/><Relationship Id="rId2401" Type="http://schemas.openxmlformats.org/officeDocument/2006/relationships/slide" Target="slides/slide2397.xml"/><Relationship Id="rId3733" Type="http://schemas.openxmlformats.org/officeDocument/2006/relationships/slide" Target="slides/slide3729.xml"/><Relationship Id="rId2402" Type="http://schemas.openxmlformats.org/officeDocument/2006/relationships/slide" Target="slides/slide2398.xml"/><Relationship Id="rId3732" Type="http://schemas.openxmlformats.org/officeDocument/2006/relationships/slide" Target="slides/slide3728.xml"/><Relationship Id="rId2403" Type="http://schemas.openxmlformats.org/officeDocument/2006/relationships/slide" Target="slides/slide2399.xml"/><Relationship Id="rId3735" Type="http://schemas.openxmlformats.org/officeDocument/2006/relationships/slide" Target="slides/slide3731.xml"/><Relationship Id="rId2404" Type="http://schemas.openxmlformats.org/officeDocument/2006/relationships/slide" Target="slides/slide2400.xml"/><Relationship Id="rId3734" Type="http://schemas.openxmlformats.org/officeDocument/2006/relationships/slide" Target="slides/slide3730.xml"/><Relationship Id="rId2405" Type="http://schemas.openxmlformats.org/officeDocument/2006/relationships/slide" Target="slides/slide2401.xml"/><Relationship Id="rId3737" Type="http://schemas.openxmlformats.org/officeDocument/2006/relationships/slide" Target="slides/slide3733.xml"/><Relationship Id="rId2406" Type="http://schemas.openxmlformats.org/officeDocument/2006/relationships/slide" Target="slides/slide2402.xml"/><Relationship Id="rId3736" Type="http://schemas.openxmlformats.org/officeDocument/2006/relationships/slide" Target="slides/slide3732.xml"/><Relationship Id="rId2407" Type="http://schemas.openxmlformats.org/officeDocument/2006/relationships/slide" Target="slides/slide2403.xml"/><Relationship Id="rId3739" Type="http://schemas.openxmlformats.org/officeDocument/2006/relationships/slide" Target="slides/slide3735.xml"/><Relationship Id="rId2408" Type="http://schemas.openxmlformats.org/officeDocument/2006/relationships/slide" Target="slides/slide2404.xml"/><Relationship Id="rId3738" Type="http://schemas.openxmlformats.org/officeDocument/2006/relationships/slide" Target="slides/slide3734.xml"/><Relationship Id="rId2409" Type="http://schemas.openxmlformats.org/officeDocument/2006/relationships/slide" Target="slides/slide2405.xml"/><Relationship Id="rId3731" Type="http://schemas.openxmlformats.org/officeDocument/2006/relationships/slide" Target="slides/slide3727.xml"/><Relationship Id="rId2400" Type="http://schemas.openxmlformats.org/officeDocument/2006/relationships/slide" Target="slides/slide2396.xml"/><Relationship Id="rId3730" Type="http://schemas.openxmlformats.org/officeDocument/2006/relationships/slide" Target="slides/slide3726.xml"/><Relationship Id="rId3722" Type="http://schemas.openxmlformats.org/officeDocument/2006/relationships/slide" Target="slides/slide3718.xml"/><Relationship Id="rId3721" Type="http://schemas.openxmlformats.org/officeDocument/2006/relationships/slide" Target="slides/slide3717.xml"/><Relationship Id="rId3724" Type="http://schemas.openxmlformats.org/officeDocument/2006/relationships/slide" Target="slides/slide3720.xml"/><Relationship Id="rId3723" Type="http://schemas.openxmlformats.org/officeDocument/2006/relationships/slide" Target="slides/slide3719.xml"/><Relationship Id="rId3726" Type="http://schemas.openxmlformats.org/officeDocument/2006/relationships/slide" Target="slides/slide3722.xml"/><Relationship Id="rId3725" Type="http://schemas.openxmlformats.org/officeDocument/2006/relationships/slide" Target="slides/slide3721.xml"/><Relationship Id="rId3728" Type="http://schemas.openxmlformats.org/officeDocument/2006/relationships/slide" Target="slides/slide3724.xml"/><Relationship Id="rId3727" Type="http://schemas.openxmlformats.org/officeDocument/2006/relationships/slide" Target="slides/slide3723.xml"/><Relationship Id="rId3729" Type="http://schemas.openxmlformats.org/officeDocument/2006/relationships/slide" Target="slides/slide3725.xml"/><Relationship Id="rId3720" Type="http://schemas.openxmlformats.org/officeDocument/2006/relationships/slide" Target="slides/slide3716.xml"/><Relationship Id="rId4206" Type="http://schemas.openxmlformats.org/officeDocument/2006/relationships/slide" Target="slides/slide4202.xml"/><Relationship Id="rId5538" Type="http://schemas.openxmlformats.org/officeDocument/2006/relationships/slide" Target="slides/slide5534.xml"/><Relationship Id="rId4205" Type="http://schemas.openxmlformats.org/officeDocument/2006/relationships/slide" Target="slides/slide4201.xml"/><Relationship Id="rId5539" Type="http://schemas.openxmlformats.org/officeDocument/2006/relationships/slide" Target="slides/slide5535.xml"/><Relationship Id="rId4208" Type="http://schemas.openxmlformats.org/officeDocument/2006/relationships/slide" Target="slides/slide4204.xml"/><Relationship Id="rId5536" Type="http://schemas.openxmlformats.org/officeDocument/2006/relationships/slide" Target="slides/slide5532.xml"/><Relationship Id="rId4207" Type="http://schemas.openxmlformats.org/officeDocument/2006/relationships/slide" Target="slides/slide4203.xml"/><Relationship Id="rId5537" Type="http://schemas.openxmlformats.org/officeDocument/2006/relationships/slide" Target="slides/slide5533.xml"/><Relationship Id="rId590" Type="http://schemas.openxmlformats.org/officeDocument/2006/relationships/slide" Target="slides/slide586.xml"/><Relationship Id="rId4209" Type="http://schemas.openxmlformats.org/officeDocument/2006/relationships/slide" Target="slides/slide4205.xml"/><Relationship Id="rId589" Type="http://schemas.openxmlformats.org/officeDocument/2006/relationships/slide" Target="slides/slide585.xml"/><Relationship Id="rId588" Type="http://schemas.openxmlformats.org/officeDocument/2006/relationships/slide" Target="slides/slide584.xml"/><Relationship Id="rId1170" Type="http://schemas.openxmlformats.org/officeDocument/2006/relationships/slide" Target="slides/slide1166.xml"/><Relationship Id="rId1171" Type="http://schemas.openxmlformats.org/officeDocument/2006/relationships/slide" Target="slides/slide1167.xml"/><Relationship Id="rId583" Type="http://schemas.openxmlformats.org/officeDocument/2006/relationships/slide" Target="slides/slide579.xml"/><Relationship Id="rId1172" Type="http://schemas.openxmlformats.org/officeDocument/2006/relationships/slide" Target="slides/slide1168.xml"/><Relationship Id="rId5530" Type="http://schemas.openxmlformats.org/officeDocument/2006/relationships/slide" Target="slides/slide5526.xml"/><Relationship Id="rId582" Type="http://schemas.openxmlformats.org/officeDocument/2006/relationships/slide" Target="slides/slide578.xml"/><Relationship Id="rId1173" Type="http://schemas.openxmlformats.org/officeDocument/2006/relationships/slide" Target="slides/slide1169.xml"/><Relationship Id="rId5531" Type="http://schemas.openxmlformats.org/officeDocument/2006/relationships/slide" Target="slides/slide5527.xml"/><Relationship Id="rId581" Type="http://schemas.openxmlformats.org/officeDocument/2006/relationships/slide" Target="slides/slide577.xml"/><Relationship Id="rId1174" Type="http://schemas.openxmlformats.org/officeDocument/2006/relationships/slide" Target="slides/slide1170.xml"/><Relationship Id="rId4200" Type="http://schemas.openxmlformats.org/officeDocument/2006/relationships/slide" Target="slides/slide4196.xml"/><Relationship Id="rId580" Type="http://schemas.openxmlformats.org/officeDocument/2006/relationships/slide" Target="slides/slide576.xml"/><Relationship Id="rId1175" Type="http://schemas.openxmlformats.org/officeDocument/2006/relationships/slide" Target="slides/slide1171.xml"/><Relationship Id="rId587" Type="http://schemas.openxmlformats.org/officeDocument/2006/relationships/slide" Target="slides/slide583.xml"/><Relationship Id="rId1176" Type="http://schemas.openxmlformats.org/officeDocument/2006/relationships/slide" Target="slides/slide1172.xml"/><Relationship Id="rId4202" Type="http://schemas.openxmlformats.org/officeDocument/2006/relationships/slide" Target="slides/slide4198.xml"/><Relationship Id="rId5534" Type="http://schemas.openxmlformats.org/officeDocument/2006/relationships/slide" Target="slides/slide5530.xml"/><Relationship Id="rId586" Type="http://schemas.openxmlformats.org/officeDocument/2006/relationships/slide" Target="slides/slide582.xml"/><Relationship Id="rId1177" Type="http://schemas.openxmlformats.org/officeDocument/2006/relationships/slide" Target="slides/slide1173.xml"/><Relationship Id="rId4201" Type="http://schemas.openxmlformats.org/officeDocument/2006/relationships/slide" Target="slides/slide4197.xml"/><Relationship Id="rId5535" Type="http://schemas.openxmlformats.org/officeDocument/2006/relationships/slide" Target="slides/slide5531.xml"/><Relationship Id="rId585" Type="http://schemas.openxmlformats.org/officeDocument/2006/relationships/slide" Target="slides/slide581.xml"/><Relationship Id="rId1178" Type="http://schemas.openxmlformats.org/officeDocument/2006/relationships/slide" Target="slides/slide1174.xml"/><Relationship Id="rId4204" Type="http://schemas.openxmlformats.org/officeDocument/2006/relationships/slide" Target="slides/slide4200.xml"/><Relationship Id="rId5532" Type="http://schemas.openxmlformats.org/officeDocument/2006/relationships/slide" Target="slides/slide5528.xml"/><Relationship Id="rId584" Type="http://schemas.openxmlformats.org/officeDocument/2006/relationships/slide" Target="slides/slide580.xml"/><Relationship Id="rId1179" Type="http://schemas.openxmlformats.org/officeDocument/2006/relationships/slide" Target="slides/slide1175.xml"/><Relationship Id="rId4203" Type="http://schemas.openxmlformats.org/officeDocument/2006/relationships/slide" Target="slides/slide4199.xml"/><Relationship Id="rId5533" Type="http://schemas.openxmlformats.org/officeDocument/2006/relationships/slide" Target="slides/slide5529.xml"/><Relationship Id="rId1169" Type="http://schemas.openxmlformats.org/officeDocument/2006/relationships/slide" Target="slides/slide1165.xml"/><Relationship Id="rId5527" Type="http://schemas.openxmlformats.org/officeDocument/2006/relationships/slide" Target="slides/slide5523.xml"/><Relationship Id="rId5528" Type="http://schemas.openxmlformats.org/officeDocument/2006/relationships/slide" Target="slides/slide5524.xml"/><Relationship Id="rId5525" Type="http://schemas.openxmlformats.org/officeDocument/2006/relationships/slide" Target="slides/slide5521.xml"/><Relationship Id="rId5526" Type="http://schemas.openxmlformats.org/officeDocument/2006/relationships/slide" Target="slides/slide5522.xml"/><Relationship Id="rId5529" Type="http://schemas.openxmlformats.org/officeDocument/2006/relationships/slide" Target="slides/slide5525.xml"/><Relationship Id="rId579" Type="http://schemas.openxmlformats.org/officeDocument/2006/relationships/slide" Target="slides/slide575.xml"/><Relationship Id="rId578" Type="http://schemas.openxmlformats.org/officeDocument/2006/relationships/slide" Target="slides/slide574.xml"/><Relationship Id="rId577" Type="http://schemas.openxmlformats.org/officeDocument/2006/relationships/slide" Target="slides/slide573.xml"/><Relationship Id="rId2490" Type="http://schemas.openxmlformats.org/officeDocument/2006/relationships/slide" Target="slides/slide2486.xml"/><Relationship Id="rId1160" Type="http://schemas.openxmlformats.org/officeDocument/2006/relationships/slide" Target="slides/slide1156.xml"/><Relationship Id="rId2491" Type="http://schemas.openxmlformats.org/officeDocument/2006/relationships/slide" Target="slides/slide2487.xml"/><Relationship Id="rId572" Type="http://schemas.openxmlformats.org/officeDocument/2006/relationships/slide" Target="slides/slide568.xml"/><Relationship Id="rId1161" Type="http://schemas.openxmlformats.org/officeDocument/2006/relationships/slide" Target="slides/slide1157.xml"/><Relationship Id="rId2492" Type="http://schemas.openxmlformats.org/officeDocument/2006/relationships/slide" Target="slides/slide2488.xml"/><Relationship Id="rId571" Type="http://schemas.openxmlformats.org/officeDocument/2006/relationships/slide" Target="slides/slide567.xml"/><Relationship Id="rId1162" Type="http://schemas.openxmlformats.org/officeDocument/2006/relationships/slide" Target="slides/slide1158.xml"/><Relationship Id="rId2493" Type="http://schemas.openxmlformats.org/officeDocument/2006/relationships/slide" Target="slides/slide2489.xml"/><Relationship Id="rId5520" Type="http://schemas.openxmlformats.org/officeDocument/2006/relationships/slide" Target="slides/slide5516.xml"/><Relationship Id="rId570" Type="http://schemas.openxmlformats.org/officeDocument/2006/relationships/slide" Target="slides/slide566.xml"/><Relationship Id="rId1163" Type="http://schemas.openxmlformats.org/officeDocument/2006/relationships/slide" Target="slides/slide1159.xml"/><Relationship Id="rId2494" Type="http://schemas.openxmlformats.org/officeDocument/2006/relationships/slide" Target="slides/slide2490.xml"/><Relationship Id="rId1164" Type="http://schemas.openxmlformats.org/officeDocument/2006/relationships/slide" Target="slides/slide1160.xml"/><Relationship Id="rId2495" Type="http://schemas.openxmlformats.org/officeDocument/2006/relationships/slide" Target="slides/slide2491.xml"/><Relationship Id="rId576" Type="http://schemas.openxmlformats.org/officeDocument/2006/relationships/slide" Target="slides/slide572.xml"/><Relationship Id="rId1165" Type="http://schemas.openxmlformats.org/officeDocument/2006/relationships/slide" Target="slides/slide1161.xml"/><Relationship Id="rId2496" Type="http://schemas.openxmlformats.org/officeDocument/2006/relationships/slide" Target="slides/slide2492.xml"/><Relationship Id="rId5523" Type="http://schemas.openxmlformats.org/officeDocument/2006/relationships/slide" Target="slides/slide5519.xml"/><Relationship Id="rId575" Type="http://schemas.openxmlformats.org/officeDocument/2006/relationships/slide" Target="slides/slide571.xml"/><Relationship Id="rId1166" Type="http://schemas.openxmlformats.org/officeDocument/2006/relationships/slide" Target="slides/slide1162.xml"/><Relationship Id="rId2497" Type="http://schemas.openxmlformats.org/officeDocument/2006/relationships/slide" Target="slides/slide2493.xml"/><Relationship Id="rId5524" Type="http://schemas.openxmlformats.org/officeDocument/2006/relationships/slide" Target="slides/slide5520.xml"/><Relationship Id="rId574" Type="http://schemas.openxmlformats.org/officeDocument/2006/relationships/slide" Target="slides/slide570.xml"/><Relationship Id="rId1167" Type="http://schemas.openxmlformats.org/officeDocument/2006/relationships/slide" Target="slides/slide1163.xml"/><Relationship Id="rId2498" Type="http://schemas.openxmlformats.org/officeDocument/2006/relationships/slide" Target="slides/slide2494.xml"/><Relationship Id="rId5521" Type="http://schemas.openxmlformats.org/officeDocument/2006/relationships/slide" Target="slides/slide5517.xml"/><Relationship Id="rId573" Type="http://schemas.openxmlformats.org/officeDocument/2006/relationships/slide" Target="slides/slide569.xml"/><Relationship Id="rId1168" Type="http://schemas.openxmlformats.org/officeDocument/2006/relationships/slide" Target="slides/slide1164.xml"/><Relationship Id="rId2499" Type="http://schemas.openxmlformats.org/officeDocument/2006/relationships/slide" Target="slides/slide2495.xml"/><Relationship Id="rId5522" Type="http://schemas.openxmlformats.org/officeDocument/2006/relationships/slide" Target="slides/slide5518.xml"/><Relationship Id="rId4228" Type="http://schemas.openxmlformats.org/officeDocument/2006/relationships/slide" Target="slides/slide4224.xml"/><Relationship Id="rId4227" Type="http://schemas.openxmlformats.org/officeDocument/2006/relationships/slide" Target="slides/slide4223.xml"/><Relationship Id="rId5558" Type="http://schemas.openxmlformats.org/officeDocument/2006/relationships/slide" Target="slides/slide5554.xml"/><Relationship Id="rId4229" Type="http://schemas.openxmlformats.org/officeDocument/2006/relationships/slide" Target="slides/slide4225.xml"/><Relationship Id="rId5559" Type="http://schemas.openxmlformats.org/officeDocument/2006/relationships/slide" Target="slides/slide5555.xml"/><Relationship Id="rId1190" Type="http://schemas.openxmlformats.org/officeDocument/2006/relationships/slide" Target="slides/slide1186.xml"/><Relationship Id="rId1191" Type="http://schemas.openxmlformats.org/officeDocument/2006/relationships/slide" Target="slides/slide1187.xml"/><Relationship Id="rId1192" Type="http://schemas.openxmlformats.org/officeDocument/2006/relationships/slide" Target="slides/slide1188.xml"/><Relationship Id="rId1193" Type="http://schemas.openxmlformats.org/officeDocument/2006/relationships/slide" Target="slides/slide1189.xml"/><Relationship Id="rId1194" Type="http://schemas.openxmlformats.org/officeDocument/2006/relationships/slide" Target="slides/slide1190.xml"/><Relationship Id="rId4220" Type="http://schemas.openxmlformats.org/officeDocument/2006/relationships/slide" Target="slides/slide4216.xml"/><Relationship Id="rId5552" Type="http://schemas.openxmlformats.org/officeDocument/2006/relationships/slide" Target="slides/slide5548.xml"/><Relationship Id="rId1195" Type="http://schemas.openxmlformats.org/officeDocument/2006/relationships/slide" Target="slides/slide1191.xml"/><Relationship Id="rId5553" Type="http://schemas.openxmlformats.org/officeDocument/2006/relationships/slide" Target="slides/slide5549.xml"/><Relationship Id="rId1196" Type="http://schemas.openxmlformats.org/officeDocument/2006/relationships/slide" Target="slides/slide1192.xml"/><Relationship Id="rId4222" Type="http://schemas.openxmlformats.org/officeDocument/2006/relationships/slide" Target="slides/slide4218.xml"/><Relationship Id="rId5550" Type="http://schemas.openxmlformats.org/officeDocument/2006/relationships/slide" Target="slides/slide5546.xml"/><Relationship Id="rId1197" Type="http://schemas.openxmlformats.org/officeDocument/2006/relationships/slide" Target="slides/slide1193.xml"/><Relationship Id="rId4221" Type="http://schemas.openxmlformats.org/officeDocument/2006/relationships/slide" Target="slides/slide4217.xml"/><Relationship Id="rId5551" Type="http://schemas.openxmlformats.org/officeDocument/2006/relationships/slide" Target="slides/slide5547.xml"/><Relationship Id="rId1198" Type="http://schemas.openxmlformats.org/officeDocument/2006/relationships/slide" Target="slides/slide1194.xml"/><Relationship Id="rId4224" Type="http://schemas.openxmlformats.org/officeDocument/2006/relationships/slide" Target="slides/slide4220.xml"/><Relationship Id="rId5556" Type="http://schemas.openxmlformats.org/officeDocument/2006/relationships/slide" Target="slides/slide5552.xml"/><Relationship Id="rId1199" Type="http://schemas.openxmlformats.org/officeDocument/2006/relationships/slide" Target="slides/slide1195.xml"/><Relationship Id="rId4223" Type="http://schemas.openxmlformats.org/officeDocument/2006/relationships/slide" Target="slides/slide4219.xml"/><Relationship Id="rId5557" Type="http://schemas.openxmlformats.org/officeDocument/2006/relationships/slide" Target="slides/slide5553.xml"/><Relationship Id="rId4226" Type="http://schemas.openxmlformats.org/officeDocument/2006/relationships/slide" Target="slides/slide4222.xml"/><Relationship Id="rId5554" Type="http://schemas.openxmlformats.org/officeDocument/2006/relationships/slide" Target="slides/slide5550.xml"/><Relationship Id="rId4225" Type="http://schemas.openxmlformats.org/officeDocument/2006/relationships/slide" Target="slides/slide4221.xml"/><Relationship Id="rId5555" Type="http://schemas.openxmlformats.org/officeDocument/2006/relationships/slide" Target="slides/slide5551.xml"/><Relationship Id="rId4217" Type="http://schemas.openxmlformats.org/officeDocument/2006/relationships/slide" Target="slides/slide4213.xml"/><Relationship Id="rId5549" Type="http://schemas.openxmlformats.org/officeDocument/2006/relationships/slide" Target="slides/slide5545.xml"/><Relationship Id="rId4216" Type="http://schemas.openxmlformats.org/officeDocument/2006/relationships/slide" Target="slides/slide4212.xml"/><Relationship Id="rId4219" Type="http://schemas.openxmlformats.org/officeDocument/2006/relationships/slide" Target="slides/slide4215.xml"/><Relationship Id="rId5547" Type="http://schemas.openxmlformats.org/officeDocument/2006/relationships/slide" Target="slides/slide5543.xml"/><Relationship Id="rId4218" Type="http://schemas.openxmlformats.org/officeDocument/2006/relationships/slide" Target="slides/slide4214.xml"/><Relationship Id="rId5548" Type="http://schemas.openxmlformats.org/officeDocument/2006/relationships/slide" Target="slides/slide5544.xml"/><Relationship Id="rId599" Type="http://schemas.openxmlformats.org/officeDocument/2006/relationships/slide" Target="slides/slide595.xml"/><Relationship Id="rId1180" Type="http://schemas.openxmlformats.org/officeDocument/2006/relationships/slide" Target="slides/slide1176.xml"/><Relationship Id="rId1181" Type="http://schemas.openxmlformats.org/officeDocument/2006/relationships/slide" Target="slides/slide1177.xml"/><Relationship Id="rId1182" Type="http://schemas.openxmlformats.org/officeDocument/2006/relationships/slide" Target="slides/slide1178.xml"/><Relationship Id="rId594" Type="http://schemas.openxmlformats.org/officeDocument/2006/relationships/slide" Target="slides/slide590.xml"/><Relationship Id="rId1183" Type="http://schemas.openxmlformats.org/officeDocument/2006/relationships/slide" Target="slides/slide1179.xml"/><Relationship Id="rId5541" Type="http://schemas.openxmlformats.org/officeDocument/2006/relationships/slide" Target="slides/slide5537.xml"/><Relationship Id="rId593" Type="http://schemas.openxmlformats.org/officeDocument/2006/relationships/slide" Target="slides/slide589.xml"/><Relationship Id="rId1184" Type="http://schemas.openxmlformats.org/officeDocument/2006/relationships/slide" Target="slides/slide1180.xml"/><Relationship Id="rId5542" Type="http://schemas.openxmlformats.org/officeDocument/2006/relationships/slide" Target="slides/slide5538.xml"/><Relationship Id="rId592" Type="http://schemas.openxmlformats.org/officeDocument/2006/relationships/slide" Target="slides/slide588.xml"/><Relationship Id="rId1185" Type="http://schemas.openxmlformats.org/officeDocument/2006/relationships/slide" Target="slides/slide1181.xml"/><Relationship Id="rId4211" Type="http://schemas.openxmlformats.org/officeDocument/2006/relationships/slide" Target="slides/slide4207.xml"/><Relationship Id="rId591" Type="http://schemas.openxmlformats.org/officeDocument/2006/relationships/slide" Target="slides/slide587.xml"/><Relationship Id="rId1186" Type="http://schemas.openxmlformats.org/officeDocument/2006/relationships/slide" Target="slides/slide1182.xml"/><Relationship Id="rId4210" Type="http://schemas.openxmlformats.org/officeDocument/2006/relationships/slide" Target="slides/slide4206.xml"/><Relationship Id="rId5540" Type="http://schemas.openxmlformats.org/officeDocument/2006/relationships/slide" Target="slides/slide5536.xml"/><Relationship Id="rId598" Type="http://schemas.openxmlformats.org/officeDocument/2006/relationships/slide" Target="slides/slide594.xml"/><Relationship Id="rId1187" Type="http://schemas.openxmlformats.org/officeDocument/2006/relationships/slide" Target="slides/slide1183.xml"/><Relationship Id="rId4213" Type="http://schemas.openxmlformats.org/officeDocument/2006/relationships/slide" Target="slides/slide4209.xml"/><Relationship Id="rId5545" Type="http://schemas.openxmlformats.org/officeDocument/2006/relationships/slide" Target="slides/slide5541.xml"/><Relationship Id="rId597" Type="http://schemas.openxmlformats.org/officeDocument/2006/relationships/slide" Target="slides/slide593.xml"/><Relationship Id="rId1188" Type="http://schemas.openxmlformats.org/officeDocument/2006/relationships/slide" Target="slides/slide1184.xml"/><Relationship Id="rId4212" Type="http://schemas.openxmlformats.org/officeDocument/2006/relationships/slide" Target="slides/slide4208.xml"/><Relationship Id="rId5546" Type="http://schemas.openxmlformats.org/officeDocument/2006/relationships/slide" Target="slides/slide5542.xml"/><Relationship Id="rId596" Type="http://schemas.openxmlformats.org/officeDocument/2006/relationships/slide" Target="slides/slide592.xml"/><Relationship Id="rId1189" Type="http://schemas.openxmlformats.org/officeDocument/2006/relationships/slide" Target="slides/slide1185.xml"/><Relationship Id="rId4215" Type="http://schemas.openxmlformats.org/officeDocument/2006/relationships/slide" Target="slides/slide4211.xml"/><Relationship Id="rId5543" Type="http://schemas.openxmlformats.org/officeDocument/2006/relationships/slide" Target="slides/slide5539.xml"/><Relationship Id="rId595" Type="http://schemas.openxmlformats.org/officeDocument/2006/relationships/slide" Target="slides/slide591.xml"/><Relationship Id="rId4214" Type="http://schemas.openxmlformats.org/officeDocument/2006/relationships/slide" Target="slides/slide4210.xml"/><Relationship Id="rId5544" Type="http://schemas.openxmlformats.org/officeDocument/2006/relationships/slide" Target="slides/slide5540.xml"/><Relationship Id="rId1136" Type="http://schemas.openxmlformats.org/officeDocument/2006/relationships/slide" Target="slides/slide1132.xml"/><Relationship Id="rId2467" Type="http://schemas.openxmlformats.org/officeDocument/2006/relationships/slide" Target="slides/slide2463.xml"/><Relationship Id="rId3799" Type="http://schemas.openxmlformats.org/officeDocument/2006/relationships/slide" Target="slides/slide3795.xml"/><Relationship Id="rId1137" Type="http://schemas.openxmlformats.org/officeDocument/2006/relationships/slide" Target="slides/slide1133.xml"/><Relationship Id="rId2468" Type="http://schemas.openxmlformats.org/officeDocument/2006/relationships/slide" Target="slides/slide2464.xml"/><Relationship Id="rId3798" Type="http://schemas.openxmlformats.org/officeDocument/2006/relationships/slide" Target="slides/slide3794.xml"/><Relationship Id="rId1138" Type="http://schemas.openxmlformats.org/officeDocument/2006/relationships/slide" Target="slides/slide1134.xml"/><Relationship Id="rId2469" Type="http://schemas.openxmlformats.org/officeDocument/2006/relationships/slide" Target="slides/slide2465.xml"/><Relationship Id="rId1139" Type="http://schemas.openxmlformats.org/officeDocument/2006/relationships/slide" Target="slides/slide1135.xml"/><Relationship Id="rId547" Type="http://schemas.openxmlformats.org/officeDocument/2006/relationships/slide" Target="slides/slide543.xml"/><Relationship Id="rId546" Type="http://schemas.openxmlformats.org/officeDocument/2006/relationships/slide" Target="slides/slide542.xml"/><Relationship Id="rId545" Type="http://schemas.openxmlformats.org/officeDocument/2006/relationships/slide" Target="slides/slide541.xml"/><Relationship Id="rId544" Type="http://schemas.openxmlformats.org/officeDocument/2006/relationships/slide" Target="slides/slide540.xml"/><Relationship Id="rId549" Type="http://schemas.openxmlformats.org/officeDocument/2006/relationships/slide" Target="slides/slide545.xml"/><Relationship Id="rId548" Type="http://schemas.openxmlformats.org/officeDocument/2006/relationships/slide" Target="slides/slide544.xml"/><Relationship Id="rId3791" Type="http://schemas.openxmlformats.org/officeDocument/2006/relationships/slide" Target="slides/slide3787.xml"/><Relationship Id="rId2460" Type="http://schemas.openxmlformats.org/officeDocument/2006/relationships/slide" Target="slides/slide2456.xml"/><Relationship Id="rId3790" Type="http://schemas.openxmlformats.org/officeDocument/2006/relationships/slide" Target="slides/slide3786.xml"/><Relationship Id="rId1130" Type="http://schemas.openxmlformats.org/officeDocument/2006/relationships/slide" Target="slides/slide1126.xml"/><Relationship Id="rId2461" Type="http://schemas.openxmlformats.org/officeDocument/2006/relationships/slide" Target="slides/slide2457.xml"/><Relationship Id="rId3793" Type="http://schemas.openxmlformats.org/officeDocument/2006/relationships/slide" Target="slides/slide3789.xml"/><Relationship Id="rId1131" Type="http://schemas.openxmlformats.org/officeDocument/2006/relationships/slide" Target="slides/slide1127.xml"/><Relationship Id="rId2462" Type="http://schemas.openxmlformats.org/officeDocument/2006/relationships/slide" Target="slides/slide2458.xml"/><Relationship Id="rId3792" Type="http://schemas.openxmlformats.org/officeDocument/2006/relationships/slide" Target="slides/slide3788.xml"/><Relationship Id="rId543" Type="http://schemas.openxmlformats.org/officeDocument/2006/relationships/slide" Target="slides/slide539.xml"/><Relationship Id="rId1132" Type="http://schemas.openxmlformats.org/officeDocument/2006/relationships/slide" Target="slides/slide1128.xml"/><Relationship Id="rId2463" Type="http://schemas.openxmlformats.org/officeDocument/2006/relationships/slide" Target="slides/slide2459.xml"/><Relationship Id="rId3795" Type="http://schemas.openxmlformats.org/officeDocument/2006/relationships/slide" Target="slides/slide3791.xml"/><Relationship Id="rId542" Type="http://schemas.openxmlformats.org/officeDocument/2006/relationships/slide" Target="slides/slide538.xml"/><Relationship Id="rId1133" Type="http://schemas.openxmlformats.org/officeDocument/2006/relationships/slide" Target="slides/slide1129.xml"/><Relationship Id="rId2464" Type="http://schemas.openxmlformats.org/officeDocument/2006/relationships/slide" Target="slides/slide2460.xml"/><Relationship Id="rId3794" Type="http://schemas.openxmlformats.org/officeDocument/2006/relationships/slide" Target="slides/slide3790.xml"/><Relationship Id="rId541" Type="http://schemas.openxmlformats.org/officeDocument/2006/relationships/slide" Target="slides/slide537.xml"/><Relationship Id="rId1134" Type="http://schemas.openxmlformats.org/officeDocument/2006/relationships/slide" Target="slides/slide1130.xml"/><Relationship Id="rId2465" Type="http://schemas.openxmlformats.org/officeDocument/2006/relationships/slide" Target="slides/slide2461.xml"/><Relationship Id="rId3797" Type="http://schemas.openxmlformats.org/officeDocument/2006/relationships/slide" Target="slides/slide3793.xml"/><Relationship Id="rId540" Type="http://schemas.openxmlformats.org/officeDocument/2006/relationships/slide" Target="slides/slide536.xml"/><Relationship Id="rId1135" Type="http://schemas.openxmlformats.org/officeDocument/2006/relationships/slide" Target="slides/slide1131.xml"/><Relationship Id="rId2466" Type="http://schemas.openxmlformats.org/officeDocument/2006/relationships/slide" Target="slides/slide2462.xml"/><Relationship Id="rId3796" Type="http://schemas.openxmlformats.org/officeDocument/2006/relationships/slide" Target="slides/slide3792.xml"/><Relationship Id="rId1125" Type="http://schemas.openxmlformats.org/officeDocument/2006/relationships/slide" Target="slides/slide1121.xml"/><Relationship Id="rId2456" Type="http://schemas.openxmlformats.org/officeDocument/2006/relationships/slide" Target="slides/slide2452.xml"/><Relationship Id="rId3788" Type="http://schemas.openxmlformats.org/officeDocument/2006/relationships/slide" Target="slides/slide3784.xml"/><Relationship Id="rId1126" Type="http://schemas.openxmlformats.org/officeDocument/2006/relationships/slide" Target="slides/slide1122.xml"/><Relationship Id="rId2457" Type="http://schemas.openxmlformats.org/officeDocument/2006/relationships/slide" Target="slides/slide2453.xml"/><Relationship Id="rId3787" Type="http://schemas.openxmlformats.org/officeDocument/2006/relationships/slide" Target="slides/slide3783.xml"/><Relationship Id="rId1127" Type="http://schemas.openxmlformats.org/officeDocument/2006/relationships/slide" Target="slides/slide1123.xml"/><Relationship Id="rId2458" Type="http://schemas.openxmlformats.org/officeDocument/2006/relationships/slide" Target="slides/slide2454.xml"/><Relationship Id="rId1128" Type="http://schemas.openxmlformats.org/officeDocument/2006/relationships/slide" Target="slides/slide1124.xml"/><Relationship Id="rId2459" Type="http://schemas.openxmlformats.org/officeDocument/2006/relationships/slide" Target="slides/slide2455.xml"/><Relationship Id="rId3789" Type="http://schemas.openxmlformats.org/officeDocument/2006/relationships/slide" Target="slides/slide3785.xml"/><Relationship Id="rId1129" Type="http://schemas.openxmlformats.org/officeDocument/2006/relationships/slide" Target="slides/slide1125.xml"/><Relationship Id="rId536" Type="http://schemas.openxmlformats.org/officeDocument/2006/relationships/slide" Target="slides/slide532.xml"/><Relationship Id="rId535" Type="http://schemas.openxmlformats.org/officeDocument/2006/relationships/slide" Target="slides/slide531.xml"/><Relationship Id="rId534" Type="http://schemas.openxmlformats.org/officeDocument/2006/relationships/slide" Target="slides/slide530.xml"/><Relationship Id="rId533" Type="http://schemas.openxmlformats.org/officeDocument/2006/relationships/slide" Target="slides/slide529.xml"/><Relationship Id="rId539" Type="http://schemas.openxmlformats.org/officeDocument/2006/relationships/slide" Target="slides/slide535.xml"/><Relationship Id="rId538" Type="http://schemas.openxmlformats.org/officeDocument/2006/relationships/slide" Target="slides/slide534.xml"/><Relationship Id="rId537" Type="http://schemas.openxmlformats.org/officeDocument/2006/relationships/slide" Target="slides/slide533.xml"/><Relationship Id="rId3780" Type="http://schemas.openxmlformats.org/officeDocument/2006/relationships/slide" Target="slides/slide3776.xml"/><Relationship Id="rId2450" Type="http://schemas.openxmlformats.org/officeDocument/2006/relationships/slide" Target="slides/slide2446.xml"/><Relationship Id="rId3782" Type="http://schemas.openxmlformats.org/officeDocument/2006/relationships/slide" Target="slides/slide3778.xml"/><Relationship Id="rId1120" Type="http://schemas.openxmlformats.org/officeDocument/2006/relationships/slide" Target="slides/slide1116.xml"/><Relationship Id="rId2451" Type="http://schemas.openxmlformats.org/officeDocument/2006/relationships/slide" Target="slides/slide2447.xml"/><Relationship Id="rId3781" Type="http://schemas.openxmlformats.org/officeDocument/2006/relationships/slide" Target="slides/slide3777.xml"/><Relationship Id="rId532" Type="http://schemas.openxmlformats.org/officeDocument/2006/relationships/slide" Target="slides/slide528.xml"/><Relationship Id="rId1121" Type="http://schemas.openxmlformats.org/officeDocument/2006/relationships/slide" Target="slides/slide1117.xml"/><Relationship Id="rId2452" Type="http://schemas.openxmlformats.org/officeDocument/2006/relationships/slide" Target="slides/slide2448.xml"/><Relationship Id="rId3784" Type="http://schemas.openxmlformats.org/officeDocument/2006/relationships/slide" Target="slides/slide3780.xml"/><Relationship Id="rId531" Type="http://schemas.openxmlformats.org/officeDocument/2006/relationships/slide" Target="slides/slide527.xml"/><Relationship Id="rId1122" Type="http://schemas.openxmlformats.org/officeDocument/2006/relationships/slide" Target="slides/slide1118.xml"/><Relationship Id="rId2453" Type="http://schemas.openxmlformats.org/officeDocument/2006/relationships/slide" Target="slides/slide2449.xml"/><Relationship Id="rId3783" Type="http://schemas.openxmlformats.org/officeDocument/2006/relationships/slide" Target="slides/slide3779.xml"/><Relationship Id="rId530" Type="http://schemas.openxmlformats.org/officeDocument/2006/relationships/slide" Target="slides/slide526.xml"/><Relationship Id="rId1123" Type="http://schemas.openxmlformats.org/officeDocument/2006/relationships/slide" Target="slides/slide1119.xml"/><Relationship Id="rId2454" Type="http://schemas.openxmlformats.org/officeDocument/2006/relationships/slide" Target="slides/slide2450.xml"/><Relationship Id="rId3786" Type="http://schemas.openxmlformats.org/officeDocument/2006/relationships/slide" Target="slides/slide3782.xml"/><Relationship Id="rId1124" Type="http://schemas.openxmlformats.org/officeDocument/2006/relationships/slide" Target="slides/slide1120.xml"/><Relationship Id="rId2455" Type="http://schemas.openxmlformats.org/officeDocument/2006/relationships/slide" Target="slides/slide2451.xml"/><Relationship Id="rId3785" Type="http://schemas.openxmlformats.org/officeDocument/2006/relationships/slide" Target="slides/slide3781.xml"/><Relationship Id="rId1158" Type="http://schemas.openxmlformats.org/officeDocument/2006/relationships/slide" Target="slides/slide1154.xml"/><Relationship Id="rId2489" Type="http://schemas.openxmlformats.org/officeDocument/2006/relationships/slide" Target="slides/slide2485.xml"/><Relationship Id="rId5516" Type="http://schemas.openxmlformats.org/officeDocument/2006/relationships/slide" Target="slides/slide5512.xml"/><Relationship Id="rId1159" Type="http://schemas.openxmlformats.org/officeDocument/2006/relationships/slide" Target="slides/slide1155.xml"/><Relationship Id="rId5517" Type="http://schemas.openxmlformats.org/officeDocument/2006/relationships/slide" Target="slides/slide5513.xml"/><Relationship Id="rId5514" Type="http://schemas.openxmlformats.org/officeDocument/2006/relationships/slide" Target="slides/slide5510.xml"/><Relationship Id="rId5515" Type="http://schemas.openxmlformats.org/officeDocument/2006/relationships/slide" Target="slides/slide5511.xml"/><Relationship Id="rId5518" Type="http://schemas.openxmlformats.org/officeDocument/2006/relationships/slide" Target="slides/slide5514.xml"/><Relationship Id="rId5519" Type="http://schemas.openxmlformats.org/officeDocument/2006/relationships/slide" Target="slides/slide5515.xml"/><Relationship Id="rId569" Type="http://schemas.openxmlformats.org/officeDocument/2006/relationships/slide" Target="slides/slide565.xml"/><Relationship Id="rId568" Type="http://schemas.openxmlformats.org/officeDocument/2006/relationships/slide" Target="slides/slide564.xml"/><Relationship Id="rId567" Type="http://schemas.openxmlformats.org/officeDocument/2006/relationships/slide" Target="slides/slide563.xml"/><Relationship Id="rId566" Type="http://schemas.openxmlformats.org/officeDocument/2006/relationships/slide" Target="slides/slide562.xml"/><Relationship Id="rId2480" Type="http://schemas.openxmlformats.org/officeDocument/2006/relationships/slide" Target="slides/slide2476.xml"/><Relationship Id="rId561" Type="http://schemas.openxmlformats.org/officeDocument/2006/relationships/slide" Target="slides/slide557.xml"/><Relationship Id="rId1150" Type="http://schemas.openxmlformats.org/officeDocument/2006/relationships/slide" Target="slides/slide1146.xml"/><Relationship Id="rId2481" Type="http://schemas.openxmlformats.org/officeDocument/2006/relationships/slide" Target="slides/slide2477.xml"/><Relationship Id="rId560" Type="http://schemas.openxmlformats.org/officeDocument/2006/relationships/slide" Target="slides/slide556.xml"/><Relationship Id="rId1151" Type="http://schemas.openxmlformats.org/officeDocument/2006/relationships/slide" Target="slides/slide1147.xml"/><Relationship Id="rId2482" Type="http://schemas.openxmlformats.org/officeDocument/2006/relationships/slide" Target="slides/slide2478.xml"/><Relationship Id="rId1152" Type="http://schemas.openxmlformats.org/officeDocument/2006/relationships/slide" Target="slides/slide1148.xml"/><Relationship Id="rId2483" Type="http://schemas.openxmlformats.org/officeDocument/2006/relationships/slide" Target="slides/slide2479.xml"/><Relationship Id="rId1153" Type="http://schemas.openxmlformats.org/officeDocument/2006/relationships/slide" Target="slides/slide1149.xml"/><Relationship Id="rId2484" Type="http://schemas.openxmlformats.org/officeDocument/2006/relationships/slide" Target="slides/slide2480.xml"/><Relationship Id="rId565" Type="http://schemas.openxmlformats.org/officeDocument/2006/relationships/slide" Target="slides/slide561.xml"/><Relationship Id="rId1154" Type="http://schemas.openxmlformats.org/officeDocument/2006/relationships/slide" Target="slides/slide1150.xml"/><Relationship Id="rId2485" Type="http://schemas.openxmlformats.org/officeDocument/2006/relationships/slide" Target="slides/slide2481.xml"/><Relationship Id="rId5512" Type="http://schemas.openxmlformats.org/officeDocument/2006/relationships/slide" Target="slides/slide5508.xml"/><Relationship Id="rId564" Type="http://schemas.openxmlformats.org/officeDocument/2006/relationships/slide" Target="slides/slide560.xml"/><Relationship Id="rId1155" Type="http://schemas.openxmlformats.org/officeDocument/2006/relationships/slide" Target="slides/slide1151.xml"/><Relationship Id="rId2486" Type="http://schemas.openxmlformats.org/officeDocument/2006/relationships/slide" Target="slides/slide2482.xml"/><Relationship Id="rId5513" Type="http://schemas.openxmlformats.org/officeDocument/2006/relationships/slide" Target="slides/slide5509.xml"/><Relationship Id="rId563" Type="http://schemas.openxmlformats.org/officeDocument/2006/relationships/slide" Target="slides/slide559.xml"/><Relationship Id="rId1156" Type="http://schemas.openxmlformats.org/officeDocument/2006/relationships/slide" Target="slides/slide1152.xml"/><Relationship Id="rId2487" Type="http://schemas.openxmlformats.org/officeDocument/2006/relationships/slide" Target="slides/slide2483.xml"/><Relationship Id="rId5510" Type="http://schemas.openxmlformats.org/officeDocument/2006/relationships/slide" Target="slides/slide5506.xml"/><Relationship Id="rId562" Type="http://schemas.openxmlformats.org/officeDocument/2006/relationships/slide" Target="slides/slide558.xml"/><Relationship Id="rId1157" Type="http://schemas.openxmlformats.org/officeDocument/2006/relationships/slide" Target="slides/slide1153.xml"/><Relationship Id="rId2488" Type="http://schemas.openxmlformats.org/officeDocument/2006/relationships/slide" Target="slides/slide2484.xml"/><Relationship Id="rId5511" Type="http://schemas.openxmlformats.org/officeDocument/2006/relationships/slide" Target="slides/slide5507.xml"/><Relationship Id="rId1147" Type="http://schemas.openxmlformats.org/officeDocument/2006/relationships/slide" Target="slides/slide1143.xml"/><Relationship Id="rId2478" Type="http://schemas.openxmlformats.org/officeDocument/2006/relationships/slide" Target="slides/slide2474.xml"/><Relationship Id="rId5505" Type="http://schemas.openxmlformats.org/officeDocument/2006/relationships/slide" Target="slides/slide5501.xml"/><Relationship Id="rId1148" Type="http://schemas.openxmlformats.org/officeDocument/2006/relationships/slide" Target="slides/slide1144.xml"/><Relationship Id="rId2479" Type="http://schemas.openxmlformats.org/officeDocument/2006/relationships/slide" Target="slides/slide2475.xml"/><Relationship Id="rId5506" Type="http://schemas.openxmlformats.org/officeDocument/2006/relationships/slide" Target="slides/slide5502.xml"/><Relationship Id="rId1149" Type="http://schemas.openxmlformats.org/officeDocument/2006/relationships/slide" Target="slides/slide1145.xml"/><Relationship Id="rId5503" Type="http://schemas.openxmlformats.org/officeDocument/2006/relationships/slide" Target="slides/slide5499.xml"/><Relationship Id="rId5504" Type="http://schemas.openxmlformats.org/officeDocument/2006/relationships/slide" Target="slides/slide5500.xml"/><Relationship Id="rId5509" Type="http://schemas.openxmlformats.org/officeDocument/2006/relationships/slide" Target="slides/slide5505.xml"/><Relationship Id="rId5507" Type="http://schemas.openxmlformats.org/officeDocument/2006/relationships/slide" Target="slides/slide5503.xml"/><Relationship Id="rId5508" Type="http://schemas.openxmlformats.org/officeDocument/2006/relationships/slide" Target="slides/slide5504.xml"/><Relationship Id="rId558" Type="http://schemas.openxmlformats.org/officeDocument/2006/relationships/slide" Target="slides/slide554.xml"/><Relationship Id="rId557" Type="http://schemas.openxmlformats.org/officeDocument/2006/relationships/slide" Target="slides/slide553.xml"/><Relationship Id="rId556" Type="http://schemas.openxmlformats.org/officeDocument/2006/relationships/slide" Target="slides/slide552.xml"/><Relationship Id="rId555" Type="http://schemas.openxmlformats.org/officeDocument/2006/relationships/slide" Target="slides/slide551.xml"/><Relationship Id="rId559" Type="http://schemas.openxmlformats.org/officeDocument/2006/relationships/slide" Target="slides/slide555.xml"/><Relationship Id="rId550" Type="http://schemas.openxmlformats.org/officeDocument/2006/relationships/slide" Target="slides/slide546.xml"/><Relationship Id="rId2470" Type="http://schemas.openxmlformats.org/officeDocument/2006/relationships/slide" Target="slides/slide2466.xml"/><Relationship Id="rId1140" Type="http://schemas.openxmlformats.org/officeDocument/2006/relationships/slide" Target="slides/slide1136.xml"/><Relationship Id="rId2471" Type="http://schemas.openxmlformats.org/officeDocument/2006/relationships/slide" Target="slides/slide2467.xml"/><Relationship Id="rId1141" Type="http://schemas.openxmlformats.org/officeDocument/2006/relationships/slide" Target="slides/slide1137.xml"/><Relationship Id="rId2472" Type="http://schemas.openxmlformats.org/officeDocument/2006/relationships/slide" Target="slides/slide2468.xml"/><Relationship Id="rId1142" Type="http://schemas.openxmlformats.org/officeDocument/2006/relationships/slide" Target="slides/slide1138.xml"/><Relationship Id="rId2473" Type="http://schemas.openxmlformats.org/officeDocument/2006/relationships/slide" Target="slides/slide2469.xml"/><Relationship Id="rId554" Type="http://schemas.openxmlformats.org/officeDocument/2006/relationships/slide" Target="slides/slide550.xml"/><Relationship Id="rId1143" Type="http://schemas.openxmlformats.org/officeDocument/2006/relationships/slide" Target="slides/slide1139.xml"/><Relationship Id="rId2474" Type="http://schemas.openxmlformats.org/officeDocument/2006/relationships/slide" Target="slides/slide2470.xml"/><Relationship Id="rId5501" Type="http://schemas.openxmlformats.org/officeDocument/2006/relationships/slide" Target="slides/slide5497.xml"/><Relationship Id="rId553" Type="http://schemas.openxmlformats.org/officeDocument/2006/relationships/slide" Target="slides/slide549.xml"/><Relationship Id="rId1144" Type="http://schemas.openxmlformats.org/officeDocument/2006/relationships/slide" Target="slides/slide1140.xml"/><Relationship Id="rId2475" Type="http://schemas.openxmlformats.org/officeDocument/2006/relationships/slide" Target="slides/slide2471.xml"/><Relationship Id="rId5502" Type="http://schemas.openxmlformats.org/officeDocument/2006/relationships/slide" Target="slides/slide5498.xml"/><Relationship Id="rId552" Type="http://schemas.openxmlformats.org/officeDocument/2006/relationships/slide" Target="slides/slide548.xml"/><Relationship Id="rId1145" Type="http://schemas.openxmlformats.org/officeDocument/2006/relationships/slide" Target="slides/slide1141.xml"/><Relationship Id="rId2476" Type="http://schemas.openxmlformats.org/officeDocument/2006/relationships/slide" Target="slides/slide2472.xml"/><Relationship Id="rId551" Type="http://schemas.openxmlformats.org/officeDocument/2006/relationships/slide" Target="slides/slide547.xml"/><Relationship Id="rId1146" Type="http://schemas.openxmlformats.org/officeDocument/2006/relationships/slide" Target="slides/slide1142.xml"/><Relationship Id="rId2477" Type="http://schemas.openxmlformats.org/officeDocument/2006/relationships/slide" Target="slides/slide2473.xml"/><Relationship Id="rId5500" Type="http://schemas.openxmlformats.org/officeDocument/2006/relationships/slide" Target="slides/slide5496.xml"/><Relationship Id="rId4280" Type="http://schemas.openxmlformats.org/officeDocument/2006/relationships/slide" Target="slides/slide4276.xml"/><Relationship Id="rId4282" Type="http://schemas.openxmlformats.org/officeDocument/2006/relationships/slide" Target="slides/slide4278.xml"/><Relationship Id="rId4281" Type="http://schemas.openxmlformats.org/officeDocument/2006/relationships/slide" Target="slides/slide4277.xml"/><Relationship Id="rId4284" Type="http://schemas.openxmlformats.org/officeDocument/2006/relationships/slide" Target="slides/slide4280.xml"/><Relationship Id="rId4283" Type="http://schemas.openxmlformats.org/officeDocument/2006/relationships/slide" Target="slides/slide4279.xml"/><Relationship Id="rId4286" Type="http://schemas.openxmlformats.org/officeDocument/2006/relationships/slide" Target="slides/slide4282.xml"/><Relationship Id="rId4285" Type="http://schemas.openxmlformats.org/officeDocument/2006/relationships/slide" Target="slides/slide4281.xml"/><Relationship Id="rId4288" Type="http://schemas.openxmlformats.org/officeDocument/2006/relationships/slide" Target="slides/slide4284.xml"/><Relationship Id="rId4287" Type="http://schemas.openxmlformats.org/officeDocument/2006/relationships/slide" Target="slides/slide4283.xml"/><Relationship Id="rId4289" Type="http://schemas.openxmlformats.org/officeDocument/2006/relationships/slide" Target="slides/slide4285.xml"/><Relationship Id="rId4271" Type="http://schemas.openxmlformats.org/officeDocument/2006/relationships/slide" Target="slides/slide4267.xml"/><Relationship Id="rId4270" Type="http://schemas.openxmlformats.org/officeDocument/2006/relationships/slide" Target="slides/slide4266.xml"/><Relationship Id="rId4273" Type="http://schemas.openxmlformats.org/officeDocument/2006/relationships/slide" Target="slides/slide4269.xml"/><Relationship Id="rId4272" Type="http://schemas.openxmlformats.org/officeDocument/2006/relationships/slide" Target="slides/slide4268.xml"/><Relationship Id="rId4275" Type="http://schemas.openxmlformats.org/officeDocument/2006/relationships/slide" Target="slides/slide4271.xml"/><Relationship Id="rId4274" Type="http://schemas.openxmlformats.org/officeDocument/2006/relationships/slide" Target="slides/slide4270.xml"/><Relationship Id="rId4277" Type="http://schemas.openxmlformats.org/officeDocument/2006/relationships/slide" Target="slides/slide4273.xml"/><Relationship Id="rId4276" Type="http://schemas.openxmlformats.org/officeDocument/2006/relationships/slide" Target="slides/slide4272.xml"/><Relationship Id="rId4279" Type="http://schemas.openxmlformats.org/officeDocument/2006/relationships/slide" Target="slides/slide4275.xml"/><Relationship Id="rId4278" Type="http://schemas.openxmlformats.org/officeDocument/2006/relationships/slide" Target="slides/slide4274.xml"/><Relationship Id="rId4291" Type="http://schemas.openxmlformats.org/officeDocument/2006/relationships/slide" Target="slides/slide4287.xml"/><Relationship Id="rId4290" Type="http://schemas.openxmlformats.org/officeDocument/2006/relationships/slide" Target="slides/slide4286.xml"/><Relationship Id="rId4293" Type="http://schemas.openxmlformats.org/officeDocument/2006/relationships/slide" Target="slides/slide4289.xml"/><Relationship Id="rId4292" Type="http://schemas.openxmlformats.org/officeDocument/2006/relationships/slide" Target="slides/slide4288.xml"/><Relationship Id="rId4295" Type="http://schemas.openxmlformats.org/officeDocument/2006/relationships/slide" Target="slides/slide4291.xml"/><Relationship Id="rId4294" Type="http://schemas.openxmlformats.org/officeDocument/2006/relationships/slide" Target="slides/slide4290.xml"/><Relationship Id="rId4297" Type="http://schemas.openxmlformats.org/officeDocument/2006/relationships/slide" Target="slides/slide4293.xml"/><Relationship Id="rId4296" Type="http://schemas.openxmlformats.org/officeDocument/2006/relationships/slide" Target="slides/slide4292.xml"/><Relationship Id="rId4299" Type="http://schemas.openxmlformats.org/officeDocument/2006/relationships/slide" Target="slides/slide4295.xml"/><Relationship Id="rId4298" Type="http://schemas.openxmlformats.org/officeDocument/2006/relationships/slide" Target="slides/slide4294.xml"/><Relationship Id="rId4249" Type="http://schemas.openxmlformats.org/officeDocument/2006/relationships/slide" Target="slides/slide4245.xml"/><Relationship Id="rId5570" Type="http://schemas.openxmlformats.org/officeDocument/2006/relationships/slide" Target="slides/slide5566.xml"/><Relationship Id="rId5571" Type="http://schemas.openxmlformats.org/officeDocument/2006/relationships/slide" Target="slides/slide5567.xml"/><Relationship Id="rId4240" Type="http://schemas.openxmlformats.org/officeDocument/2006/relationships/slide" Target="slides/slide4236.xml"/><Relationship Id="rId4242" Type="http://schemas.openxmlformats.org/officeDocument/2006/relationships/slide" Target="slides/slide4238.xml"/><Relationship Id="rId5574" Type="http://schemas.openxmlformats.org/officeDocument/2006/relationships/slide" Target="slides/slide5570.xml"/><Relationship Id="rId4241" Type="http://schemas.openxmlformats.org/officeDocument/2006/relationships/slide" Target="slides/slide4237.xml"/><Relationship Id="rId5575" Type="http://schemas.openxmlformats.org/officeDocument/2006/relationships/slide" Target="slides/slide5571.xml"/><Relationship Id="rId4244" Type="http://schemas.openxmlformats.org/officeDocument/2006/relationships/slide" Target="slides/slide4240.xml"/><Relationship Id="rId5572" Type="http://schemas.openxmlformats.org/officeDocument/2006/relationships/slide" Target="slides/slide5568.xml"/><Relationship Id="rId4243" Type="http://schemas.openxmlformats.org/officeDocument/2006/relationships/slide" Target="slides/slide4239.xml"/><Relationship Id="rId5573" Type="http://schemas.openxmlformats.org/officeDocument/2006/relationships/slide" Target="slides/slide5569.xml"/><Relationship Id="rId4246" Type="http://schemas.openxmlformats.org/officeDocument/2006/relationships/slide" Target="slides/slide4242.xml"/><Relationship Id="rId5578" Type="http://schemas.openxmlformats.org/officeDocument/2006/relationships/slide" Target="slides/slide5574.xml"/><Relationship Id="rId4245" Type="http://schemas.openxmlformats.org/officeDocument/2006/relationships/slide" Target="slides/slide4241.xml"/><Relationship Id="rId5579" Type="http://schemas.openxmlformats.org/officeDocument/2006/relationships/slide" Target="slides/slide5575.xml"/><Relationship Id="rId4248" Type="http://schemas.openxmlformats.org/officeDocument/2006/relationships/slide" Target="slides/slide4244.xml"/><Relationship Id="rId5576" Type="http://schemas.openxmlformats.org/officeDocument/2006/relationships/slide" Target="slides/slide5572.xml"/><Relationship Id="rId4247" Type="http://schemas.openxmlformats.org/officeDocument/2006/relationships/slide" Target="slides/slide4243.xml"/><Relationship Id="rId5577" Type="http://schemas.openxmlformats.org/officeDocument/2006/relationships/slide" Target="slides/slide5573.xml"/><Relationship Id="rId4239" Type="http://schemas.openxmlformats.org/officeDocument/2006/relationships/slide" Target="slides/slide4235.xml"/><Relationship Id="rId4238" Type="http://schemas.openxmlformats.org/officeDocument/2006/relationships/slide" Target="slides/slide4234.xml"/><Relationship Id="rId5569" Type="http://schemas.openxmlformats.org/officeDocument/2006/relationships/slide" Target="slides/slide5565.xml"/><Relationship Id="rId5560" Type="http://schemas.openxmlformats.org/officeDocument/2006/relationships/slide" Target="slides/slide5556.xml"/><Relationship Id="rId495" Type="http://schemas.openxmlformats.org/officeDocument/2006/relationships/slide" Target="slides/slide491.xml"/><Relationship Id="rId4231" Type="http://schemas.openxmlformats.org/officeDocument/2006/relationships/slide" Target="slides/slide4227.xml"/><Relationship Id="rId5563" Type="http://schemas.openxmlformats.org/officeDocument/2006/relationships/slide" Target="slides/slide5559.xml"/><Relationship Id="rId494" Type="http://schemas.openxmlformats.org/officeDocument/2006/relationships/slide" Target="slides/slide490.xml"/><Relationship Id="rId4230" Type="http://schemas.openxmlformats.org/officeDocument/2006/relationships/slide" Target="slides/slide4226.xml"/><Relationship Id="rId5564" Type="http://schemas.openxmlformats.org/officeDocument/2006/relationships/slide" Target="slides/slide5560.xml"/><Relationship Id="rId493" Type="http://schemas.openxmlformats.org/officeDocument/2006/relationships/slide" Target="slides/slide489.xml"/><Relationship Id="rId4233" Type="http://schemas.openxmlformats.org/officeDocument/2006/relationships/slide" Target="slides/slide4229.xml"/><Relationship Id="rId5561" Type="http://schemas.openxmlformats.org/officeDocument/2006/relationships/slide" Target="slides/slide5557.xml"/><Relationship Id="rId492" Type="http://schemas.openxmlformats.org/officeDocument/2006/relationships/slide" Target="slides/slide488.xml"/><Relationship Id="rId4232" Type="http://schemas.openxmlformats.org/officeDocument/2006/relationships/slide" Target="slides/slide4228.xml"/><Relationship Id="rId5562" Type="http://schemas.openxmlformats.org/officeDocument/2006/relationships/slide" Target="slides/slide5558.xml"/><Relationship Id="rId499" Type="http://schemas.openxmlformats.org/officeDocument/2006/relationships/slide" Target="slides/slide495.xml"/><Relationship Id="rId4235" Type="http://schemas.openxmlformats.org/officeDocument/2006/relationships/slide" Target="slides/slide4231.xml"/><Relationship Id="rId5567" Type="http://schemas.openxmlformats.org/officeDocument/2006/relationships/slide" Target="slides/slide5563.xml"/><Relationship Id="rId498" Type="http://schemas.openxmlformats.org/officeDocument/2006/relationships/slide" Target="slides/slide494.xml"/><Relationship Id="rId4234" Type="http://schemas.openxmlformats.org/officeDocument/2006/relationships/slide" Target="slides/slide4230.xml"/><Relationship Id="rId5568" Type="http://schemas.openxmlformats.org/officeDocument/2006/relationships/slide" Target="slides/slide5564.xml"/><Relationship Id="rId497" Type="http://schemas.openxmlformats.org/officeDocument/2006/relationships/slide" Target="slides/slide493.xml"/><Relationship Id="rId4237" Type="http://schemas.openxmlformats.org/officeDocument/2006/relationships/slide" Target="slides/slide4233.xml"/><Relationship Id="rId5565" Type="http://schemas.openxmlformats.org/officeDocument/2006/relationships/slide" Target="slides/slide5561.xml"/><Relationship Id="rId496" Type="http://schemas.openxmlformats.org/officeDocument/2006/relationships/slide" Target="slides/slide492.xml"/><Relationship Id="rId4236" Type="http://schemas.openxmlformats.org/officeDocument/2006/relationships/slide" Target="slides/slide4232.xml"/><Relationship Id="rId5566" Type="http://schemas.openxmlformats.org/officeDocument/2006/relationships/slide" Target="slides/slide5562.xml"/><Relationship Id="rId4260" Type="http://schemas.openxmlformats.org/officeDocument/2006/relationships/slide" Target="slides/slide4256.xml"/><Relationship Id="rId5592" Type="http://schemas.openxmlformats.org/officeDocument/2006/relationships/slide" Target="slides/slide5588.xml"/><Relationship Id="rId5593" Type="http://schemas.openxmlformats.org/officeDocument/2006/relationships/slide" Target="slides/slide5589.xml"/><Relationship Id="rId4262" Type="http://schemas.openxmlformats.org/officeDocument/2006/relationships/slide" Target="slides/slide4258.xml"/><Relationship Id="rId5590" Type="http://schemas.openxmlformats.org/officeDocument/2006/relationships/slide" Target="slides/slide5586.xml"/><Relationship Id="rId4261" Type="http://schemas.openxmlformats.org/officeDocument/2006/relationships/slide" Target="slides/slide4257.xml"/><Relationship Id="rId5591" Type="http://schemas.openxmlformats.org/officeDocument/2006/relationships/slide" Target="slides/slide5587.xml"/><Relationship Id="rId4264" Type="http://schemas.openxmlformats.org/officeDocument/2006/relationships/slide" Target="slides/slide4260.xml"/><Relationship Id="rId5596" Type="http://schemas.openxmlformats.org/officeDocument/2006/relationships/slide" Target="slides/slide5592.xml"/><Relationship Id="rId4263" Type="http://schemas.openxmlformats.org/officeDocument/2006/relationships/slide" Target="slides/slide4259.xml"/><Relationship Id="rId5597" Type="http://schemas.openxmlformats.org/officeDocument/2006/relationships/slide" Target="slides/slide5593.xml"/><Relationship Id="rId4266" Type="http://schemas.openxmlformats.org/officeDocument/2006/relationships/slide" Target="slides/slide4262.xml"/><Relationship Id="rId5594" Type="http://schemas.openxmlformats.org/officeDocument/2006/relationships/slide" Target="slides/slide5590.xml"/><Relationship Id="rId4265" Type="http://schemas.openxmlformats.org/officeDocument/2006/relationships/slide" Target="slides/slide4261.xml"/><Relationship Id="rId5595" Type="http://schemas.openxmlformats.org/officeDocument/2006/relationships/slide" Target="slides/slide5591.xml"/><Relationship Id="rId4268" Type="http://schemas.openxmlformats.org/officeDocument/2006/relationships/slide" Target="slides/slide4264.xml"/><Relationship Id="rId4267" Type="http://schemas.openxmlformats.org/officeDocument/2006/relationships/slide" Target="slides/slide4263.xml"/><Relationship Id="rId5598" Type="http://schemas.openxmlformats.org/officeDocument/2006/relationships/slide" Target="slides/slide5594.xml"/><Relationship Id="rId4269" Type="http://schemas.openxmlformats.org/officeDocument/2006/relationships/slide" Target="slides/slide4265.xml"/><Relationship Id="rId5599" Type="http://schemas.openxmlformats.org/officeDocument/2006/relationships/slide" Target="slides/slide5595.xml"/><Relationship Id="rId5581" Type="http://schemas.openxmlformats.org/officeDocument/2006/relationships/slide" Target="slides/slide5577.xml"/><Relationship Id="rId5582" Type="http://schemas.openxmlformats.org/officeDocument/2006/relationships/slide" Target="slides/slide5578.xml"/><Relationship Id="rId4251" Type="http://schemas.openxmlformats.org/officeDocument/2006/relationships/slide" Target="slides/slide4247.xml"/><Relationship Id="rId4250" Type="http://schemas.openxmlformats.org/officeDocument/2006/relationships/slide" Target="slides/slide4246.xml"/><Relationship Id="rId5580" Type="http://schemas.openxmlformats.org/officeDocument/2006/relationships/slide" Target="slides/slide5576.xml"/><Relationship Id="rId4253" Type="http://schemas.openxmlformats.org/officeDocument/2006/relationships/slide" Target="slides/slide4249.xml"/><Relationship Id="rId5585" Type="http://schemas.openxmlformats.org/officeDocument/2006/relationships/slide" Target="slides/slide5581.xml"/><Relationship Id="rId4252" Type="http://schemas.openxmlformats.org/officeDocument/2006/relationships/slide" Target="slides/slide4248.xml"/><Relationship Id="rId5586" Type="http://schemas.openxmlformats.org/officeDocument/2006/relationships/slide" Target="slides/slide5582.xml"/><Relationship Id="rId4255" Type="http://schemas.openxmlformats.org/officeDocument/2006/relationships/slide" Target="slides/slide4251.xml"/><Relationship Id="rId5583" Type="http://schemas.openxmlformats.org/officeDocument/2006/relationships/slide" Target="slides/slide5579.xml"/><Relationship Id="rId4254" Type="http://schemas.openxmlformats.org/officeDocument/2006/relationships/slide" Target="slides/slide4250.xml"/><Relationship Id="rId5584" Type="http://schemas.openxmlformats.org/officeDocument/2006/relationships/slide" Target="slides/slide5580.xml"/><Relationship Id="rId4257" Type="http://schemas.openxmlformats.org/officeDocument/2006/relationships/slide" Target="slides/slide4253.xml"/><Relationship Id="rId5589" Type="http://schemas.openxmlformats.org/officeDocument/2006/relationships/slide" Target="slides/slide5585.xml"/><Relationship Id="rId4256" Type="http://schemas.openxmlformats.org/officeDocument/2006/relationships/slide" Target="slides/slide4252.xml"/><Relationship Id="rId4259" Type="http://schemas.openxmlformats.org/officeDocument/2006/relationships/slide" Target="slides/slide4255.xml"/><Relationship Id="rId5587" Type="http://schemas.openxmlformats.org/officeDocument/2006/relationships/slide" Target="slides/slide5583.xml"/><Relationship Id="rId4258" Type="http://schemas.openxmlformats.org/officeDocument/2006/relationships/slide" Target="slides/slide4254.xml"/><Relationship Id="rId5588" Type="http://schemas.openxmlformats.org/officeDocument/2006/relationships/slide" Target="slides/slide5584.xml"/><Relationship Id="rId3810" Type="http://schemas.openxmlformats.org/officeDocument/2006/relationships/slide" Target="slides/slide3806.xml"/><Relationship Id="rId3812" Type="http://schemas.openxmlformats.org/officeDocument/2006/relationships/slide" Target="slides/slide3808.xml"/><Relationship Id="rId3811" Type="http://schemas.openxmlformats.org/officeDocument/2006/relationships/slide" Target="slides/slide3807.xml"/><Relationship Id="rId3814" Type="http://schemas.openxmlformats.org/officeDocument/2006/relationships/slide" Target="slides/slide3810.xml"/><Relationship Id="rId3813" Type="http://schemas.openxmlformats.org/officeDocument/2006/relationships/slide" Target="slides/slide3809.xml"/><Relationship Id="rId3816" Type="http://schemas.openxmlformats.org/officeDocument/2006/relationships/slide" Target="slides/slide3812.xml"/><Relationship Id="rId3815" Type="http://schemas.openxmlformats.org/officeDocument/2006/relationships/slide" Target="slides/slide3811.xml"/><Relationship Id="rId3818" Type="http://schemas.openxmlformats.org/officeDocument/2006/relationships/slide" Target="slides/slide3814.xml"/><Relationship Id="rId3817" Type="http://schemas.openxmlformats.org/officeDocument/2006/relationships/slide" Target="slides/slide3813.xml"/><Relationship Id="rId3819" Type="http://schemas.openxmlformats.org/officeDocument/2006/relationships/slide" Target="slides/slide3815.xml"/><Relationship Id="rId3801" Type="http://schemas.openxmlformats.org/officeDocument/2006/relationships/slide" Target="slides/slide3797.xml"/><Relationship Id="rId3800" Type="http://schemas.openxmlformats.org/officeDocument/2006/relationships/slide" Target="slides/slide3796.xml"/><Relationship Id="rId3803" Type="http://schemas.openxmlformats.org/officeDocument/2006/relationships/slide" Target="slides/slide3799.xml"/><Relationship Id="rId3802" Type="http://schemas.openxmlformats.org/officeDocument/2006/relationships/slide" Target="slides/slide3798.xml"/><Relationship Id="rId3805" Type="http://schemas.openxmlformats.org/officeDocument/2006/relationships/slide" Target="slides/slide3801.xml"/><Relationship Id="rId3804" Type="http://schemas.openxmlformats.org/officeDocument/2006/relationships/slide" Target="slides/slide3800.xml"/><Relationship Id="rId3807" Type="http://schemas.openxmlformats.org/officeDocument/2006/relationships/slide" Target="slides/slide3803.xml"/><Relationship Id="rId3806" Type="http://schemas.openxmlformats.org/officeDocument/2006/relationships/slide" Target="slides/slide3802.xml"/><Relationship Id="rId3809" Type="http://schemas.openxmlformats.org/officeDocument/2006/relationships/slide" Target="slides/slide3805.xml"/><Relationship Id="rId3808" Type="http://schemas.openxmlformats.org/officeDocument/2006/relationships/slide" Target="slides/slide3804.xml"/><Relationship Id="rId1213" Type="http://schemas.openxmlformats.org/officeDocument/2006/relationships/slide" Target="slides/slide1209.xml"/><Relationship Id="rId2544" Type="http://schemas.openxmlformats.org/officeDocument/2006/relationships/slide" Target="slides/slide2540.xml"/><Relationship Id="rId3876" Type="http://schemas.openxmlformats.org/officeDocument/2006/relationships/slide" Target="slides/slide3872.xml"/><Relationship Id="rId1214" Type="http://schemas.openxmlformats.org/officeDocument/2006/relationships/slide" Target="slides/slide1210.xml"/><Relationship Id="rId2545" Type="http://schemas.openxmlformats.org/officeDocument/2006/relationships/slide" Target="slides/slide2541.xml"/><Relationship Id="rId3875" Type="http://schemas.openxmlformats.org/officeDocument/2006/relationships/slide" Target="slides/slide3871.xml"/><Relationship Id="rId1215" Type="http://schemas.openxmlformats.org/officeDocument/2006/relationships/slide" Target="slides/slide1211.xml"/><Relationship Id="rId2546" Type="http://schemas.openxmlformats.org/officeDocument/2006/relationships/slide" Target="slides/slide2542.xml"/><Relationship Id="rId3878" Type="http://schemas.openxmlformats.org/officeDocument/2006/relationships/slide" Target="slides/slide3874.xml"/><Relationship Id="rId1216" Type="http://schemas.openxmlformats.org/officeDocument/2006/relationships/slide" Target="slides/slide1212.xml"/><Relationship Id="rId2547" Type="http://schemas.openxmlformats.org/officeDocument/2006/relationships/slide" Target="slides/slide2543.xml"/><Relationship Id="rId3877" Type="http://schemas.openxmlformats.org/officeDocument/2006/relationships/slide" Target="slides/slide3873.xml"/><Relationship Id="rId1217" Type="http://schemas.openxmlformats.org/officeDocument/2006/relationships/slide" Target="slides/slide1213.xml"/><Relationship Id="rId2548" Type="http://schemas.openxmlformats.org/officeDocument/2006/relationships/slide" Target="slides/slide2544.xml"/><Relationship Id="rId1218" Type="http://schemas.openxmlformats.org/officeDocument/2006/relationships/slide" Target="slides/slide1214.xml"/><Relationship Id="rId2549" Type="http://schemas.openxmlformats.org/officeDocument/2006/relationships/slide" Target="slides/slide2545.xml"/><Relationship Id="rId3879" Type="http://schemas.openxmlformats.org/officeDocument/2006/relationships/slide" Target="slides/slide3875.xml"/><Relationship Id="rId1219" Type="http://schemas.openxmlformats.org/officeDocument/2006/relationships/slide" Target="slides/slide1215.xml"/><Relationship Id="rId3870" Type="http://schemas.openxmlformats.org/officeDocument/2006/relationships/slide" Target="slides/slide3866.xml"/><Relationship Id="rId2540" Type="http://schemas.openxmlformats.org/officeDocument/2006/relationships/slide" Target="slides/slide2536.xml"/><Relationship Id="rId3872" Type="http://schemas.openxmlformats.org/officeDocument/2006/relationships/slide" Target="slides/slide3868.xml"/><Relationship Id="rId1210" Type="http://schemas.openxmlformats.org/officeDocument/2006/relationships/slide" Target="slides/slide1206.xml"/><Relationship Id="rId2541" Type="http://schemas.openxmlformats.org/officeDocument/2006/relationships/slide" Target="slides/slide2537.xml"/><Relationship Id="rId3871" Type="http://schemas.openxmlformats.org/officeDocument/2006/relationships/slide" Target="slides/slide3867.xml"/><Relationship Id="rId1211" Type="http://schemas.openxmlformats.org/officeDocument/2006/relationships/slide" Target="slides/slide1207.xml"/><Relationship Id="rId2542" Type="http://schemas.openxmlformats.org/officeDocument/2006/relationships/slide" Target="slides/slide2538.xml"/><Relationship Id="rId3874" Type="http://schemas.openxmlformats.org/officeDocument/2006/relationships/slide" Target="slides/slide3870.xml"/><Relationship Id="rId1212" Type="http://schemas.openxmlformats.org/officeDocument/2006/relationships/slide" Target="slides/slide1208.xml"/><Relationship Id="rId2543" Type="http://schemas.openxmlformats.org/officeDocument/2006/relationships/slide" Target="slides/slide2539.xml"/><Relationship Id="rId3873" Type="http://schemas.openxmlformats.org/officeDocument/2006/relationships/slide" Target="slides/slide3869.xml"/><Relationship Id="rId1202" Type="http://schemas.openxmlformats.org/officeDocument/2006/relationships/slide" Target="slides/slide1198.xml"/><Relationship Id="rId2533" Type="http://schemas.openxmlformats.org/officeDocument/2006/relationships/slide" Target="slides/slide2529.xml"/><Relationship Id="rId3865" Type="http://schemas.openxmlformats.org/officeDocument/2006/relationships/slide" Target="slides/slide3861.xml"/><Relationship Id="rId1203" Type="http://schemas.openxmlformats.org/officeDocument/2006/relationships/slide" Target="slides/slide1199.xml"/><Relationship Id="rId2534" Type="http://schemas.openxmlformats.org/officeDocument/2006/relationships/slide" Target="slides/slide2530.xml"/><Relationship Id="rId3864" Type="http://schemas.openxmlformats.org/officeDocument/2006/relationships/slide" Target="slides/slide3860.xml"/><Relationship Id="rId1204" Type="http://schemas.openxmlformats.org/officeDocument/2006/relationships/slide" Target="slides/slide1200.xml"/><Relationship Id="rId2535" Type="http://schemas.openxmlformats.org/officeDocument/2006/relationships/slide" Target="slides/slide2531.xml"/><Relationship Id="rId3867" Type="http://schemas.openxmlformats.org/officeDocument/2006/relationships/slide" Target="slides/slide3863.xml"/><Relationship Id="rId1205" Type="http://schemas.openxmlformats.org/officeDocument/2006/relationships/slide" Target="slides/slide1201.xml"/><Relationship Id="rId2536" Type="http://schemas.openxmlformats.org/officeDocument/2006/relationships/slide" Target="slides/slide2532.xml"/><Relationship Id="rId3866" Type="http://schemas.openxmlformats.org/officeDocument/2006/relationships/slide" Target="slides/slide3862.xml"/><Relationship Id="rId1206" Type="http://schemas.openxmlformats.org/officeDocument/2006/relationships/slide" Target="slides/slide1202.xml"/><Relationship Id="rId2537" Type="http://schemas.openxmlformats.org/officeDocument/2006/relationships/slide" Target="slides/slide2533.xml"/><Relationship Id="rId3869" Type="http://schemas.openxmlformats.org/officeDocument/2006/relationships/slide" Target="slides/slide3865.xml"/><Relationship Id="rId1207" Type="http://schemas.openxmlformats.org/officeDocument/2006/relationships/slide" Target="slides/slide1203.xml"/><Relationship Id="rId2538" Type="http://schemas.openxmlformats.org/officeDocument/2006/relationships/slide" Target="slides/slide2534.xml"/><Relationship Id="rId3868" Type="http://schemas.openxmlformats.org/officeDocument/2006/relationships/slide" Target="slides/slide3864.xml"/><Relationship Id="rId1208" Type="http://schemas.openxmlformats.org/officeDocument/2006/relationships/slide" Target="slides/slide1204.xml"/><Relationship Id="rId2539" Type="http://schemas.openxmlformats.org/officeDocument/2006/relationships/slide" Target="slides/slide2535.xml"/><Relationship Id="rId1209" Type="http://schemas.openxmlformats.org/officeDocument/2006/relationships/slide" Target="slides/slide1205.xml"/><Relationship Id="rId3861" Type="http://schemas.openxmlformats.org/officeDocument/2006/relationships/slide" Target="slides/slide3857.xml"/><Relationship Id="rId2530" Type="http://schemas.openxmlformats.org/officeDocument/2006/relationships/slide" Target="slides/slide2526.xml"/><Relationship Id="rId3860" Type="http://schemas.openxmlformats.org/officeDocument/2006/relationships/slide" Target="slides/slide3856.xml"/><Relationship Id="rId1200" Type="http://schemas.openxmlformats.org/officeDocument/2006/relationships/slide" Target="slides/slide1196.xml"/><Relationship Id="rId2531" Type="http://schemas.openxmlformats.org/officeDocument/2006/relationships/slide" Target="slides/slide2527.xml"/><Relationship Id="rId3863" Type="http://schemas.openxmlformats.org/officeDocument/2006/relationships/slide" Target="slides/slide3859.xml"/><Relationship Id="rId1201" Type="http://schemas.openxmlformats.org/officeDocument/2006/relationships/slide" Target="slides/slide1197.xml"/><Relationship Id="rId2532" Type="http://schemas.openxmlformats.org/officeDocument/2006/relationships/slide" Target="slides/slide2528.xml"/><Relationship Id="rId3862" Type="http://schemas.openxmlformats.org/officeDocument/2006/relationships/slide" Target="slides/slide3858.xml"/><Relationship Id="rId1235" Type="http://schemas.openxmlformats.org/officeDocument/2006/relationships/slide" Target="slides/slide1231.xml"/><Relationship Id="rId2566" Type="http://schemas.openxmlformats.org/officeDocument/2006/relationships/slide" Target="slides/slide2562.xml"/><Relationship Id="rId3898" Type="http://schemas.openxmlformats.org/officeDocument/2006/relationships/slide" Target="slides/slide3894.xml"/><Relationship Id="rId1236" Type="http://schemas.openxmlformats.org/officeDocument/2006/relationships/slide" Target="slides/slide1232.xml"/><Relationship Id="rId2567" Type="http://schemas.openxmlformats.org/officeDocument/2006/relationships/slide" Target="slides/slide2563.xml"/><Relationship Id="rId3897" Type="http://schemas.openxmlformats.org/officeDocument/2006/relationships/slide" Target="slides/slide3893.xml"/><Relationship Id="rId1237" Type="http://schemas.openxmlformats.org/officeDocument/2006/relationships/slide" Target="slides/slide1233.xml"/><Relationship Id="rId2568" Type="http://schemas.openxmlformats.org/officeDocument/2006/relationships/slide" Target="slides/slide2564.xml"/><Relationship Id="rId1238" Type="http://schemas.openxmlformats.org/officeDocument/2006/relationships/slide" Target="slides/slide1234.xml"/><Relationship Id="rId2569" Type="http://schemas.openxmlformats.org/officeDocument/2006/relationships/slide" Target="slides/slide2565.xml"/><Relationship Id="rId3899" Type="http://schemas.openxmlformats.org/officeDocument/2006/relationships/slide" Target="slides/slide3895.xml"/><Relationship Id="rId1239" Type="http://schemas.openxmlformats.org/officeDocument/2006/relationships/slide" Target="slides/slide1235.xml"/><Relationship Id="rId409" Type="http://schemas.openxmlformats.org/officeDocument/2006/relationships/slide" Target="slides/slide405.xml"/><Relationship Id="rId404" Type="http://schemas.openxmlformats.org/officeDocument/2006/relationships/slide" Target="slides/slide400.xml"/><Relationship Id="rId403" Type="http://schemas.openxmlformats.org/officeDocument/2006/relationships/slide" Target="slides/slide399.xml"/><Relationship Id="rId402" Type="http://schemas.openxmlformats.org/officeDocument/2006/relationships/slide" Target="slides/slide398.xml"/><Relationship Id="rId401" Type="http://schemas.openxmlformats.org/officeDocument/2006/relationships/slide" Target="slides/slide397.xml"/><Relationship Id="rId408" Type="http://schemas.openxmlformats.org/officeDocument/2006/relationships/slide" Target="slides/slide404.xml"/><Relationship Id="rId407" Type="http://schemas.openxmlformats.org/officeDocument/2006/relationships/slide" Target="slides/slide403.xml"/><Relationship Id="rId406" Type="http://schemas.openxmlformats.org/officeDocument/2006/relationships/slide" Target="slides/slide402.xml"/><Relationship Id="rId405" Type="http://schemas.openxmlformats.org/officeDocument/2006/relationships/slide" Target="slides/slide401.xml"/><Relationship Id="rId3890" Type="http://schemas.openxmlformats.org/officeDocument/2006/relationships/slide" Target="slides/slide3886.xml"/><Relationship Id="rId2560" Type="http://schemas.openxmlformats.org/officeDocument/2006/relationships/slide" Target="slides/slide2556.xml"/><Relationship Id="rId3892" Type="http://schemas.openxmlformats.org/officeDocument/2006/relationships/slide" Target="slides/slide3888.xml"/><Relationship Id="rId1230" Type="http://schemas.openxmlformats.org/officeDocument/2006/relationships/slide" Target="slides/slide1226.xml"/><Relationship Id="rId2561" Type="http://schemas.openxmlformats.org/officeDocument/2006/relationships/slide" Target="slides/slide2557.xml"/><Relationship Id="rId3891" Type="http://schemas.openxmlformats.org/officeDocument/2006/relationships/slide" Target="slides/slide3887.xml"/><Relationship Id="rId400" Type="http://schemas.openxmlformats.org/officeDocument/2006/relationships/slide" Target="slides/slide396.xml"/><Relationship Id="rId1231" Type="http://schemas.openxmlformats.org/officeDocument/2006/relationships/slide" Target="slides/slide1227.xml"/><Relationship Id="rId2562" Type="http://schemas.openxmlformats.org/officeDocument/2006/relationships/slide" Target="slides/slide2558.xml"/><Relationship Id="rId3894" Type="http://schemas.openxmlformats.org/officeDocument/2006/relationships/slide" Target="slides/slide3890.xml"/><Relationship Id="rId1232" Type="http://schemas.openxmlformats.org/officeDocument/2006/relationships/slide" Target="slides/slide1228.xml"/><Relationship Id="rId2563" Type="http://schemas.openxmlformats.org/officeDocument/2006/relationships/slide" Target="slides/slide2559.xml"/><Relationship Id="rId3893" Type="http://schemas.openxmlformats.org/officeDocument/2006/relationships/slide" Target="slides/slide3889.xml"/><Relationship Id="rId1233" Type="http://schemas.openxmlformats.org/officeDocument/2006/relationships/slide" Target="slides/slide1229.xml"/><Relationship Id="rId2564" Type="http://schemas.openxmlformats.org/officeDocument/2006/relationships/slide" Target="slides/slide2560.xml"/><Relationship Id="rId3896" Type="http://schemas.openxmlformats.org/officeDocument/2006/relationships/slide" Target="slides/slide3892.xml"/><Relationship Id="rId1234" Type="http://schemas.openxmlformats.org/officeDocument/2006/relationships/slide" Target="slides/slide1230.xml"/><Relationship Id="rId2565" Type="http://schemas.openxmlformats.org/officeDocument/2006/relationships/slide" Target="slides/slide2561.xml"/><Relationship Id="rId3895" Type="http://schemas.openxmlformats.org/officeDocument/2006/relationships/slide" Target="slides/slide3891.xml"/><Relationship Id="rId1224" Type="http://schemas.openxmlformats.org/officeDocument/2006/relationships/slide" Target="slides/slide1220.xml"/><Relationship Id="rId2555" Type="http://schemas.openxmlformats.org/officeDocument/2006/relationships/slide" Target="slides/slide2551.xml"/><Relationship Id="rId3887" Type="http://schemas.openxmlformats.org/officeDocument/2006/relationships/slide" Target="slides/slide3883.xml"/><Relationship Id="rId1225" Type="http://schemas.openxmlformats.org/officeDocument/2006/relationships/slide" Target="slides/slide1221.xml"/><Relationship Id="rId2556" Type="http://schemas.openxmlformats.org/officeDocument/2006/relationships/slide" Target="slides/slide2552.xml"/><Relationship Id="rId3886" Type="http://schemas.openxmlformats.org/officeDocument/2006/relationships/slide" Target="slides/slide3882.xml"/><Relationship Id="rId1226" Type="http://schemas.openxmlformats.org/officeDocument/2006/relationships/slide" Target="slides/slide1222.xml"/><Relationship Id="rId2557" Type="http://schemas.openxmlformats.org/officeDocument/2006/relationships/slide" Target="slides/slide2553.xml"/><Relationship Id="rId3889" Type="http://schemas.openxmlformats.org/officeDocument/2006/relationships/slide" Target="slides/slide3885.xml"/><Relationship Id="rId1227" Type="http://schemas.openxmlformats.org/officeDocument/2006/relationships/slide" Target="slides/slide1223.xml"/><Relationship Id="rId2558" Type="http://schemas.openxmlformats.org/officeDocument/2006/relationships/slide" Target="slides/slide2554.xml"/><Relationship Id="rId3888" Type="http://schemas.openxmlformats.org/officeDocument/2006/relationships/slide" Target="slides/slide3884.xml"/><Relationship Id="rId1228" Type="http://schemas.openxmlformats.org/officeDocument/2006/relationships/slide" Target="slides/slide1224.xml"/><Relationship Id="rId2559" Type="http://schemas.openxmlformats.org/officeDocument/2006/relationships/slide" Target="slides/slide2555.xml"/><Relationship Id="rId1229" Type="http://schemas.openxmlformats.org/officeDocument/2006/relationships/slide" Target="slides/slide1225.xml"/><Relationship Id="rId3881" Type="http://schemas.openxmlformats.org/officeDocument/2006/relationships/slide" Target="slides/slide3877.xml"/><Relationship Id="rId2550" Type="http://schemas.openxmlformats.org/officeDocument/2006/relationships/slide" Target="slides/slide2546.xml"/><Relationship Id="rId3880" Type="http://schemas.openxmlformats.org/officeDocument/2006/relationships/slide" Target="slides/slide3876.xml"/><Relationship Id="rId1220" Type="http://schemas.openxmlformats.org/officeDocument/2006/relationships/slide" Target="slides/slide1216.xml"/><Relationship Id="rId2551" Type="http://schemas.openxmlformats.org/officeDocument/2006/relationships/slide" Target="slides/slide2547.xml"/><Relationship Id="rId3883" Type="http://schemas.openxmlformats.org/officeDocument/2006/relationships/slide" Target="slides/slide3879.xml"/><Relationship Id="rId1221" Type="http://schemas.openxmlformats.org/officeDocument/2006/relationships/slide" Target="slides/slide1217.xml"/><Relationship Id="rId2552" Type="http://schemas.openxmlformats.org/officeDocument/2006/relationships/slide" Target="slides/slide2548.xml"/><Relationship Id="rId3882" Type="http://schemas.openxmlformats.org/officeDocument/2006/relationships/slide" Target="slides/slide3878.xml"/><Relationship Id="rId1222" Type="http://schemas.openxmlformats.org/officeDocument/2006/relationships/slide" Target="slides/slide1218.xml"/><Relationship Id="rId2553" Type="http://schemas.openxmlformats.org/officeDocument/2006/relationships/slide" Target="slides/slide2549.xml"/><Relationship Id="rId3885" Type="http://schemas.openxmlformats.org/officeDocument/2006/relationships/slide" Target="slides/slide3881.xml"/><Relationship Id="rId1223" Type="http://schemas.openxmlformats.org/officeDocument/2006/relationships/slide" Target="slides/slide1219.xml"/><Relationship Id="rId2554" Type="http://schemas.openxmlformats.org/officeDocument/2006/relationships/slide" Target="slides/slide2550.xml"/><Relationship Id="rId3884" Type="http://schemas.openxmlformats.org/officeDocument/2006/relationships/slide" Target="slides/slide3880.xml"/><Relationship Id="rId2500" Type="http://schemas.openxmlformats.org/officeDocument/2006/relationships/slide" Target="slides/slide2496.xml"/><Relationship Id="rId3832" Type="http://schemas.openxmlformats.org/officeDocument/2006/relationships/slide" Target="slides/slide3828.xml"/><Relationship Id="rId2501" Type="http://schemas.openxmlformats.org/officeDocument/2006/relationships/slide" Target="slides/slide2497.xml"/><Relationship Id="rId3831" Type="http://schemas.openxmlformats.org/officeDocument/2006/relationships/slide" Target="slides/slide3827.xml"/><Relationship Id="rId2502" Type="http://schemas.openxmlformats.org/officeDocument/2006/relationships/slide" Target="slides/slide2498.xml"/><Relationship Id="rId3834" Type="http://schemas.openxmlformats.org/officeDocument/2006/relationships/slide" Target="slides/slide3830.xml"/><Relationship Id="rId2503" Type="http://schemas.openxmlformats.org/officeDocument/2006/relationships/slide" Target="slides/slide2499.xml"/><Relationship Id="rId3833" Type="http://schemas.openxmlformats.org/officeDocument/2006/relationships/slide" Target="slides/slide3829.xml"/><Relationship Id="rId2504" Type="http://schemas.openxmlformats.org/officeDocument/2006/relationships/slide" Target="slides/slide2500.xml"/><Relationship Id="rId3836" Type="http://schemas.openxmlformats.org/officeDocument/2006/relationships/slide" Target="slides/slide3832.xml"/><Relationship Id="rId2505" Type="http://schemas.openxmlformats.org/officeDocument/2006/relationships/slide" Target="slides/slide2501.xml"/><Relationship Id="rId3835" Type="http://schemas.openxmlformats.org/officeDocument/2006/relationships/slide" Target="slides/slide3831.xml"/><Relationship Id="rId2506" Type="http://schemas.openxmlformats.org/officeDocument/2006/relationships/slide" Target="slides/slide2502.xml"/><Relationship Id="rId3838" Type="http://schemas.openxmlformats.org/officeDocument/2006/relationships/slide" Target="slides/slide3834.xml"/><Relationship Id="rId2507" Type="http://schemas.openxmlformats.org/officeDocument/2006/relationships/slide" Target="slides/slide2503.xml"/><Relationship Id="rId3837" Type="http://schemas.openxmlformats.org/officeDocument/2006/relationships/slide" Target="slides/slide3833.xml"/><Relationship Id="rId2508" Type="http://schemas.openxmlformats.org/officeDocument/2006/relationships/slide" Target="slides/slide2504.xml"/><Relationship Id="rId2509" Type="http://schemas.openxmlformats.org/officeDocument/2006/relationships/slide" Target="slides/slide2505.xml"/><Relationship Id="rId3839" Type="http://schemas.openxmlformats.org/officeDocument/2006/relationships/slide" Target="slides/slide3835.xml"/><Relationship Id="rId3830" Type="http://schemas.openxmlformats.org/officeDocument/2006/relationships/slide" Target="slides/slide3826.xml"/><Relationship Id="rId3821" Type="http://schemas.openxmlformats.org/officeDocument/2006/relationships/slide" Target="slides/slide3817.xml"/><Relationship Id="rId3820" Type="http://schemas.openxmlformats.org/officeDocument/2006/relationships/slide" Target="slides/slide3816.xml"/><Relationship Id="rId3823" Type="http://schemas.openxmlformats.org/officeDocument/2006/relationships/slide" Target="slides/slide3819.xml"/><Relationship Id="rId3822" Type="http://schemas.openxmlformats.org/officeDocument/2006/relationships/slide" Target="slides/slide3818.xml"/><Relationship Id="rId3825" Type="http://schemas.openxmlformats.org/officeDocument/2006/relationships/slide" Target="slides/slide3821.xml"/><Relationship Id="rId3824" Type="http://schemas.openxmlformats.org/officeDocument/2006/relationships/slide" Target="slides/slide3820.xml"/><Relationship Id="rId3827" Type="http://schemas.openxmlformats.org/officeDocument/2006/relationships/slide" Target="slides/slide3823.xml"/><Relationship Id="rId3826" Type="http://schemas.openxmlformats.org/officeDocument/2006/relationships/slide" Target="slides/slide3822.xml"/><Relationship Id="rId3829" Type="http://schemas.openxmlformats.org/officeDocument/2006/relationships/slide" Target="slides/slide3825.xml"/><Relationship Id="rId3828" Type="http://schemas.openxmlformats.org/officeDocument/2006/relationships/slide" Target="slides/slide3824.xml"/><Relationship Id="rId2522" Type="http://schemas.openxmlformats.org/officeDocument/2006/relationships/slide" Target="slides/slide2518.xml"/><Relationship Id="rId3854" Type="http://schemas.openxmlformats.org/officeDocument/2006/relationships/slide" Target="slides/slide3850.xml"/><Relationship Id="rId2523" Type="http://schemas.openxmlformats.org/officeDocument/2006/relationships/slide" Target="slides/slide2519.xml"/><Relationship Id="rId3853" Type="http://schemas.openxmlformats.org/officeDocument/2006/relationships/slide" Target="slides/slide3849.xml"/><Relationship Id="rId2524" Type="http://schemas.openxmlformats.org/officeDocument/2006/relationships/slide" Target="slides/slide2520.xml"/><Relationship Id="rId3856" Type="http://schemas.openxmlformats.org/officeDocument/2006/relationships/slide" Target="slides/slide3852.xml"/><Relationship Id="rId2525" Type="http://schemas.openxmlformats.org/officeDocument/2006/relationships/slide" Target="slides/slide2521.xml"/><Relationship Id="rId3855" Type="http://schemas.openxmlformats.org/officeDocument/2006/relationships/slide" Target="slides/slide3851.xml"/><Relationship Id="rId2526" Type="http://schemas.openxmlformats.org/officeDocument/2006/relationships/slide" Target="slides/slide2522.xml"/><Relationship Id="rId3858" Type="http://schemas.openxmlformats.org/officeDocument/2006/relationships/slide" Target="slides/slide3854.xml"/><Relationship Id="rId2527" Type="http://schemas.openxmlformats.org/officeDocument/2006/relationships/slide" Target="slides/slide2523.xml"/><Relationship Id="rId3857" Type="http://schemas.openxmlformats.org/officeDocument/2006/relationships/slide" Target="slides/slide3853.xml"/><Relationship Id="rId2528" Type="http://schemas.openxmlformats.org/officeDocument/2006/relationships/slide" Target="slides/slide2524.xml"/><Relationship Id="rId2529" Type="http://schemas.openxmlformats.org/officeDocument/2006/relationships/slide" Target="slides/slide2525.xml"/><Relationship Id="rId3859" Type="http://schemas.openxmlformats.org/officeDocument/2006/relationships/slide" Target="slides/slide3855.xml"/><Relationship Id="rId3850" Type="http://schemas.openxmlformats.org/officeDocument/2006/relationships/slide" Target="slides/slide3846.xml"/><Relationship Id="rId2520" Type="http://schemas.openxmlformats.org/officeDocument/2006/relationships/slide" Target="slides/slide2516.xml"/><Relationship Id="rId3852" Type="http://schemas.openxmlformats.org/officeDocument/2006/relationships/slide" Target="slides/slide3848.xml"/><Relationship Id="rId2521" Type="http://schemas.openxmlformats.org/officeDocument/2006/relationships/slide" Target="slides/slide2517.xml"/><Relationship Id="rId3851" Type="http://schemas.openxmlformats.org/officeDocument/2006/relationships/slide" Target="slides/slide3847.xml"/><Relationship Id="rId2511" Type="http://schemas.openxmlformats.org/officeDocument/2006/relationships/slide" Target="slides/slide2507.xml"/><Relationship Id="rId3843" Type="http://schemas.openxmlformats.org/officeDocument/2006/relationships/slide" Target="slides/slide3839.xml"/><Relationship Id="rId2512" Type="http://schemas.openxmlformats.org/officeDocument/2006/relationships/slide" Target="slides/slide2508.xml"/><Relationship Id="rId3842" Type="http://schemas.openxmlformats.org/officeDocument/2006/relationships/slide" Target="slides/slide3838.xml"/><Relationship Id="rId2513" Type="http://schemas.openxmlformats.org/officeDocument/2006/relationships/slide" Target="slides/slide2509.xml"/><Relationship Id="rId3845" Type="http://schemas.openxmlformats.org/officeDocument/2006/relationships/slide" Target="slides/slide3841.xml"/><Relationship Id="rId2514" Type="http://schemas.openxmlformats.org/officeDocument/2006/relationships/slide" Target="slides/slide2510.xml"/><Relationship Id="rId3844" Type="http://schemas.openxmlformats.org/officeDocument/2006/relationships/slide" Target="slides/slide3840.xml"/><Relationship Id="rId2515" Type="http://schemas.openxmlformats.org/officeDocument/2006/relationships/slide" Target="slides/slide2511.xml"/><Relationship Id="rId3847" Type="http://schemas.openxmlformats.org/officeDocument/2006/relationships/slide" Target="slides/slide3843.xml"/><Relationship Id="rId2516" Type="http://schemas.openxmlformats.org/officeDocument/2006/relationships/slide" Target="slides/slide2512.xml"/><Relationship Id="rId3846" Type="http://schemas.openxmlformats.org/officeDocument/2006/relationships/slide" Target="slides/slide3842.xml"/><Relationship Id="rId2517" Type="http://schemas.openxmlformats.org/officeDocument/2006/relationships/slide" Target="slides/slide2513.xml"/><Relationship Id="rId3849" Type="http://schemas.openxmlformats.org/officeDocument/2006/relationships/slide" Target="slides/slide3845.xml"/><Relationship Id="rId2518" Type="http://schemas.openxmlformats.org/officeDocument/2006/relationships/slide" Target="slides/slide2514.xml"/><Relationship Id="rId3848" Type="http://schemas.openxmlformats.org/officeDocument/2006/relationships/slide" Target="slides/slide3844.xml"/><Relationship Id="rId2519" Type="http://schemas.openxmlformats.org/officeDocument/2006/relationships/slide" Target="slides/slide2515.xml"/><Relationship Id="rId3841" Type="http://schemas.openxmlformats.org/officeDocument/2006/relationships/slide" Target="slides/slide3837.xml"/><Relationship Id="rId2510" Type="http://schemas.openxmlformats.org/officeDocument/2006/relationships/slide" Target="slides/slide2506.xml"/><Relationship Id="rId3840" Type="http://schemas.openxmlformats.org/officeDocument/2006/relationships/slide" Target="slides/slide3836.xml"/><Relationship Id="rId4327" Type="http://schemas.openxmlformats.org/officeDocument/2006/relationships/slide" Target="slides/slide4323.xml"/><Relationship Id="rId5659" Type="http://schemas.openxmlformats.org/officeDocument/2006/relationships/slide" Target="slides/slide5655.xml"/><Relationship Id="rId4326" Type="http://schemas.openxmlformats.org/officeDocument/2006/relationships/slide" Target="slides/slide4322.xml"/><Relationship Id="rId4329" Type="http://schemas.openxmlformats.org/officeDocument/2006/relationships/slide" Target="slides/slide4325.xml"/><Relationship Id="rId5657" Type="http://schemas.openxmlformats.org/officeDocument/2006/relationships/slide" Target="slides/slide5653.xml"/><Relationship Id="rId4328" Type="http://schemas.openxmlformats.org/officeDocument/2006/relationships/slide" Target="slides/slide4324.xml"/><Relationship Id="rId5658" Type="http://schemas.openxmlformats.org/officeDocument/2006/relationships/slide" Target="slides/slide5654.xml"/><Relationship Id="rId469" Type="http://schemas.openxmlformats.org/officeDocument/2006/relationships/slide" Target="slides/slide465.xml"/><Relationship Id="rId468" Type="http://schemas.openxmlformats.org/officeDocument/2006/relationships/slide" Target="slides/slide464.xml"/><Relationship Id="rId467" Type="http://schemas.openxmlformats.org/officeDocument/2006/relationships/slide" Target="slides/slide463.xml"/><Relationship Id="rId1290" Type="http://schemas.openxmlformats.org/officeDocument/2006/relationships/slide" Target="slides/slide1286.xml"/><Relationship Id="rId1291" Type="http://schemas.openxmlformats.org/officeDocument/2006/relationships/slide" Target="slides/slide1287.xml"/><Relationship Id="rId1292" Type="http://schemas.openxmlformats.org/officeDocument/2006/relationships/slide" Target="slides/slide1288.xml"/><Relationship Id="rId462" Type="http://schemas.openxmlformats.org/officeDocument/2006/relationships/slide" Target="slides/slide458.xml"/><Relationship Id="rId1293" Type="http://schemas.openxmlformats.org/officeDocument/2006/relationships/slide" Target="slides/slide1289.xml"/><Relationship Id="rId5651" Type="http://schemas.openxmlformats.org/officeDocument/2006/relationships/slide" Target="slides/slide5647.xml"/><Relationship Id="rId461" Type="http://schemas.openxmlformats.org/officeDocument/2006/relationships/slide" Target="slides/slide457.xml"/><Relationship Id="rId1294" Type="http://schemas.openxmlformats.org/officeDocument/2006/relationships/slide" Target="slides/slide1290.xml"/><Relationship Id="rId5652" Type="http://schemas.openxmlformats.org/officeDocument/2006/relationships/slide" Target="slides/slide5648.xml"/><Relationship Id="rId460" Type="http://schemas.openxmlformats.org/officeDocument/2006/relationships/slide" Target="slides/slide456.xml"/><Relationship Id="rId1295" Type="http://schemas.openxmlformats.org/officeDocument/2006/relationships/slide" Target="slides/slide1291.xml"/><Relationship Id="rId4321" Type="http://schemas.openxmlformats.org/officeDocument/2006/relationships/slide" Target="slides/slide4317.xml"/><Relationship Id="rId1296" Type="http://schemas.openxmlformats.org/officeDocument/2006/relationships/slide" Target="slides/slide1292.xml"/><Relationship Id="rId4320" Type="http://schemas.openxmlformats.org/officeDocument/2006/relationships/slide" Target="slides/slide4316.xml"/><Relationship Id="rId5650" Type="http://schemas.openxmlformats.org/officeDocument/2006/relationships/slide" Target="slides/slide5646.xml"/><Relationship Id="rId466" Type="http://schemas.openxmlformats.org/officeDocument/2006/relationships/slide" Target="slides/slide462.xml"/><Relationship Id="rId1297" Type="http://schemas.openxmlformats.org/officeDocument/2006/relationships/slide" Target="slides/slide1293.xml"/><Relationship Id="rId4323" Type="http://schemas.openxmlformats.org/officeDocument/2006/relationships/slide" Target="slides/slide4319.xml"/><Relationship Id="rId5655" Type="http://schemas.openxmlformats.org/officeDocument/2006/relationships/slide" Target="slides/slide5651.xml"/><Relationship Id="rId465" Type="http://schemas.openxmlformats.org/officeDocument/2006/relationships/slide" Target="slides/slide461.xml"/><Relationship Id="rId1298" Type="http://schemas.openxmlformats.org/officeDocument/2006/relationships/slide" Target="slides/slide1294.xml"/><Relationship Id="rId4322" Type="http://schemas.openxmlformats.org/officeDocument/2006/relationships/slide" Target="slides/slide4318.xml"/><Relationship Id="rId5656" Type="http://schemas.openxmlformats.org/officeDocument/2006/relationships/slide" Target="slides/slide5652.xml"/><Relationship Id="rId464" Type="http://schemas.openxmlformats.org/officeDocument/2006/relationships/slide" Target="slides/slide460.xml"/><Relationship Id="rId1299" Type="http://schemas.openxmlformats.org/officeDocument/2006/relationships/slide" Target="slides/slide1295.xml"/><Relationship Id="rId4325" Type="http://schemas.openxmlformats.org/officeDocument/2006/relationships/slide" Target="slides/slide4321.xml"/><Relationship Id="rId5653" Type="http://schemas.openxmlformats.org/officeDocument/2006/relationships/slide" Target="slides/slide5649.xml"/><Relationship Id="rId463" Type="http://schemas.openxmlformats.org/officeDocument/2006/relationships/slide" Target="slides/slide459.xml"/><Relationship Id="rId4324" Type="http://schemas.openxmlformats.org/officeDocument/2006/relationships/slide" Target="slides/slide4320.xml"/><Relationship Id="rId5654" Type="http://schemas.openxmlformats.org/officeDocument/2006/relationships/slide" Target="slides/slide5650.xml"/><Relationship Id="rId4316" Type="http://schemas.openxmlformats.org/officeDocument/2006/relationships/slide" Target="slides/slide4312.xml"/><Relationship Id="rId5648" Type="http://schemas.openxmlformats.org/officeDocument/2006/relationships/slide" Target="slides/slide5644.xml"/><Relationship Id="rId4315" Type="http://schemas.openxmlformats.org/officeDocument/2006/relationships/slide" Target="slides/slide4311.xml"/><Relationship Id="rId5649" Type="http://schemas.openxmlformats.org/officeDocument/2006/relationships/slide" Target="slides/slide5645.xml"/><Relationship Id="rId4318" Type="http://schemas.openxmlformats.org/officeDocument/2006/relationships/slide" Target="slides/slide4314.xml"/><Relationship Id="rId5646" Type="http://schemas.openxmlformats.org/officeDocument/2006/relationships/slide" Target="slides/slide5642.xml"/><Relationship Id="rId4317" Type="http://schemas.openxmlformats.org/officeDocument/2006/relationships/slide" Target="slides/slide4313.xml"/><Relationship Id="rId5647" Type="http://schemas.openxmlformats.org/officeDocument/2006/relationships/slide" Target="slides/slide5643.xml"/><Relationship Id="rId4319" Type="http://schemas.openxmlformats.org/officeDocument/2006/relationships/slide" Target="slides/slide4315.xml"/><Relationship Id="rId459" Type="http://schemas.openxmlformats.org/officeDocument/2006/relationships/slide" Target="slides/slide455.xml"/><Relationship Id="rId458" Type="http://schemas.openxmlformats.org/officeDocument/2006/relationships/slide" Target="slides/slide454.xml"/><Relationship Id="rId457" Type="http://schemas.openxmlformats.org/officeDocument/2006/relationships/slide" Target="slides/slide453.xml"/><Relationship Id="rId456" Type="http://schemas.openxmlformats.org/officeDocument/2006/relationships/slide" Target="slides/slide452.xml"/><Relationship Id="rId1280" Type="http://schemas.openxmlformats.org/officeDocument/2006/relationships/slide" Target="slides/slide1276.xml"/><Relationship Id="rId1281" Type="http://schemas.openxmlformats.org/officeDocument/2006/relationships/slide" Target="slides/slide1277.xml"/><Relationship Id="rId451" Type="http://schemas.openxmlformats.org/officeDocument/2006/relationships/slide" Target="slides/slide447.xml"/><Relationship Id="rId1282" Type="http://schemas.openxmlformats.org/officeDocument/2006/relationships/slide" Target="slides/slide1278.xml"/><Relationship Id="rId5640" Type="http://schemas.openxmlformats.org/officeDocument/2006/relationships/slide" Target="slides/slide5636.xml"/><Relationship Id="rId450" Type="http://schemas.openxmlformats.org/officeDocument/2006/relationships/slide" Target="slides/slide446.xml"/><Relationship Id="rId1283" Type="http://schemas.openxmlformats.org/officeDocument/2006/relationships/slide" Target="slides/slide1279.xml"/><Relationship Id="rId5641" Type="http://schemas.openxmlformats.org/officeDocument/2006/relationships/slide" Target="slides/slide5637.xml"/><Relationship Id="rId1284" Type="http://schemas.openxmlformats.org/officeDocument/2006/relationships/slide" Target="slides/slide1280.xml"/><Relationship Id="rId4310" Type="http://schemas.openxmlformats.org/officeDocument/2006/relationships/slide" Target="slides/slide4306.xml"/><Relationship Id="rId1285" Type="http://schemas.openxmlformats.org/officeDocument/2006/relationships/slide" Target="slides/slide1281.xml"/><Relationship Id="rId455" Type="http://schemas.openxmlformats.org/officeDocument/2006/relationships/slide" Target="slides/slide451.xml"/><Relationship Id="rId1286" Type="http://schemas.openxmlformats.org/officeDocument/2006/relationships/slide" Target="slides/slide1282.xml"/><Relationship Id="rId4312" Type="http://schemas.openxmlformats.org/officeDocument/2006/relationships/slide" Target="slides/slide4308.xml"/><Relationship Id="rId5644" Type="http://schemas.openxmlformats.org/officeDocument/2006/relationships/slide" Target="slides/slide5640.xml"/><Relationship Id="rId454" Type="http://schemas.openxmlformats.org/officeDocument/2006/relationships/slide" Target="slides/slide450.xml"/><Relationship Id="rId1287" Type="http://schemas.openxmlformats.org/officeDocument/2006/relationships/slide" Target="slides/slide1283.xml"/><Relationship Id="rId4311" Type="http://schemas.openxmlformats.org/officeDocument/2006/relationships/slide" Target="slides/slide4307.xml"/><Relationship Id="rId5645" Type="http://schemas.openxmlformats.org/officeDocument/2006/relationships/slide" Target="slides/slide5641.xml"/><Relationship Id="rId453" Type="http://schemas.openxmlformats.org/officeDocument/2006/relationships/slide" Target="slides/slide449.xml"/><Relationship Id="rId1288" Type="http://schemas.openxmlformats.org/officeDocument/2006/relationships/slide" Target="slides/slide1284.xml"/><Relationship Id="rId4314" Type="http://schemas.openxmlformats.org/officeDocument/2006/relationships/slide" Target="slides/slide4310.xml"/><Relationship Id="rId5642" Type="http://schemas.openxmlformats.org/officeDocument/2006/relationships/slide" Target="slides/slide5638.xml"/><Relationship Id="rId452" Type="http://schemas.openxmlformats.org/officeDocument/2006/relationships/slide" Target="slides/slide448.xml"/><Relationship Id="rId1289" Type="http://schemas.openxmlformats.org/officeDocument/2006/relationships/slide" Target="slides/slide1285.xml"/><Relationship Id="rId4313" Type="http://schemas.openxmlformats.org/officeDocument/2006/relationships/slide" Target="slides/slide4309.xml"/><Relationship Id="rId5643" Type="http://schemas.openxmlformats.org/officeDocument/2006/relationships/slide" Target="slides/slide5639.xml"/><Relationship Id="rId3018" Type="http://schemas.openxmlformats.org/officeDocument/2006/relationships/slide" Target="slides/slide3014.xml"/><Relationship Id="rId4349" Type="http://schemas.openxmlformats.org/officeDocument/2006/relationships/slide" Target="slides/slide4345.xml"/><Relationship Id="rId3017" Type="http://schemas.openxmlformats.org/officeDocument/2006/relationships/slide" Target="slides/slide3013.xml"/><Relationship Id="rId4348" Type="http://schemas.openxmlformats.org/officeDocument/2006/relationships/slide" Target="slides/slide4344.xml"/><Relationship Id="rId5679" Type="http://schemas.openxmlformats.org/officeDocument/2006/relationships/slide" Target="slides/slide5675.xml"/><Relationship Id="rId3019" Type="http://schemas.openxmlformats.org/officeDocument/2006/relationships/slide" Target="slides/slide3015.xml"/><Relationship Id="rId491" Type="http://schemas.openxmlformats.org/officeDocument/2006/relationships/slide" Target="slides/slide487.xml"/><Relationship Id="rId490" Type="http://schemas.openxmlformats.org/officeDocument/2006/relationships/slide" Target="slides/slide486.xml"/><Relationship Id="rId489" Type="http://schemas.openxmlformats.org/officeDocument/2006/relationships/slide" Target="slides/slide485.xml"/><Relationship Id="rId5670" Type="http://schemas.openxmlformats.org/officeDocument/2006/relationships/slide" Target="slides/slide5666.xml"/><Relationship Id="rId484" Type="http://schemas.openxmlformats.org/officeDocument/2006/relationships/slide" Target="slides/slide480.xml"/><Relationship Id="rId3010" Type="http://schemas.openxmlformats.org/officeDocument/2006/relationships/slide" Target="slides/slide3006.xml"/><Relationship Id="rId4341" Type="http://schemas.openxmlformats.org/officeDocument/2006/relationships/slide" Target="slides/slide4337.xml"/><Relationship Id="rId5673" Type="http://schemas.openxmlformats.org/officeDocument/2006/relationships/slide" Target="slides/slide5669.xml"/><Relationship Id="rId483" Type="http://schemas.openxmlformats.org/officeDocument/2006/relationships/slide" Target="slides/slide479.xml"/><Relationship Id="rId4340" Type="http://schemas.openxmlformats.org/officeDocument/2006/relationships/slide" Target="slides/slide4336.xml"/><Relationship Id="rId5674" Type="http://schemas.openxmlformats.org/officeDocument/2006/relationships/slide" Target="slides/slide5670.xml"/><Relationship Id="rId482" Type="http://schemas.openxmlformats.org/officeDocument/2006/relationships/slide" Target="slides/slide478.xml"/><Relationship Id="rId3012" Type="http://schemas.openxmlformats.org/officeDocument/2006/relationships/slide" Target="slides/slide3008.xml"/><Relationship Id="rId4343" Type="http://schemas.openxmlformats.org/officeDocument/2006/relationships/slide" Target="slides/slide4339.xml"/><Relationship Id="rId5671" Type="http://schemas.openxmlformats.org/officeDocument/2006/relationships/slide" Target="slides/slide5667.xml"/><Relationship Id="rId481" Type="http://schemas.openxmlformats.org/officeDocument/2006/relationships/slide" Target="slides/slide477.xml"/><Relationship Id="rId3011" Type="http://schemas.openxmlformats.org/officeDocument/2006/relationships/slide" Target="slides/slide3007.xml"/><Relationship Id="rId4342" Type="http://schemas.openxmlformats.org/officeDocument/2006/relationships/slide" Target="slides/slide4338.xml"/><Relationship Id="rId5672" Type="http://schemas.openxmlformats.org/officeDocument/2006/relationships/slide" Target="slides/slide5668.xml"/><Relationship Id="rId488" Type="http://schemas.openxmlformats.org/officeDocument/2006/relationships/slide" Target="slides/slide484.xml"/><Relationship Id="rId3014" Type="http://schemas.openxmlformats.org/officeDocument/2006/relationships/slide" Target="slides/slide3010.xml"/><Relationship Id="rId4345" Type="http://schemas.openxmlformats.org/officeDocument/2006/relationships/slide" Target="slides/slide4341.xml"/><Relationship Id="rId5677" Type="http://schemas.openxmlformats.org/officeDocument/2006/relationships/slide" Target="slides/slide5673.xml"/><Relationship Id="rId487" Type="http://schemas.openxmlformats.org/officeDocument/2006/relationships/slide" Target="slides/slide483.xml"/><Relationship Id="rId3013" Type="http://schemas.openxmlformats.org/officeDocument/2006/relationships/slide" Target="slides/slide3009.xml"/><Relationship Id="rId4344" Type="http://schemas.openxmlformats.org/officeDocument/2006/relationships/slide" Target="slides/slide4340.xml"/><Relationship Id="rId5678" Type="http://schemas.openxmlformats.org/officeDocument/2006/relationships/slide" Target="slides/slide5674.xml"/><Relationship Id="rId486" Type="http://schemas.openxmlformats.org/officeDocument/2006/relationships/slide" Target="slides/slide482.xml"/><Relationship Id="rId3016" Type="http://schemas.openxmlformats.org/officeDocument/2006/relationships/slide" Target="slides/slide3012.xml"/><Relationship Id="rId4347" Type="http://schemas.openxmlformats.org/officeDocument/2006/relationships/slide" Target="slides/slide4343.xml"/><Relationship Id="rId5675" Type="http://schemas.openxmlformats.org/officeDocument/2006/relationships/slide" Target="slides/slide5671.xml"/><Relationship Id="rId485" Type="http://schemas.openxmlformats.org/officeDocument/2006/relationships/slide" Target="slides/slide481.xml"/><Relationship Id="rId3015" Type="http://schemas.openxmlformats.org/officeDocument/2006/relationships/slide" Target="slides/slide3011.xml"/><Relationship Id="rId4346" Type="http://schemas.openxmlformats.org/officeDocument/2006/relationships/slide" Target="slides/slide4342.xml"/><Relationship Id="rId5676" Type="http://schemas.openxmlformats.org/officeDocument/2006/relationships/slide" Target="slides/slide5672.xml"/><Relationship Id="rId3007" Type="http://schemas.openxmlformats.org/officeDocument/2006/relationships/slide" Target="slides/slide3003.xml"/><Relationship Id="rId4338" Type="http://schemas.openxmlformats.org/officeDocument/2006/relationships/slide" Target="slides/slide4334.xml"/><Relationship Id="rId3006" Type="http://schemas.openxmlformats.org/officeDocument/2006/relationships/slide" Target="slides/slide3002.xml"/><Relationship Id="rId4337" Type="http://schemas.openxmlformats.org/officeDocument/2006/relationships/slide" Target="slides/slide4333.xml"/><Relationship Id="rId3009" Type="http://schemas.openxmlformats.org/officeDocument/2006/relationships/slide" Target="slides/slide3005.xml"/><Relationship Id="rId5668" Type="http://schemas.openxmlformats.org/officeDocument/2006/relationships/slide" Target="slides/slide5664.xml"/><Relationship Id="rId3008" Type="http://schemas.openxmlformats.org/officeDocument/2006/relationships/slide" Target="slides/slide3004.xml"/><Relationship Id="rId4339" Type="http://schemas.openxmlformats.org/officeDocument/2006/relationships/slide" Target="slides/slide4335.xml"/><Relationship Id="rId5669" Type="http://schemas.openxmlformats.org/officeDocument/2006/relationships/slide" Target="slides/slide5665.xml"/><Relationship Id="rId480" Type="http://schemas.openxmlformats.org/officeDocument/2006/relationships/slide" Target="slides/slide476.xml"/><Relationship Id="rId479" Type="http://schemas.openxmlformats.org/officeDocument/2006/relationships/slide" Target="slides/slide475.xml"/><Relationship Id="rId478" Type="http://schemas.openxmlformats.org/officeDocument/2006/relationships/slide" Target="slides/slide474.xml"/><Relationship Id="rId473" Type="http://schemas.openxmlformats.org/officeDocument/2006/relationships/slide" Target="slides/slide469.xml"/><Relationship Id="rId4330" Type="http://schemas.openxmlformats.org/officeDocument/2006/relationships/slide" Target="slides/slide4326.xml"/><Relationship Id="rId5662" Type="http://schemas.openxmlformats.org/officeDocument/2006/relationships/slide" Target="slides/slide5658.xml"/><Relationship Id="rId472" Type="http://schemas.openxmlformats.org/officeDocument/2006/relationships/slide" Target="slides/slide468.xml"/><Relationship Id="rId5663" Type="http://schemas.openxmlformats.org/officeDocument/2006/relationships/slide" Target="slides/slide5659.xml"/><Relationship Id="rId471" Type="http://schemas.openxmlformats.org/officeDocument/2006/relationships/slide" Target="slides/slide467.xml"/><Relationship Id="rId3001" Type="http://schemas.openxmlformats.org/officeDocument/2006/relationships/slide" Target="slides/slide2997.xml"/><Relationship Id="rId4332" Type="http://schemas.openxmlformats.org/officeDocument/2006/relationships/slide" Target="slides/slide4328.xml"/><Relationship Id="rId5660" Type="http://schemas.openxmlformats.org/officeDocument/2006/relationships/slide" Target="slides/slide5656.xml"/><Relationship Id="rId470" Type="http://schemas.openxmlformats.org/officeDocument/2006/relationships/slide" Target="slides/slide466.xml"/><Relationship Id="rId3000" Type="http://schemas.openxmlformats.org/officeDocument/2006/relationships/slide" Target="slides/slide2996.xml"/><Relationship Id="rId4331" Type="http://schemas.openxmlformats.org/officeDocument/2006/relationships/slide" Target="slides/slide4327.xml"/><Relationship Id="rId5661" Type="http://schemas.openxmlformats.org/officeDocument/2006/relationships/slide" Target="slides/slide5657.xml"/><Relationship Id="rId477" Type="http://schemas.openxmlformats.org/officeDocument/2006/relationships/slide" Target="slides/slide473.xml"/><Relationship Id="rId3003" Type="http://schemas.openxmlformats.org/officeDocument/2006/relationships/slide" Target="slides/slide2999.xml"/><Relationship Id="rId4334" Type="http://schemas.openxmlformats.org/officeDocument/2006/relationships/slide" Target="slides/slide4330.xml"/><Relationship Id="rId5666" Type="http://schemas.openxmlformats.org/officeDocument/2006/relationships/slide" Target="slides/slide5662.xml"/><Relationship Id="rId476" Type="http://schemas.openxmlformats.org/officeDocument/2006/relationships/slide" Target="slides/slide472.xml"/><Relationship Id="rId3002" Type="http://schemas.openxmlformats.org/officeDocument/2006/relationships/slide" Target="slides/slide2998.xml"/><Relationship Id="rId4333" Type="http://schemas.openxmlformats.org/officeDocument/2006/relationships/slide" Target="slides/slide4329.xml"/><Relationship Id="rId5667" Type="http://schemas.openxmlformats.org/officeDocument/2006/relationships/slide" Target="slides/slide5663.xml"/><Relationship Id="rId475" Type="http://schemas.openxmlformats.org/officeDocument/2006/relationships/slide" Target="slides/slide471.xml"/><Relationship Id="rId3005" Type="http://schemas.openxmlformats.org/officeDocument/2006/relationships/slide" Target="slides/slide3001.xml"/><Relationship Id="rId4336" Type="http://schemas.openxmlformats.org/officeDocument/2006/relationships/slide" Target="slides/slide4332.xml"/><Relationship Id="rId5664" Type="http://schemas.openxmlformats.org/officeDocument/2006/relationships/slide" Target="slides/slide5660.xml"/><Relationship Id="rId474" Type="http://schemas.openxmlformats.org/officeDocument/2006/relationships/slide" Target="slides/slide470.xml"/><Relationship Id="rId3004" Type="http://schemas.openxmlformats.org/officeDocument/2006/relationships/slide" Target="slides/slide3000.xml"/><Relationship Id="rId4335" Type="http://schemas.openxmlformats.org/officeDocument/2006/relationships/slide" Target="slides/slide4331.xml"/><Relationship Id="rId5665" Type="http://schemas.openxmlformats.org/officeDocument/2006/relationships/slide" Target="slides/slide5661.xml"/><Relationship Id="rId1257" Type="http://schemas.openxmlformats.org/officeDocument/2006/relationships/slide" Target="slides/slide1253.xml"/><Relationship Id="rId2588" Type="http://schemas.openxmlformats.org/officeDocument/2006/relationships/slide" Target="slides/slide2584.xml"/><Relationship Id="rId5615" Type="http://schemas.openxmlformats.org/officeDocument/2006/relationships/slide" Target="slides/slide5611.xml"/><Relationship Id="rId1258" Type="http://schemas.openxmlformats.org/officeDocument/2006/relationships/slide" Target="slides/slide1254.xml"/><Relationship Id="rId2589" Type="http://schemas.openxmlformats.org/officeDocument/2006/relationships/slide" Target="slides/slide2585.xml"/><Relationship Id="rId5616" Type="http://schemas.openxmlformats.org/officeDocument/2006/relationships/slide" Target="slides/slide5612.xml"/><Relationship Id="rId1259" Type="http://schemas.openxmlformats.org/officeDocument/2006/relationships/slide" Target="slides/slide1255.xml"/><Relationship Id="rId5613" Type="http://schemas.openxmlformats.org/officeDocument/2006/relationships/slide" Target="slides/slide5609.xml"/><Relationship Id="rId5614" Type="http://schemas.openxmlformats.org/officeDocument/2006/relationships/slide" Target="slides/slide5610.xml"/><Relationship Id="rId5619" Type="http://schemas.openxmlformats.org/officeDocument/2006/relationships/slide" Target="slides/slide5615.xml"/><Relationship Id="rId5617" Type="http://schemas.openxmlformats.org/officeDocument/2006/relationships/slide" Target="slides/slide5613.xml"/><Relationship Id="rId5618" Type="http://schemas.openxmlformats.org/officeDocument/2006/relationships/slide" Target="slides/slide5614.xml"/><Relationship Id="rId426" Type="http://schemas.openxmlformats.org/officeDocument/2006/relationships/slide" Target="slides/slide422.xml"/><Relationship Id="rId425" Type="http://schemas.openxmlformats.org/officeDocument/2006/relationships/slide" Target="slides/slide421.xml"/><Relationship Id="rId424" Type="http://schemas.openxmlformats.org/officeDocument/2006/relationships/slide" Target="slides/slide420.xml"/><Relationship Id="rId423" Type="http://schemas.openxmlformats.org/officeDocument/2006/relationships/slide" Target="slides/slide419.xml"/><Relationship Id="rId429" Type="http://schemas.openxmlformats.org/officeDocument/2006/relationships/slide" Target="slides/slide425.xml"/><Relationship Id="rId428" Type="http://schemas.openxmlformats.org/officeDocument/2006/relationships/slide" Target="slides/slide424.xml"/><Relationship Id="rId427" Type="http://schemas.openxmlformats.org/officeDocument/2006/relationships/slide" Target="slides/slide423.xml"/><Relationship Id="rId2580" Type="http://schemas.openxmlformats.org/officeDocument/2006/relationships/slide" Target="slides/slide2576.xml"/><Relationship Id="rId1250" Type="http://schemas.openxmlformats.org/officeDocument/2006/relationships/slide" Target="slides/slide1246.xml"/><Relationship Id="rId2581" Type="http://schemas.openxmlformats.org/officeDocument/2006/relationships/slide" Target="slides/slide2577.xml"/><Relationship Id="rId1251" Type="http://schemas.openxmlformats.org/officeDocument/2006/relationships/slide" Target="slides/slide1247.xml"/><Relationship Id="rId2582" Type="http://schemas.openxmlformats.org/officeDocument/2006/relationships/slide" Target="slides/slide2578.xml"/><Relationship Id="rId1252" Type="http://schemas.openxmlformats.org/officeDocument/2006/relationships/slide" Target="slides/slide1248.xml"/><Relationship Id="rId2583" Type="http://schemas.openxmlformats.org/officeDocument/2006/relationships/slide" Target="slides/slide2579.xml"/><Relationship Id="rId422" Type="http://schemas.openxmlformats.org/officeDocument/2006/relationships/slide" Target="slides/slide418.xml"/><Relationship Id="rId1253" Type="http://schemas.openxmlformats.org/officeDocument/2006/relationships/slide" Target="slides/slide1249.xml"/><Relationship Id="rId2584" Type="http://schemas.openxmlformats.org/officeDocument/2006/relationships/slide" Target="slides/slide2580.xml"/><Relationship Id="rId5611" Type="http://schemas.openxmlformats.org/officeDocument/2006/relationships/slide" Target="slides/slide5607.xml"/><Relationship Id="rId421" Type="http://schemas.openxmlformats.org/officeDocument/2006/relationships/slide" Target="slides/slide417.xml"/><Relationship Id="rId1254" Type="http://schemas.openxmlformats.org/officeDocument/2006/relationships/slide" Target="slides/slide1250.xml"/><Relationship Id="rId2585" Type="http://schemas.openxmlformats.org/officeDocument/2006/relationships/slide" Target="slides/slide2581.xml"/><Relationship Id="rId5612" Type="http://schemas.openxmlformats.org/officeDocument/2006/relationships/slide" Target="slides/slide5608.xml"/><Relationship Id="rId420" Type="http://schemas.openxmlformats.org/officeDocument/2006/relationships/slide" Target="slides/slide416.xml"/><Relationship Id="rId1255" Type="http://schemas.openxmlformats.org/officeDocument/2006/relationships/slide" Target="slides/slide1251.xml"/><Relationship Id="rId2586" Type="http://schemas.openxmlformats.org/officeDocument/2006/relationships/slide" Target="slides/slide2582.xml"/><Relationship Id="rId1256" Type="http://schemas.openxmlformats.org/officeDocument/2006/relationships/slide" Target="slides/slide1252.xml"/><Relationship Id="rId2587" Type="http://schemas.openxmlformats.org/officeDocument/2006/relationships/slide" Target="slides/slide2583.xml"/><Relationship Id="rId5610" Type="http://schemas.openxmlformats.org/officeDocument/2006/relationships/slide" Target="slides/slide5606.xml"/><Relationship Id="rId1246" Type="http://schemas.openxmlformats.org/officeDocument/2006/relationships/slide" Target="slides/slide1242.xml"/><Relationship Id="rId2577" Type="http://schemas.openxmlformats.org/officeDocument/2006/relationships/slide" Target="slides/slide2573.xml"/><Relationship Id="rId5604" Type="http://schemas.openxmlformats.org/officeDocument/2006/relationships/slide" Target="slides/slide5600.xml"/><Relationship Id="rId1247" Type="http://schemas.openxmlformats.org/officeDocument/2006/relationships/slide" Target="slides/slide1243.xml"/><Relationship Id="rId2578" Type="http://schemas.openxmlformats.org/officeDocument/2006/relationships/slide" Target="slides/slide2574.xml"/><Relationship Id="rId5605" Type="http://schemas.openxmlformats.org/officeDocument/2006/relationships/slide" Target="slides/slide5601.xml"/><Relationship Id="rId1248" Type="http://schemas.openxmlformats.org/officeDocument/2006/relationships/slide" Target="slides/slide1244.xml"/><Relationship Id="rId2579" Type="http://schemas.openxmlformats.org/officeDocument/2006/relationships/slide" Target="slides/slide2575.xml"/><Relationship Id="rId5602" Type="http://schemas.openxmlformats.org/officeDocument/2006/relationships/slide" Target="slides/slide5598.xml"/><Relationship Id="rId1249" Type="http://schemas.openxmlformats.org/officeDocument/2006/relationships/slide" Target="slides/slide1245.xml"/><Relationship Id="rId5603" Type="http://schemas.openxmlformats.org/officeDocument/2006/relationships/slide" Target="slides/slide5599.xml"/><Relationship Id="rId5608" Type="http://schemas.openxmlformats.org/officeDocument/2006/relationships/slide" Target="slides/slide5604.xml"/><Relationship Id="rId5609" Type="http://schemas.openxmlformats.org/officeDocument/2006/relationships/slide" Target="slides/slide5605.xml"/><Relationship Id="rId5606" Type="http://schemas.openxmlformats.org/officeDocument/2006/relationships/slide" Target="slides/slide5602.xml"/><Relationship Id="rId5607" Type="http://schemas.openxmlformats.org/officeDocument/2006/relationships/slide" Target="slides/slide5603.xml"/><Relationship Id="rId415" Type="http://schemas.openxmlformats.org/officeDocument/2006/relationships/slide" Target="slides/slide411.xml"/><Relationship Id="rId414" Type="http://schemas.openxmlformats.org/officeDocument/2006/relationships/slide" Target="slides/slide410.xml"/><Relationship Id="rId413" Type="http://schemas.openxmlformats.org/officeDocument/2006/relationships/slide" Target="slides/slide409.xml"/><Relationship Id="rId412" Type="http://schemas.openxmlformats.org/officeDocument/2006/relationships/slide" Target="slides/slide408.xml"/><Relationship Id="rId419" Type="http://schemas.openxmlformats.org/officeDocument/2006/relationships/slide" Target="slides/slide415.xml"/><Relationship Id="rId418" Type="http://schemas.openxmlformats.org/officeDocument/2006/relationships/slide" Target="slides/slide414.xml"/><Relationship Id="rId417" Type="http://schemas.openxmlformats.org/officeDocument/2006/relationships/slide" Target="slides/slide413.xml"/><Relationship Id="rId416" Type="http://schemas.openxmlformats.org/officeDocument/2006/relationships/slide" Target="slides/slide412.xml"/><Relationship Id="rId2570" Type="http://schemas.openxmlformats.org/officeDocument/2006/relationships/slide" Target="slides/slide2566.xml"/><Relationship Id="rId1240" Type="http://schemas.openxmlformats.org/officeDocument/2006/relationships/slide" Target="slides/slide1236.xml"/><Relationship Id="rId2571" Type="http://schemas.openxmlformats.org/officeDocument/2006/relationships/slide" Target="slides/slide2567.xml"/><Relationship Id="rId1241" Type="http://schemas.openxmlformats.org/officeDocument/2006/relationships/slide" Target="slides/slide1237.xml"/><Relationship Id="rId2572" Type="http://schemas.openxmlformats.org/officeDocument/2006/relationships/slide" Target="slides/slide2568.xml"/><Relationship Id="rId411" Type="http://schemas.openxmlformats.org/officeDocument/2006/relationships/slide" Target="slides/slide407.xml"/><Relationship Id="rId1242" Type="http://schemas.openxmlformats.org/officeDocument/2006/relationships/slide" Target="slides/slide1238.xml"/><Relationship Id="rId2573" Type="http://schemas.openxmlformats.org/officeDocument/2006/relationships/slide" Target="slides/slide2569.xml"/><Relationship Id="rId5600" Type="http://schemas.openxmlformats.org/officeDocument/2006/relationships/slide" Target="slides/slide5596.xml"/><Relationship Id="rId410" Type="http://schemas.openxmlformats.org/officeDocument/2006/relationships/slide" Target="slides/slide406.xml"/><Relationship Id="rId1243" Type="http://schemas.openxmlformats.org/officeDocument/2006/relationships/slide" Target="slides/slide1239.xml"/><Relationship Id="rId2574" Type="http://schemas.openxmlformats.org/officeDocument/2006/relationships/slide" Target="slides/slide2570.xml"/><Relationship Id="rId5601" Type="http://schemas.openxmlformats.org/officeDocument/2006/relationships/slide" Target="slides/slide5597.xml"/><Relationship Id="rId1244" Type="http://schemas.openxmlformats.org/officeDocument/2006/relationships/slide" Target="slides/slide1240.xml"/><Relationship Id="rId2575" Type="http://schemas.openxmlformats.org/officeDocument/2006/relationships/slide" Target="slides/slide2571.xml"/><Relationship Id="rId1245" Type="http://schemas.openxmlformats.org/officeDocument/2006/relationships/slide" Target="slides/slide1241.xml"/><Relationship Id="rId2576" Type="http://schemas.openxmlformats.org/officeDocument/2006/relationships/slide" Target="slides/slide2572.xml"/><Relationship Id="rId1279" Type="http://schemas.openxmlformats.org/officeDocument/2006/relationships/slide" Target="slides/slide1275.xml"/><Relationship Id="rId4305" Type="http://schemas.openxmlformats.org/officeDocument/2006/relationships/slide" Target="slides/slide4301.xml"/><Relationship Id="rId5637" Type="http://schemas.openxmlformats.org/officeDocument/2006/relationships/slide" Target="slides/slide5633.xml"/><Relationship Id="rId4304" Type="http://schemas.openxmlformats.org/officeDocument/2006/relationships/slide" Target="slides/slide4300.xml"/><Relationship Id="rId5638" Type="http://schemas.openxmlformats.org/officeDocument/2006/relationships/slide" Target="slides/slide5634.xml"/><Relationship Id="rId4307" Type="http://schemas.openxmlformats.org/officeDocument/2006/relationships/slide" Target="slides/slide4303.xml"/><Relationship Id="rId5635" Type="http://schemas.openxmlformats.org/officeDocument/2006/relationships/slide" Target="slides/slide5631.xml"/><Relationship Id="rId4306" Type="http://schemas.openxmlformats.org/officeDocument/2006/relationships/slide" Target="slides/slide4302.xml"/><Relationship Id="rId5636" Type="http://schemas.openxmlformats.org/officeDocument/2006/relationships/slide" Target="slides/slide5632.xml"/><Relationship Id="rId4309" Type="http://schemas.openxmlformats.org/officeDocument/2006/relationships/slide" Target="slides/slide4305.xml"/><Relationship Id="rId4308" Type="http://schemas.openxmlformats.org/officeDocument/2006/relationships/slide" Target="slides/slide4304.xml"/><Relationship Id="rId5639" Type="http://schemas.openxmlformats.org/officeDocument/2006/relationships/slide" Target="slides/slide5635.xml"/><Relationship Id="rId448" Type="http://schemas.openxmlformats.org/officeDocument/2006/relationships/slide" Target="slides/slide444.xml"/><Relationship Id="rId447" Type="http://schemas.openxmlformats.org/officeDocument/2006/relationships/slide" Target="slides/slide443.xml"/><Relationship Id="rId446" Type="http://schemas.openxmlformats.org/officeDocument/2006/relationships/slide" Target="slides/slide442.xml"/><Relationship Id="rId445" Type="http://schemas.openxmlformats.org/officeDocument/2006/relationships/slide" Target="slides/slide441.xml"/><Relationship Id="rId449" Type="http://schemas.openxmlformats.org/officeDocument/2006/relationships/slide" Target="slides/slide445.xml"/><Relationship Id="rId1270" Type="http://schemas.openxmlformats.org/officeDocument/2006/relationships/slide" Target="slides/slide1266.xml"/><Relationship Id="rId440" Type="http://schemas.openxmlformats.org/officeDocument/2006/relationships/slide" Target="slides/slide436.xml"/><Relationship Id="rId1271" Type="http://schemas.openxmlformats.org/officeDocument/2006/relationships/slide" Target="slides/slide1267.xml"/><Relationship Id="rId1272" Type="http://schemas.openxmlformats.org/officeDocument/2006/relationships/slide" Target="slides/slide1268.xml"/><Relationship Id="rId5630" Type="http://schemas.openxmlformats.org/officeDocument/2006/relationships/slide" Target="slides/slide5626.xml"/><Relationship Id="rId1273" Type="http://schemas.openxmlformats.org/officeDocument/2006/relationships/slide" Target="slides/slide1269.xml"/><Relationship Id="rId1274" Type="http://schemas.openxmlformats.org/officeDocument/2006/relationships/slide" Target="slides/slide1270.xml"/><Relationship Id="rId444" Type="http://schemas.openxmlformats.org/officeDocument/2006/relationships/slide" Target="slides/slide440.xml"/><Relationship Id="rId1275" Type="http://schemas.openxmlformats.org/officeDocument/2006/relationships/slide" Target="slides/slide1271.xml"/><Relationship Id="rId4301" Type="http://schemas.openxmlformats.org/officeDocument/2006/relationships/slide" Target="slides/slide4297.xml"/><Relationship Id="rId5633" Type="http://schemas.openxmlformats.org/officeDocument/2006/relationships/slide" Target="slides/slide5629.xml"/><Relationship Id="rId443" Type="http://schemas.openxmlformats.org/officeDocument/2006/relationships/slide" Target="slides/slide439.xml"/><Relationship Id="rId1276" Type="http://schemas.openxmlformats.org/officeDocument/2006/relationships/slide" Target="slides/slide1272.xml"/><Relationship Id="rId4300" Type="http://schemas.openxmlformats.org/officeDocument/2006/relationships/slide" Target="slides/slide4296.xml"/><Relationship Id="rId5634" Type="http://schemas.openxmlformats.org/officeDocument/2006/relationships/slide" Target="slides/slide5630.xml"/><Relationship Id="rId442" Type="http://schemas.openxmlformats.org/officeDocument/2006/relationships/slide" Target="slides/slide438.xml"/><Relationship Id="rId1277" Type="http://schemas.openxmlformats.org/officeDocument/2006/relationships/slide" Target="slides/slide1273.xml"/><Relationship Id="rId4303" Type="http://schemas.openxmlformats.org/officeDocument/2006/relationships/slide" Target="slides/slide4299.xml"/><Relationship Id="rId5631" Type="http://schemas.openxmlformats.org/officeDocument/2006/relationships/slide" Target="slides/slide5627.xml"/><Relationship Id="rId441" Type="http://schemas.openxmlformats.org/officeDocument/2006/relationships/slide" Target="slides/slide437.xml"/><Relationship Id="rId1278" Type="http://schemas.openxmlformats.org/officeDocument/2006/relationships/slide" Target="slides/slide1274.xml"/><Relationship Id="rId4302" Type="http://schemas.openxmlformats.org/officeDocument/2006/relationships/slide" Target="slides/slide4298.xml"/><Relationship Id="rId5632" Type="http://schemas.openxmlformats.org/officeDocument/2006/relationships/slide" Target="slides/slide5628.xml"/><Relationship Id="rId1268" Type="http://schemas.openxmlformats.org/officeDocument/2006/relationships/slide" Target="slides/slide1264.xml"/><Relationship Id="rId2599" Type="http://schemas.openxmlformats.org/officeDocument/2006/relationships/slide" Target="slides/slide2595.xml"/><Relationship Id="rId5626" Type="http://schemas.openxmlformats.org/officeDocument/2006/relationships/slide" Target="slides/slide5622.xml"/><Relationship Id="rId1269" Type="http://schemas.openxmlformats.org/officeDocument/2006/relationships/slide" Target="slides/slide1265.xml"/><Relationship Id="rId5627" Type="http://schemas.openxmlformats.org/officeDocument/2006/relationships/slide" Target="slides/slide5623.xml"/><Relationship Id="rId5624" Type="http://schemas.openxmlformats.org/officeDocument/2006/relationships/slide" Target="slides/slide5620.xml"/><Relationship Id="rId5625" Type="http://schemas.openxmlformats.org/officeDocument/2006/relationships/slide" Target="slides/slide5621.xml"/><Relationship Id="rId5628" Type="http://schemas.openxmlformats.org/officeDocument/2006/relationships/slide" Target="slides/slide5624.xml"/><Relationship Id="rId5629" Type="http://schemas.openxmlformats.org/officeDocument/2006/relationships/slide" Target="slides/slide5625.xml"/><Relationship Id="rId437" Type="http://schemas.openxmlformats.org/officeDocument/2006/relationships/slide" Target="slides/slide433.xml"/><Relationship Id="rId436" Type="http://schemas.openxmlformats.org/officeDocument/2006/relationships/slide" Target="slides/slide432.xml"/><Relationship Id="rId435" Type="http://schemas.openxmlformats.org/officeDocument/2006/relationships/slide" Target="slides/slide431.xml"/><Relationship Id="rId434" Type="http://schemas.openxmlformats.org/officeDocument/2006/relationships/slide" Target="slides/slide430.xml"/><Relationship Id="rId439" Type="http://schemas.openxmlformats.org/officeDocument/2006/relationships/slide" Target="slides/slide435.xml"/><Relationship Id="rId438" Type="http://schemas.openxmlformats.org/officeDocument/2006/relationships/slide" Target="slides/slide434.xml"/><Relationship Id="rId2590" Type="http://schemas.openxmlformats.org/officeDocument/2006/relationships/slide" Target="slides/slide2586.xml"/><Relationship Id="rId1260" Type="http://schemas.openxmlformats.org/officeDocument/2006/relationships/slide" Target="slides/slide1256.xml"/><Relationship Id="rId2591" Type="http://schemas.openxmlformats.org/officeDocument/2006/relationships/slide" Target="slides/slide2587.xml"/><Relationship Id="rId1261" Type="http://schemas.openxmlformats.org/officeDocument/2006/relationships/slide" Target="slides/slide1257.xml"/><Relationship Id="rId2592" Type="http://schemas.openxmlformats.org/officeDocument/2006/relationships/slide" Target="slides/slide2588.xml"/><Relationship Id="rId1262" Type="http://schemas.openxmlformats.org/officeDocument/2006/relationships/slide" Target="slides/slide1258.xml"/><Relationship Id="rId2593" Type="http://schemas.openxmlformats.org/officeDocument/2006/relationships/slide" Target="slides/slide2589.xml"/><Relationship Id="rId1263" Type="http://schemas.openxmlformats.org/officeDocument/2006/relationships/slide" Target="slides/slide1259.xml"/><Relationship Id="rId2594" Type="http://schemas.openxmlformats.org/officeDocument/2006/relationships/slide" Target="slides/slide2590.xml"/><Relationship Id="rId433" Type="http://schemas.openxmlformats.org/officeDocument/2006/relationships/slide" Target="slides/slide429.xml"/><Relationship Id="rId1264" Type="http://schemas.openxmlformats.org/officeDocument/2006/relationships/slide" Target="slides/slide1260.xml"/><Relationship Id="rId2595" Type="http://schemas.openxmlformats.org/officeDocument/2006/relationships/slide" Target="slides/slide2591.xml"/><Relationship Id="rId5622" Type="http://schemas.openxmlformats.org/officeDocument/2006/relationships/slide" Target="slides/slide5618.xml"/><Relationship Id="rId432" Type="http://schemas.openxmlformats.org/officeDocument/2006/relationships/slide" Target="slides/slide428.xml"/><Relationship Id="rId1265" Type="http://schemas.openxmlformats.org/officeDocument/2006/relationships/slide" Target="slides/slide1261.xml"/><Relationship Id="rId2596" Type="http://schemas.openxmlformats.org/officeDocument/2006/relationships/slide" Target="slides/slide2592.xml"/><Relationship Id="rId5623" Type="http://schemas.openxmlformats.org/officeDocument/2006/relationships/slide" Target="slides/slide5619.xml"/><Relationship Id="rId431" Type="http://schemas.openxmlformats.org/officeDocument/2006/relationships/slide" Target="slides/slide427.xml"/><Relationship Id="rId1266" Type="http://schemas.openxmlformats.org/officeDocument/2006/relationships/slide" Target="slides/slide1262.xml"/><Relationship Id="rId2597" Type="http://schemas.openxmlformats.org/officeDocument/2006/relationships/slide" Target="slides/slide2593.xml"/><Relationship Id="rId5620" Type="http://schemas.openxmlformats.org/officeDocument/2006/relationships/slide" Target="slides/slide5616.xml"/><Relationship Id="rId430" Type="http://schemas.openxmlformats.org/officeDocument/2006/relationships/slide" Target="slides/slide426.xml"/><Relationship Id="rId1267" Type="http://schemas.openxmlformats.org/officeDocument/2006/relationships/slide" Target="slides/slide1263.xml"/><Relationship Id="rId2598" Type="http://schemas.openxmlformats.org/officeDocument/2006/relationships/slide" Target="slides/slide2594.xml"/><Relationship Id="rId5621" Type="http://schemas.openxmlformats.org/officeDocument/2006/relationships/slide" Target="slides/slide5617.xml"/><Relationship Id="rId3070" Type="http://schemas.openxmlformats.org/officeDocument/2006/relationships/slide" Target="slides/slide3066.xml"/><Relationship Id="rId3072" Type="http://schemas.openxmlformats.org/officeDocument/2006/relationships/slide" Target="slides/slide3068.xml"/><Relationship Id="rId3071" Type="http://schemas.openxmlformats.org/officeDocument/2006/relationships/slide" Target="slides/slide3067.xml"/><Relationship Id="rId3074" Type="http://schemas.openxmlformats.org/officeDocument/2006/relationships/slide" Target="slides/slide3070.xml"/><Relationship Id="rId3073" Type="http://schemas.openxmlformats.org/officeDocument/2006/relationships/slide" Target="slides/slide3069.xml"/><Relationship Id="rId3076" Type="http://schemas.openxmlformats.org/officeDocument/2006/relationships/slide" Target="slides/slide3072.xml"/><Relationship Id="rId3075" Type="http://schemas.openxmlformats.org/officeDocument/2006/relationships/slide" Target="slides/slide3071.xml"/><Relationship Id="rId3078" Type="http://schemas.openxmlformats.org/officeDocument/2006/relationships/slide" Target="slides/slide3074.xml"/><Relationship Id="rId3077" Type="http://schemas.openxmlformats.org/officeDocument/2006/relationships/slide" Target="slides/slide3073.xml"/><Relationship Id="rId3079" Type="http://schemas.openxmlformats.org/officeDocument/2006/relationships/slide" Target="slides/slide3075.xml"/><Relationship Id="rId4390" Type="http://schemas.openxmlformats.org/officeDocument/2006/relationships/slide" Target="slides/slide4386.xml"/><Relationship Id="rId3061" Type="http://schemas.openxmlformats.org/officeDocument/2006/relationships/slide" Target="slides/slide3057.xml"/><Relationship Id="rId4392" Type="http://schemas.openxmlformats.org/officeDocument/2006/relationships/slide" Target="slides/slide4388.xml"/><Relationship Id="rId3060" Type="http://schemas.openxmlformats.org/officeDocument/2006/relationships/slide" Target="slides/slide3056.xml"/><Relationship Id="rId4391" Type="http://schemas.openxmlformats.org/officeDocument/2006/relationships/slide" Target="slides/slide4387.xml"/><Relationship Id="rId3063" Type="http://schemas.openxmlformats.org/officeDocument/2006/relationships/slide" Target="slides/slide3059.xml"/><Relationship Id="rId4394" Type="http://schemas.openxmlformats.org/officeDocument/2006/relationships/slide" Target="slides/slide4390.xml"/><Relationship Id="rId3062" Type="http://schemas.openxmlformats.org/officeDocument/2006/relationships/slide" Target="slides/slide3058.xml"/><Relationship Id="rId4393" Type="http://schemas.openxmlformats.org/officeDocument/2006/relationships/slide" Target="slides/slide4389.xml"/><Relationship Id="rId3065" Type="http://schemas.openxmlformats.org/officeDocument/2006/relationships/slide" Target="slides/slide3061.xml"/><Relationship Id="rId4396" Type="http://schemas.openxmlformats.org/officeDocument/2006/relationships/slide" Target="slides/slide4392.xml"/><Relationship Id="rId3064" Type="http://schemas.openxmlformats.org/officeDocument/2006/relationships/slide" Target="slides/slide3060.xml"/><Relationship Id="rId4395" Type="http://schemas.openxmlformats.org/officeDocument/2006/relationships/slide" Target="slides/slide4391.xml"/><Relationship Id="rId3067" Type="http://schemas.openxmlformats.org/officeDocument/2006/relationships/slide" Target="slides/slide3063.xml"/><Relationship Id="rId4398" Type="http://schemas.openxmlformats.org/officeDocument/2006/relationships/slide" Target="slides/slide4394.xml"/><Relationship Id="rId3066" Type="http://schemas.openxmlformats.org/officeDocument/2006/relationships/slide" Target="slides/slide3062.xml"/><Relationship Id="rId4397" Type="http://schemas.openxmlformats.org/officeDocument/2006/relationships/slide" Target="slides/slide4393.xml"/><Relationship Id="rId3069" Type="http://schemas.openxmlformats.org/officeDocument/2006/relationships/slide" Target="slides/slide3065.xml"/><Relationship Id="rId3068" Type="http://schemas.openxmlformats.org/officeDocument/2006/relationships/slide" Target="slides/slide3064.xml"/><Relationship Id="rId4399" Type="http://schemas.openxmlformats.org/officeDocument/2006/relationships/slide" Target="slides/slide4395.xml"/><Relationship Id="rId3090" Type="http://schemas.openxmlformats.org/officeDocument/2006/relationships/slide" Target="slides/slide3086.xml"/><Relationship Id="rId3092" Type="http://schemas.openxmlformats.org/officeDocument/2006/relationships/slide" Target="slides/slide3088.xml"/><Relationship Id="rId3091" Type="http://schemas.openxmlformats.org/officeDocument/2006/relationships/slide" Target="slides/slide3087.xml"/><Relationship Id="rId3094" Type="http://schemas.openxmlformats.org/officeDocument/2006/relationships/slide" Target="slides/slide3090.xml"/><Relationship Id="rId3093" Type="http://schemas.openxmlformats.org/officeDocument/2006/relationships/slide" Target="slides/slide3089.xml"/><Relationship Id="rId3096" Type="http://schemas.openxmlformats.org/officeDocument/2006/relationships/slide" Target="slides/slide3092.xml"/><Relationship Id="rId3095" Type="http://schemas.openxmlformats.org/officeDocument/2006/relationships/slide" Target="slides/slide3091.xml"/><Relationship Id="rId3098" Type="http://schemas.openxmlformats.org/officeDocument/2006/relationships/slide" Target="slides/slide3094.xml"/><Relationship Id="rId3097" Type="http://schemas.openxmlformats.org/officeDocument/2006/relationships/slide" Target="slides/slide3093.xml"/><Relationship Id="rId3099" Type="http://schemas.openxmlformats.org/officeDocument/2006/relationships/slide" Target="slides/slide3095.xml"/><Relationship Id="rId3081" Type="http://schemas.openxmlformats.org/officeDocument/2006/relationships/slide" Target="slides/slide3077.xml"/><Relationship Id="rId3080" Type="http://schemas.openxmlformats.org/officeDocument/2006/relationships/slide" Target="slides/slide3076.xml"/><Relationship Id="rId3083" Type="http://schemas.openxmlformats.org/officeDocument/2006/relationships/slide" Target="slides/slide3079.xml"/><Relationship Id="rId3082" Type="http://schemas.openxmlformats.org/officeDocument/2006/relationships/slide" Target="slides/slide3078.xml"/><Relationship Id="rId3085" Type="http://schemas.openxmlformats.org/officeDocument/2006/relationships/slide" Target="slides/slide3081.xml"/><Relationship Id="rId3084" Type="http://schemas.openxmlformats.org/officeDocument/2006/relationships/slide" Target="slides/slide3080.xml"/><Relationship Id="rId3087" Type="http://schemas.openxmlformats.org/officeDocument/2006/relationships/slide" Target="slides/slide3083.xml"/><Relationship Id="rId3086" Type="http://schemas.openxmlformats.org/officeDocument/2006/relationships/slide" Target="slides/slide3082.xml"/><Relationship Id="rId3089" Type="http://schemas.openxmlformats.org/officeDocument/2006/relationships/slide" Target="slides/slide3085.xml"/><Relationship Id="rId3088" Type="http://schemas.openxmlformats.org/officeDocument/2006/relationships/slide" Target="slides/slide3084.xml"/><Relationship Id="rId3039" Type="http://schemas.openxmlformats.org/officeDocument/2006/relationships/slide" Target="slides/slide3035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691" Type="http://schemas.openxmlformats.org/officeDocument/2006/relationships/slide" Target="slides/slide5687.xml"/><Relationship Id="rId5692" Type="http://schemas.openxmlformats.org/officeDocument/2006/relationships/slide" Target="slides/slide5688.xml"/><Relationship Id="rId3030" Type="http://schemas.openxmlformats.org/officeDocument/2006/relationships/slide" Target="slides/slide3026.xml"/><Relationship Id="rId4361" Type="http://schemas.openxmlformats.org/officeDocument/2006/relationships/slide" Target="slides/slide4357.xml"/><Relationship Id="rId4360" Type="http://schemas.openxmlformats.org/officeDocument/2006/relationships/slide" Target="slides/slide4356.xml"/><Relationship Id="rId5690" Type="http://schemas.openxmlformats.org/officeDocument/2006/relationships/slide" Target="slides/slide5686.xml"/><Relationship Id="rId9" Type="http://schemas.openxmlformats.org/officeDocument/2006/relationships/slide" Target="slides/slide5.xml"/><Relationship Id="rId3032" Type="http://schemas.openxmlformats.org/officeDocument/2006/relationships/slide" Target="slides/slide3028.xml"/><Relationship Id="rId4363" Type="http://schemas.openxmlformats.org/officeDocument/2006/relationships/slide" Target="slides/slide4359.xml"/><Relationship Id="rId5695" Type="http://schemas.openxmlformats.org/officeDocument/2006/relationships/slide" Target="slides/slide5691.xml"/><Relationship Id="rId3031" Type="http://schemas.openxmlformats.org/officeDocument/2006/relationships/slide" Target="slides/slide3027.xml"/><Relationship Id="rId4362" Type="http://schemas.openxmlformats.org/officeDocument/2006/relationships/slide" Target="slides/slide4358.xml"/><Relationship Id="rId5696" Type="http://schemas.openxmlformats.org/officeDocument/2006/relationships/slide" Target="slides/slide5692.xml"/><Relationship Id="rId3034" Type="http://schemas.openxmlformats.org/officeDocument/2006/relationships/slide" Target="slides/slide3030.xml"/><Relationship Id="rId4365" Type="http://schemas.openxmlformats.org/officeDocument/2006/relationships/slide" Target="slides/slide4361.xml"/><Relationship Id="rId5693" Type="http://schemas.openxmlformats.org/officeDocument/2006/relationships/slide" Target="slides/slide5689.xml"/><Relationship Id="rId3033" Type="http://schemas.openxmlformats.org/officeDocument/2006/relationships/slide" Target="slides/slide3029.xml"/><Relationship Id="rId4364" Type="http://schemas.openxmlformats.org/officeDocument/2006/relationships/slide" Target="slides/slide4360.xml"/><Relationship Id="rId5694" Type="http://schemas.openxmlformats.org/officeDocument/2006/relationships/slide" Target="slides/slide5690.xml"/><Relationship Id="rId5" Type="http://schemas.openxmlformats.org/officeDocument/2006/relationships/slide" Target="slides/slide1.xml"/><Relationship Id="rId3036" Type="http://schemas.openxmlformats.org/officeDocument/2006/relationships/slide" Target="slides/slide3032.xml"/><Relationship Id="rId4367" Type="http://schemas.openxmlformats.org/officeDocument/2006/relationships/slide" Target="slides/slide4363.xml"/><Relationship Id="rId5699" Type="http://schemas.openxmlformats.org/officeDocument/2006/relationships/slide" Target="slides/slide5695.xml"/><Relationship Id="rId6" Type="http://schemas.openxmlformats.org/officeDocument/2006/relationships/slide" Target="slides/slide2.xml"/><Relationship Id="rId3035" Type="http://schemas.openxmlformats.org/officeDocument/2006/relationships/slide" Target="slides/slide3031.xml"/><Relationship Id="rId4366" Type="http://schemas.openxmlformats.org/officeDocument/2006/relationships/slide" Target="slides/slide4362.xml"/><Relationship Id="rId7" Type="http://schemas.openxmlformats.org/officeDocument/2006/relationships/slide" Target="slides/slide3.xml"/><Relationship Id="rId3038" Type="http://schemas.openxmlformats.org/officeDocument/2006/relationships/slide" Target="slides/slide3034.xml"/><Relationship Id="rId4369" Type="http://schemas.openxmlformats.org/officeDocument/2006/relationships/slide" Target="slides/slide4365.xml"/><Relationship Id="rId5697" Type="http://schemas.openxmlformats.org/officeDocument/2006/relationships/slide" Target="slides/slide5693.xml"/><Relationship Id="rId8" Type="http://schemas.openxmlformats.org/officeDocument/2006/relationships/slide" Target="slides/slide4.xml"/><Relationship Id="rId3037" Type="http://schemas.openxmlformats.org/officeDocument/2006/relationships/slide" Target="slides/slide3033.xml"/><Relationship Id="rId4368" Type="http://schemas.openxmlformats.org/officeDocument/2006/relationships/slide" Target="slides/slide4364.xml"/><Relationship Id="rId5698" Type="http://schemas.openxmlformats.org/officeDocument/2006/relationships/slide" Target="slides/slide5694.xml"/><Relationship Id="rId3029" Type="http://schemas.openxmlformats.org/officeDocument/2006/relationships/slide" Target="slides/slide3025.xml"/><Relationship Id="rId3028" Type="http://schemas.openxmlformats.org/officeDocument/2006/relationships/slide" Target="slides/slide3024.xml"/><Relationship Id="rId4359" Type="http://schemas.openxmlformats.org/officeDocument/2006/relationships/slide" Target="slides/slide4355.xml"/><Relationship Id="rId5680" Type="http://schemas.openxmlformats.org/officeDocument/2006/relationships/slide" Target="slides/slide5676.xml"/><Relationship Id="rId5681" Type="http://schemas.openxmlformats.org/officeDocument/2006/relationships/slide" Target="slides/slide5677.xml"/><Relationship Id="rId4350" Type="http://schemas.openxmlformats.org/officeDocument/2006/relationships/slide" Target="slides/slide4346.xml"/><Relationship Id="rId3021" Type="http://schemas.openxmlformats.org/officeDocument/2006/relationships/slide" Target="slides/slide3017.xml"/><Relationship Id="rId4352" Type="http://schemas.openxmlformats.org/officeDocument/2006/relationships/slide" Target="slides/slide4348.xml"/><Relationship Id="rId5684" Type="http://schemas.openxmlformats.org/officeDocument/2006/relationships/slide" Target="slides/slide5680.xml"/><Relationship Id="rId3020" Type="http://schemas.openxmlformats.org/officeDocument/2006/relationships/slide" Target="slides/slide3016.xml"/><Relationship Id="rId4351" Type="http://schemas.openxmlformats.org/officeDocument/2006/relationships/slide" Target="slides/slide4347.xml"/><Relationship Id="rId5685" Type="http://schemas.openxmlformats.org/officeDocument/2006/relationships/slide" Target="slides/slide5681.xml"/><Relationship Id="rId3023" Type="http://schemas.openxmlformats.org/officeDocument/2006/relationships/slide" Target="slides/slide3019.xml"/><Relationship Id="rId4354" Type="http://schemas.openxmlformats.org/officeDocument/2006/relationships/slide" Target="slides/slide4350.xml"/><Relationship Id="rId5682" Type="http://schemas.openxmlformats.org/officeDocument/2006/relationships/slide" Target="slides/slide5678.xml"/><Relationship Id="rId3022" Type="http://schemas.openxmlformats.org/officeDocument/2006/relationships/slide" Target="slides/slide3018.xml"/><Relationship Id="rId4353" Type="http://schemas.openxmlformats.org/officeDocument/2006/relationships/slide" Target="slides/slide4349.xml"/><Relationship Id="rId5683" Type="http://schemas.openxmlformats.org/officeDocument/2006/relationships/slide" Target="slides/slide5679.xml"/><Relationship Id="rId3025" Type="http://schemas.openxmlformats.org/officeDocument/2006/relationships/slide" Target="slides/slide3021.xml"/><Relationship Id="rId4356" Type="http://schemas.openxmlformats.org/officeDocument/2006/relationships/slide" Target="slides/slide4352.xml"/><Relationship Id="rId5688" Type="http://schemas.openxmlformats.org/officeDocument/2006/relationships/slide" Target="slides/slide5684.xml"/><Relationship Id="rId3024" Type="http://schemas.openxmlformats.org/officeDocument/2006/relationships/slide" Target="slides/slide3020.xml"/><Relationship Id="rId4355" Type="http://schemas.openxmlformats.org/officeDocument/2006/relationships/slide" Target="slides/slide4351.xml"/><Relationship Id="rId5689" Type="http://schemas.openxmlformats.org/officeDocument/2006/relationships/slide" Target="slides/slide5685.xml"/><Relationship Id="rId3027" Type="http://schemas.openxmlformats.org/officeDocument/2006/relationships/slide" Target="slides/slide3023.xml"/><Relationship Id="rId4358" Type="http://schemas.openxmlformats.org/officeDocument/2006/relationships/slide" Target="slides/slide4354.xml"/><Relationship Id="rId5686" Type="http://schemas.openxmlformats.org/officeDocument/2006/relationships/slide" Target="slides/slide5682.xml"/><Relationship Id="rId3026" Type="http://schemas.openxmlformats.org/officeDocument/2006/relationships/slide" Target="slides/slide3022.xml"/><Relationship Id="rId4357" Type="http://schemas.openxmlformats.org/officeDocument/2006/relationships/slide" Target="slides/slide4353.xml"/><Relationship Id="rId5687" Type="http://schemas.openxmlformats.org/officeDocument/2006/relationships/slide" Target="slides/slide5683.xml"/><Relationship Id="rId3050" Type="http://schemas.openxmlformats.org/officeDocument/2006/relationships/slide" Target="slides/slide3046.xml"/><Relationship Id="rId4381" Type="http://schemas.openxmlformats.org/officeDocument/2006/relationships/slide" Target="slides/slide4377.xml"/><Relationship Id="rId4380" Type="http://schemas.openxmlformats.org/officeDocument/2006/relationships/slide" Target="slides/slide4376.xml"/><Relationship Id="rId3052" Type="http://schemas.openxmlformats.org/officeDocument/2006/relationships/slide" Target="slides/slide3048.xml"/><Relationship Id="rId4383" Type="http://schemas.openxmlformats.org/officeDocument/2006/relationships/slide" Target="slides/slide4379.xml"/><Relationship Id="rId3051" Type="http://schemas.openxmlformats.org/officeDocument/2006/relationships/slide" Target="slides/slide3047.xml"/><Relationship Id="rId4382" Type="http://schemas.openxmlformats.org/officeDocument/2006/relationships/slide" Target="slides/slide4378.xml"/><Relationship Id="rId3054" Type="http://schemas.openxmlformats.org/officeDocument/2006/relationships/slide" Target="slides/slide3050.xml"/><Relationship Id="rId4385" Type="http://schemas.openxmlformats.org/officeDocument/2006/relationships/slide" Target="slides/slide4381.xml"/><Relationship Id="rId3053" Type="http://schemas.openxmlformats.org/officeDocument/2006/relationships/slide" Target="slides/slide3049.xml"/><Relationship Id="rId4384" Type="http://schemas.openxmlformats.org/officeDocument/2006/relationships/slide" Target="slides/slide4380.xml"/><Relationship Id="rId3056" Type="http://schemas.openxmlformats.org/officeDocument/2006/relationships/slide" Target="slides/slide3052.xml"/><Relationship Id="rId4387" Type="http://schemas.openxmlformats.org/officeDocument/2006/relationships/slide" Target="slides/slide4383.xml"/><Relationship Id="rId3055" Type="http://schemas.openxmlformats.org/officeDocument/2006/relationships/slide" Target="slides/slide3051.xml"/><Relationship Id="rId4386" Type="http://schemas.openxmlformats.org/officeDocument/2006/relationships/slide" Target="slides/slide4382.xml"/><Relationship Id="rId3058" Type="http://schemas.openxmlformats.org/officeDocument/2006/relationships/slide" Target="slides/slide3054.xml"/><Relationship Id="rId4389" Type="http://schemas.openxmlformats.org/officeDocument/2006/relationships/slide" Target="slides/slide4385.xml"/><Relationship Id="rId3057" Type="http://schemas.openxmlformats.org/officeDocument/2006/relationships/slide" Target="slides/slide3053.xml"/><Relationship Id="rId4388" Type="http://schemas.openxmlformats.org/officeDocument/2006/relationships/slide" Target="slides/slide4384.xml"/><Relationship Id="rId3059" Type="http://schemas.openxmlformats.org/officeDocument/2006/relationships/slide" Target="slides/slide3055.xml"/><Relationship Id="rId4370" Type="http://schemas.openxmlformats.org/officeDocument/2006/relationships/slide" Target="slides/slide4366.xml"/><Relationship Id="rId3041" Type="http://schemas.openxmlformats.org/officeDocument/2006/relationships/slide" Target="slides/slide3037.xml"/><Relationship Id="rId4372" Type="http://schemas.openxmlformats.org/officeDocument/2006/relationships/slide" Target="slides/slide4368.xml"/><Relationship Id="rId3040" Type="http://schemas.openxmlformats.org/officeDocument/2006/relationships/slide" Target="slides/slide3036.xml"/><Relationship Id="rId4371" Type="http://schemas.openxmlformats.org/officeDocument/2006/relationships/slide" Target="slides/slide4367.xml"/><Relationship Id="rId3043" Type="http://schemas.openxmlformats.org/officeDocument/2006/relationships/slide" Target="slides/slide3039.xml"/><Relationship Id="rId4374" Type="http://schemas.openxmlformats.org/officeDocument/2006/relationships/slide" Target="slides/slide4370.xml"/><Relationship Id="rId3042" Type="http://schemas.openxmlformats.org/officeDocument/2006/relationships/slide" Target="slides/slide3038.xml"/><Relationship Id="rId4373" Type="http://schemas.openxmlformats.org/officeDocument/2006/relationships/slide" Target="slides/slide4369.xml"/><Relationship Id="rId3045" Type="http://schemas.openxmlformats.org/officeDocument/2006/relationships/slide" Target="slides/slide3041.xml"/><Relationship Id="rId4376" Type="http://schemas.openxmlformats.org/officeDocument/2006/relationships/slide" Target="slides/slide4372.xml"/><Relationship Id="rId3044" Type="http://schemas.openxmlformats.org/officeDocument/2006/relationships/slide" Target="slides/slide3040.xml"/><Relationship Id="rId4375" Type="http://schemas.openxmlformats.org/officeDocument/2006/relationships/slide" Target="slides/slide4371.xml"/><Relationship Id="rId3047" Type="http://schemas.openxmlformats.org/officeDocument/2006/relationships/slide" Target="slides/slide3043.xml"/><Relationship Id="rId4378" Type="http://schemas.openxmlformats.org/officeDocument/2006/relationships/slide" Target="slides/slide4374.xml"/><Relationship Id="rId3046" Type="http://schemas.openxmlformats.org/officeDocument/2006/relationships/slide" Target="slides/slide3042.xml"/><Relationship Id="rId4377" Type="http://schemas.openxmlformats.org/officeDocument/2006/relationships/slide" Target="slides/slide4373.xml"/><Relationship Id="rId3049" Type="http://schemas.openxmlformats.org/officeDocument/2006/relationships/slide" Target="slides/slide3045.xml"/><Relationship Id="rId3048" Type="http://schemas.openxmlformats.org/officeDocument/2006/relationships/slide" Target="slides/slide3044.xml"/><Relationship Id="rId4379" Type="http://schemas.openxmlformats.org/officeDocument/2006/relationships/slide" Target="slides/slide4375.xml"/><Relationship Id="rId3911" Type="http://schemas.openxmlformats.org/officeDocument/2006/relationships/slide" Target="slides/slide3907.xml"/><Relationship Id="rId3910" Type="http://schemas.openxmlformats.org/officeDocument/2006/relationships/slide" Target="slides/slide3906.xml"/><Relationship Id="rId3913" Type="http://schemas.openxmlformats.org/officeDocument/2006/relationships/slide" Target="slides/slide3909.xml"/><Relationship Id="rId3912" Type="http://schemas.openxmlformats.org/officeDocument/2006/relationships/slide" Target="slides/slide3908.xml"/><Relationship Id="rId3915" Type="http://schemas.openxmlformats.org/officeDocument/2006/relationships/slide" Target="slides/slide3911.xml"/><Relationship Id="rId3914" Type="http://schemas.openxmlformats.org/officeDocument/2006/relationships/slide" Target="slides/slide3910.xml"/><Relationship Id="rId3917" Type="http://schemas.openxmlformats.org/officeDocument/2006/relationships/slide" Target="slides/slide3913.xml"/><Relationship Id="rId3916" Type="http://schemas.openxmlformats.org/officeDocument/2006/relationships/slide" Target="slides/slide3912.xml"/><Relationship Id="rId3919" Type="http://schemas.openxmlformats.org/officeDocument/2006/relationships/slide" Target="slides/slide3915.xml"/><Relationship Id="rId3918" Type="http://schemas.openxmlformats.org/officeDocument/2006/relationships/slide" Target="slides/slide3914.xml"/><Relationship Id="rId3900" Type="http://schemas.openxmlformats.org/officeDocument/2006/relationships/slide" Target="slides/slide3896.xml"/><Relationship Id="rId3902" Type="http://schemas.openxmlformats.org/officeDocument/2006/relationships/slide" Target="slides/slide3898.xml"/><Relationship Id="rId3901" Type="http://schemas.openxmlformats.org/officeDocument/2006/relationships/slide" Target="slides/slide3897.xml"/><Relationship Id="rId3904" Type="http://schemas.openxmlformats.org/officeDocument/2006/relationships/slide" Target="slides/slide3900.xml"/><Relationship Id="rId3903" Type="http://schemas.openxmlformats.org/officeDocument/2006/relationships/slide" Target="slides/slide3899.xml"/><Relationship Id="rId3906" Type="http://schemas.openxmlformats.org/officeDocument/2006/relationships/slide" Target="slides/slide3902.xml"/><Relationship Id="rId3905" Type="http://schemas.openxmlformats.org/officeDocument/2006/relationships/slide" Target="slides/slide3901.xml"/><Relationship Id="rId3908" Type="http://schemas.openxmlformats.org/officeDocument/2006/relationships/slide" Target="slides/slide3904.xml"/><Relationship Id="rId3907" Type="http://schemas.openxmlformats.org/officeDocument/2006/relationships/slide" Target="slides/slide3903.xml"/><Relationship Id="rId3909" Type="http://schemas.openxmlformats.org/officeDocument/2006/relationships/slide" Target="slides/slide3905.xml"/><Relationship Id="rId3931" Type="http://schemas.openxmlformats.org/officeDocument/2006/relationships/slide" Target="slides/slide3927.xml"/><Relationship Id="rId2600" Type="http://schemas.openxmlformats.org/officeDocument/2006/relationships/slide" Target="slides/slide2596.xml"/><Relationship Id="rId3930" Type="http://schemas.openxmlformats.org/officeDocument/2006/relationships/slide" Target="slides/slide3926.xml"/><Relationship Id="rId2601" Type="http://schemas.openxmlformats.org/officeDocument/2006/relationships/slide" Target="slides/slide2597.xml"/><Relationship Id="rId3933" Type="http://schemas.openxmlformats.org/officeDocument/2006/relationships/slide" Target="slides/slide3929.xml"/><Relationship Id="rId2602" Type="http://schemas.openxmlformats.org/officeDocument/2006/relationships/slide" Target="slides/slide2598.xml"/><Relationship Id="rId3932" Type="http://schemas.openxmlformats.org/officeDocument/2006/relationships/slide" Target="slides/slide3928.xml"/><Relationship Id="rId2603" Type="http://schemas.openxmlformats.org/officeDocument/2006/relationships/slide" Target="slides/slide2599.xml"/><Relationship Id="rId3935" Type="http://schemas.openxmlformats.org/officeDocument/2006/relationships/slide" Target="slides/slide3931.xml"/><Relationship Id="rId2604" Type="http://schemas.openxmlformats.org/officeDocument/2006/relationships/slide" Target="slides/slide2600.xml"/><Relationship Id="rId3934" Type="http://schemas.openxmlformats.org/officeDocument/2006/relationships/slide" Target="slides/slide3930.xml"/><Relationship Id="rId2605" Type="http://schemas.openxmlformats.org/officeDocument/2006/relationships/slide" Target="slides/slide2601.xml"/><Relationship Id="rId3937" Type="http://schemas.openxmlformats.org/officeDocument/2006/relationships/slide" Target="slides/slide3933.xml"/><Relationship Id="rId2606" Type="http://schemas.openxmlformats.org/officeDocument/2006/relationships/slide" Target="slides/slide2602.xml"/><Relationship Id="rId3936" Type="http://schemas.openxmlformats.org/officeDocument/2006/relationships/slide" Target="slides/slide3932.xml"/><Relationship Id="rId808" Type="http://schemas.openxmlformats.org/officeDocument/2006/relationships/slide" Target="slides/slide804.xml"/><Relationship Id="rId2607" Type="http://schemas.openxmlformats.org/officeDocument/2006/relationships/slide" Target="slides/slide2603.xml"/><Relationship Id="rId3939" Type="http://schemas.openxmlformats.org/officeDocument/2006/relationships/slide" Target="slides/slide3935.xml"/><Relationship Id="rId807" Type="http://schemas.openxmlformats.org/officeDocument/2006/relationships/slide" Target="slides/slide803.xml"/><Relationship Id="rId2608" Type="http://schemas.openxmlformats.org/officeDocument/2006/relationships/slide" Target="slides/slide2604.xml"/><Relationship Id="rId3938" Type="http://schemas.openxmlformats.org/officeDocument/2006/relationships/slide" Target="slides/slide3934.xml"/><Relationship Id="rId806" Type="http://schemas.openxmlformats.org/officeDocument/2006/relationships/slide" Target="slides/slide802.xml"/><Relationship Id="rId2609" Type="http://schemas.openxmlformats.org/officeDocument/2006/relationships/slide" Target="slides/slide2605.xml"/><Relationship Id="rId805" Type="http://schemas.openxmlformats.org/officeDocument/2006/relationships/slide" Target="slides/slide801.xml"/><Relationship Id="rId809" Type="http://schemas.openxmlformats.org/officeDocument/2006/relationships/slide" Target="slides/slide805.xml"/><Relationship Id="rId800" Type="http://schemas.openxmlformats.org/officeDocument/2006/relationships/slide" Target="slides/slide796.xml"/><Relationship Id="rId804" Type="http://schemas.openxmlformats.org/officeDocument/2006/relationships/slide" Target="slides/slide800.xml"/><Relationship Id="rId803" Type="http://schemas.openxmlformats.org/officeDocument/2006/relationships/slide" Target="slides/slide799.xml"/><Relationship Id="rId802" Type="http://schemas.openxmlformats.org/officeDocument/2006/relationships/slide" Target="slides/slide798.xml"/><Relationship Id="rId801" Type="http://schemas.openxmlformats.org/officeDocument/2006/relationships/slide" Target="slides/slide797.xml"/><Relationship Id="rId3920" Type="http://schemas.openxmlformats.org/officeDocument/2006/relationships/slide" Target="slides/slide3916.xml"/><Relationship Id="rId3922" Type="http://schemas.openxmlformats.org/officeDocument/2006/relationships/slide" Target="slides/slide3918.xml"/><Relationship Id="rId3921" Type="http://schemas.openxmlformats.org/officeDocument/2006/relationships/slide" Target="slides/slide3917.xml"/><Relationship Id="rId3924" Type="http://schemas.openxmlformats.org/officeDocument/2006/relationships/slide" Target="slides/slide3920.xml"/><Relationship Id="rId3923" Type="http://schemas.openxmlformats.org/officeDocument/2006/relationships/slide" Target="slides/slide3919.xml"/><Relationship Id="rId3926" Type="http://schemas.openxmlformats.org/officeDocument/2006/relationships/slide" Target="slides/slide3922.xml"/><Relationship Id="rId3925" Type="http://schemas.openxmlformats.org/officeDocument/2006/relationships/slide" Target="slides/slide3921.xml"/><Relationship Id="rId3928" Type="http://schemas.openxmlformats.org/officeDocument/2006/relationships/slide" Target="slides/slide3924.xml"/><Relationship Id="rId3927" Type="http://schemas.openxmlformats.org/officeDocument/2006/relationships/slide" Target="slides/slide3923.xml"/><Relationship Id="rId3929" Type="http://schemas.openxmlformats.org/officeDocument/2006/relationships/slide" Target="slides/slide3925.xml"/><Relationship Id="rId1334" Type="http://schemas.openxmlformats.org/officeDocument/2006/relationships/slide" Target="slides/slide1330.xml"/><Relationship Id="rId2665" Type="http://schemas.openxmlformats.org/officeDocument/2006/relationships/slide" Target="slides/slide2661.xml"/><Relationship Id="rId3997" Type="http://schemas.openxmlformats.org/officeDocument/2006/relationships/slide" Target="slides/slide3993.xml"/><Relationship Id="rId1335" Type="http://schemas.openxmlformats.org/officeDocument/2006/relationships/slide" Target="slides/slide1331.xml"/><Relationship Id="rId2666" Type="http://schemas.openxmlformats.org/officeDocument/2006/relationships/slide" Target="slides/slide2662.xml"/><Relationship Id="rId3996" Type="http://schemas.openxmlformats.org/officeDocument/2006/relationships/slide" Target="slides/slide3992.xml"/><Relationship Id="rId1336" Type="http://schemas.openxmlformats.org/officeDocument/2006/relationships/slide" Target="slides/slide1332.xml"/><Relationship Id="rId2667" Type="http://schemas.openxmlformats.org/officeDocument/2006/relationships/slide" Target="slides/slide2663.xml"/><Relationship Id="rId3999" Type="http://schemas.openxmlformats.org/officeDocument/2006/relationships/slide" Target="slides/slide3995.xml"/><Relationship Id="rId1337" Type="http://schemas.openxmlformats.org/officeDocument/2006/relationships/slide" Target="slides/slide1333.xml"/><Relationship Id="rId2668" Type="http://schemas.openxmlformats.org/officeDocument/2006/relationships/slide" Target="slides/slide2664.xml"/><Relationship Id="rId3998" Type="http://schemas.openxmlformats.org/officeDocument/2006/relationships/slide" Target="slides/slide3994.xml"/><Relationship Id="rId1338" Type="http://schemas.openxmlformats.org/officeDocument/2006/relationships/slide" Target="slides/slide1334.xml"/><Relationship Id="rId2669" Type="http://schemas.openxmlformats.org/officeDocument/2006/relationships/slide" Target="slides/slide2665.xml"/><Relationship Id="rId1339" Type="http://schemas.openxmlformats.org/officeDocument/2006/relationships/slide" Target="slides/slide1335.xml"/><Relationship Id="rId745" Type="http://schemas.openxmlformats.org/officeDocument/2006/relationships/slide" Target="slides/slide741.xml"/><Relationship Id="rId744" Type="http://schemas.openxmlformats.org/officeDocument/2006/relationships/slide" Target="slides/slide740.xml"/><Relationship Id="rId743" Type="http://schemas.openxmlformats.org/officeDocument/2006/relationships/slide" Target="slides/slide739.xml"/><Relationship Id="rId742" Type="http://schemas.openxmlformats.org/officeDocument/2006/relationships/slide" Target="slides/slide738.xml"/><Relationship Id="rId749" Type="http://schemas.openxmlformats.org/officeDocument/2006/relationships/slide" Target="slides/slide745.xml"/><Relationship Id="rId748" Type="http://schemas.openxmlformats.org/officeDocument/2006/relationships/slide" Target="slides/slide744.xml"/><Relationship Id="rId747" Type="http://schemas.openxmlformats.org/officeDocument/2006/relationships/slide" Target="slides/slide743.xml"/><Relationship Id="rId746" Type="http://schemas.openxmlformats.org/officeDocument/2006/relationships/slide" Target="slides/slide742.xml"/><Relationship Id="rId3991" Type="http://schemas.openxmlformats.org/officeDocument/2006/relationships/slide" Target="slides/slide3987.xml"/><Relationship Id="rId2660" Type="http://schemas.openxmlformats.org/officeDocument/2006/relationships/slide" Target="slides/slide2656.xml"/><Relationship Id="rId3990" Type="http://schemas.openxmlformats.org/officeDocument/2006/relationships/slide" Target="slides/slide3986.xml"/><Relationship Id="rId741" Type="http://schemas.openxmlformats.org/officeDocument/2006/relationships/slide" Target="slides/slide737.xml"/><Relationship Id="rId1330" Type="http://schemas.openxmlformats.org/officeDocument/2006/relationships/slide" Target="slides/slide1326.xml"/><Relationship Id="rId2661" Type="http://schemas.openxmlformats.org/officeDocument/2006/relationships/slide" Target="slides/slide2657.xml"/><Relationship Id="rId3993" Type="http://schemas.openxmlformats.org/officeDocument/2006/relationships/slide" Target="slides/slide3989.xml"/><Relationship Id="rId740" Type="http://schemas.openxmlformats.org/officeDocument/2006/relationships/slide" Target="slides/slide736.xml"/><Relationship Id="rId1331" Type="http://schemas.openxmlformats.org/officeDocument/2006/relationships/slide" Target="slides/slide1327.xml"/><Relationship Id="rId2662" Type="http://schemas.openxmlformats.org/officeDocument/2006/relationships/slide" Target="slides/slide2658.xml"/><Relationship Id="rId3992" Type="http://schemas.openxmlformats.org/officeDocument/2006/relationships/slide" Target="slides/slide3988.xml"/><Relationship Id="rId1332" Type="http://schemas.openxmlformats.org/officeDocument/2006/relationships/slide" Target="slides/slide1328.xml"/><Relationship Id="rId2663" Type="http://schemas.openxmlformats.org/officeDocument/2006/relationships/slide" Target="slides/slide2659.xml"/><Relationship Id="rId3995" Type="http://schemas.openxmlformats.org/officeDocument/2006/relationships/slide" Target="slides/slide3991.xml"/><Relationship Id="rId1333" Type="http://schemas.openxmlformats.org/officeDocument/2006/relationships/slide" Target="slides/slide1329.xml"/><Relationship Id="rId2664" Type="http://schemas.openxmlformats.org/officeDocument/2006/relationships/slide" Target="slides/slide2660.xml"/><Relationship Id="rId3994" Type="http://schemas.openxmlformats.org/officeDocument/2006/relationships/slide" Target="slides/slide3990.xml"/><Relationship Id="rId1323" Type="http://schemas.openxmlformats.org/officeDocument/2006/relationships/slide" Target="slides/slide1319.xml"/><Relationship Id="rId2654" Type="http://schemas.openxmlformats.org/officeDocument/2006/relationships/slide" Target="slides/slide2650.xml"/><Relationship Id="rId3986" Type="http://schemas.openxmlformats.org/officeDocument/2006/relationships/slide" Target="slides/slide3982.xml"/><Relationship Id="rId1324" Type="http://schemas.openxmlformats.org/officeDocument/2006/relationships/slide" Target="slides/slide1320.xml"/><Relationship Id="rId2655" Type="http://schemas.openxmlformats.org/officeDocument/2006/relationships/slide" Target="slides/slide2651.xml"/><Relationship Id="rId3985" Type="http://schemas.openxmlformats.org/officeDocument/2006/relationships/slide" Target="slides/slide3981.xml"/><Relationship Id="rId1325" Type="http://schemas.openxmlformats.org/officeDocument/2006/relationships/slide" Target="slides/slide1321.xml"/><Relationship Id="rId2656" Type="http://schemas.openxmlformats.org/officeDocument/2006/relationships/slide" Target="slides/slide2652.xml"/><Relationship Id="rId3988" Type="http://schemas.openxmlformats.org/officeDocument/2006/relationships/slide" Target="slides/slide3984.xml"/><Relationship Id="rId1326" Type="http://schemas.openxmlformats.org/officeDocument/2006/relationships/slide" Target="slides/slide1322.xml"/><Relationship Id="rId2657" Type="http://schemas.openxmlformats.org/officeDocument/2006/relationships/slide" Target="slides/slide2653.xml"/><Relationship Id="rId3987" Type="http://schemas.openxmlformats.org/officeDocument/2006/relationships/slide" Target="slides/slide3983.xml"/><Relationship Id="rId1327" Type="http://schemas.openxmlformats.org/officeDocument/2006/relationships/slide" Target="slides/slide1323.xml"/><Relationship Id="rId2658" Type="http://schemas.openxmlformats.org/officeDocument/2006/relationships/slide" Target="slides/slide2654.xml"/><Relationship Id="rId1328" Type="http://schemas.openxmlformats.org/officeDocument/2006/relationships/slide" Target="slides/slide1324.xml"/><Relationship Id="rId2659" Type="http://schemas.openxmlformats.org/officeDocument/2006/relationships/slide" Target="slides/slide2655.xml"/><Relationship Id="rId3989" Type="http://schemas.openxmlformats.org/officeDocument/2006/relationships/slide" Target="slides/slide3985.xml"/><Relationship Id="rId1329" Type="http://schemas.openxmlformats.org/officeDocument/2006/relationships/slide" Target="slides/slide1325.xml"/><Relationship Id="rId739" Type="http://schemas.openxmlformats.org/officeDocument/2006/relationships/slide" Target="slides/slide735.xml"/><Relationship Id="rId734" Type="http://schemas.openxmlformats.org/officeDocument/2006/relationships/slide" Target="slides/slide730.xml"/><Relationship Id="rId733" Type="http://schemas.openxmlformats.org/officeDocument/2006/relationships/slide" Target="slides/slide729.xml"/><Relationship Id="rId732" Type="http://schemas.openxmlformats.org/officeDocument/2006/relationships/slide" Target="slides/slide728.xml"/><Relationship Id="rId731" Type="http://schemas.openxmlformats.org/officeDocument/2006/relationships/slide" Target="slides/slide727.xml"/><Relationship Id="rId738" Type="http://schemas.openxmlformats.org/officeDocument/2006/relationships/slide" Target="slides/slide734.xml"/><Relationship Id="rId737" Type="http://schemas.openxmlformats.org/officeDocument/2006/relationships/slide" Target="slides/slide733.xml"/><Relationship Id="rId736" Type="http://schemas.openxmlformats.org/officeDocument/2006/relationships/slide" Target="slides/slide732.xml"/><Relationship Id="rId735" Type="http://schemas.openxmlformats.org/officeDocument/2006/relationships/slide" Target="slides/slide731.xml"/><Relationship Id="rId3980" Type="http://schemas.openxmlformats.org/officeDocument/2006/relationships/slide" Target="slides/slide3976.xml"/><Relationship Id="rId730" Type="http://schemas.openxmlformats.org/officeDocument/2006/relationships/slide" Target="slides/slide726.xml"/><Relationship Id="rId2650" Type="http://schemas.openxmlformats.org/officeDocument/2006/relationships/slide" Target="slides/slide2646.xml"/><Relationship Id="rId3982" Type="http://schemas.openxmlformats.org/officeDocument/2006/relationships/slide" Target="slides/slide3978.xml"/><Relationship Id="rId1320" Type="http://schemas.openxmlformats.org/officeDocument/2006/relationships/slide" Target="slides/slide1316.xml"/><Relationship Id="rId2651" Type="http://schemas.openxmlformats.org/officeDocument/2006/relationships/slide" Target="slides/slide2647.xml"/><Relationship Id="rId3981" Type="http://schemas.openxmlformats.org/officeDocument/2006/relationships/slide" Target="slides/slide3977.xml"/><Relationship Id="rId1321" Type="http://schemas.openxmlformats.org/officeDocument/2006/relationships/slide" Target="slides/slide1317.xml"/><Relationship Id="rId2652" Type="http://schemas.openxmlformats.org/officeDocument/2006/relationships/slide" Target="slides/slide2648.xml"/><Relationship Id="rId3984" Type="http://schemas.openxmlformats.org/officeDocument/2006/relationships/slide" Target="slides/slide3980.xml"/><Relationship Id="rId1322" Type="http://schemas.openxmlformats.org/officeDocument/2006/relationships/slide" Target="slides/slide1318.xml"/><Relationship Id="rId2653" Type="http://schemas.openxmlformats.org/officeDocument/2006/relationships/slide" Target="slides/slide2649.xml"/><Relationship Id="rId3983" Type="http://schemas.openxmlformats.org/officeDocument/2006/relationships/slide" Target="slides/slide3979.xml"/><Relationship Id="rId1356" Type="http://schemas.openxmlformats.org/officeDocument/2006/relationships/slide" Target="slides/slide1352.xml"/><Relationship Id="rId2687" Type="http://schemas.openxmlformats.org/officeDocument/2006/relationships/slide" Target="slides/slide2683.xml"/><Relationship Id="rId5714" Type="http://schemas.openxmlformats.org/officeDocument/2006/relationships/slide" Target="slides/slide5710.xml"/><Relationship Id="rId1357" Type="http://schemas.openxmlformats.org/officeDocument/2006/relationships/slide" Target="slides/slide1353.xml"/><Relationship Id="rId2688" Type="http://schemas.openxmlformats.org/officeDocument/2006/relationships/slide" Target="slides/slide2684.xml"/><Relationship Id="rId5715" Type="http://schemas.openxmlformats.org/officeDocument/2006/relationships/slide" Target="slides/slide5711.xml"/><Relationship Id="rId1358" Type="http://schemas.openxmlformats.org/officeDocument/2006/relationships/slide" Target="slides/slide1354.xml"/><Relationship Id="rId2689" Type="http://schemas.openxmlformats.org/officeDocument/2006/relationships/slide" Target="slides/slide2685.xml"/><Relationship Id="rId5712" Type="http://schemas.openxmlformats.org/officeDocument/2006/relationships/slide" Target="slides/slide5708.xml"/><Relationship Id="rId1359" Type="http://schemas.openxmlformats.org/officeDocument/2006/relationships/slide" Target="slides/slide1355.xml"/><Relationship Id="rId5713" Type="http://schemas.openxmlformats.org/officeDocument/2006/relationships/slide" Target="slides/slide5709.xml"/><Relationship Id="rId5718" Type="http://schemas.openxmlformats.org/officeDocument/2006/relationships/slide" Target="slides/slide5714.xml"/><Relationship Id="rId5719" Type="http://schemas.openxmlformats.org/officeDocument/2006/relationships/slide" Target="slides/slide5715.xml"/><Relationship Id="rId5716" Type="http://schemas.openxmlformats.org/officeDocument/2006/relationships/slide" Target="slides/slide5712.xml"/><Relationship Id="rId5717" Type="http://schemas.openxmlformats.org/officeDocument/2006/relationships/slide" Target="slides/slide5713.xml"/><Relationship Id="rId767" Type="http://schemas.openxmlformats.org/officeDocument/2006/relationships/slide" Target="slides/slide763.xml"/><Relationship Id="rId766" Type="http://schemas.openxmlformats.org/officeDocument/2006/relationships/slide" Target="slides/slide762.xml"/><Relationship Id="rId765" Type="http://schemas.openxmlformats.org/officeDocument/2006/relationships/slide" Target="slides/slide761.xml"/><Relationship Id="rId764" Type="http://schemas.openxmlformats.org/officeDocument/2006/relationships/slide" Target="slides/slide760.xml"/><Relationship Id="rId769" Type="http://schemas.openxmlformats.org/officeDocument/2006/relationships/slide" Target="slides/slide765.xml"/><Relationship Id="rId768" Type="http://schemas.openxmlformats.org/officeDocument/2006/relationships/slide" Target="slides/slide764.xml"/><Relationship Id="rId2680" Type="http://schemas.openxmlformats.org/officeDocument/2006/relationships/slide" Target="slides/slide2676.xml"/><Relationship Id="rId1350" Type="http://schemas.openxmlformats.org/officeDocument/2006/relationships/slide" Target="slides/slide1346.xml"/><Relationship Id="rId2681" Type="http://schemas.openxmlformats.org/officeDocument/2006/relationships/slide" Target="slides/slide2677.xml"/><Relationship Id="rId1351" Type="http://schemas.openxmlformats.org/officeDocument/2006/relationships/slide" Target="slides/slide1347.xml"/><Relationship Id="rId2682" Type="http://schemas.openxmlformats.org/officeDocument/2006/relationships/slide" Target="slides/slide2678.xml"/><Relationship Id="rId763" Type="http://schemas.openxmlformats.org/officeDocument/2006/relationships/slide" Target="slides/slide759.xml"/><Relationship Id="rId1352" Type="http://schemas.openxmlformats.org/officeDocument/2006/relationships/slide" Target="slides/slide1348.xml"/><Relationship Id="rId2683" Type="http://schemas.openxmlformats.org/officeDocument/2006/relationships/slide" Target="slides/slide2679.xml"/><Relationship Id="rId5710" Type="http://schemas.openxmlformats.org/officeDocument/2006/relationships/slide" Target="slides/slide5706.xml"/><Relationship Id="rId762" Type="http://schemas.openxmlformats.org/officeDocument/2006/relationships/slide" Target="slides/slide758.xml"/><Relationship Id="rId1353" Type="http://schemas.openxmlformats.org/officeDocument/2006/relationships/slide" Target="slides/slide1349.xml"/><Relationship Id="rId2684" Type="http://schemas.openxmlformats.org/officeDocument/2006/relationships/slide" Target="slides/slide2680.xml"/><Relationship Id="rId5711" Type="http://schemas.openxmlformats.org/officeDocument/2006/relationships/slide" Target="slides/slide5707.xml"/><Relationship Id="rId761" Type="http://schemas.openxmlformats.org/officeDocument/2006/relationships/slide" Target="slides/slide757.xml"/><Relationship Id="rId1354" Type="http://schemas.openxmlformats.org/officeDocument/2006/relationships/slide" Target="slides/slide1350.xml"/><Relationship Id="rId2685" Type="http://schemas.openxmlformats.org/officeDocument/2006/relationships/slide" Target="slides/slide2681.xml"/><Relationship Id="rId760" Type="http://schemas.openxmlformats.org/officeDocument/2006/relationships/slide" Target="slides/slide756.xml"/><Relationship Id="rId1355" Type="http://schemas.openxmlformats.org/officeDocument/2006/relationships/slide" Target="slides/slide1351.xml"/><Relationship Id="rId2686" Type="http://schemas.openxmlformats.org/officeDocument/2006/relationships/slide" Target="slides/slide2682.xml"/><Relationship Id="rId1345" Type="http://schemas.openxmlformats.org/officeDocument/2006/relationships/slide" Target="slides/slide1341.xml"/><Relationship Id="rId2676" Type="http://schemas.openxmlformats.org/officeDocument/2006/relationships/slide" Target="slides/slide2672.xml"/><Relationship Id="rId5703" Type="http://schemas.openxmlformats.org/officeDocument/2006/relationships/slide" Target="slides/slide5699.xml"/><Relationship Id="rId1346" Type="http://schemas.openxmlformats.org/officeDocument/2006/relationships/slide" Target="slides/slide1342.xml"/><Relationship Id="rId2677" Type="http://schemas.openxmlformats.org/officeDocument/2006/relationships/slide" Target="slides/slide2673.xml"/><Relationship Id="rId5704" Type="http://schemas.openxmlformats.org/officeDocument/2006/relationships/slide" Target="slides/slide5700.xml"/><Relationship Id="rId1347" Type="http://schemas.openxmlformats.org/officeDocument/2006/relationships/slide" Target="slides/slide1343.xml"/><Relationship Id="rId2678" Type="http://schemas.openxmlformats.org/officeDocument/2006/relationships/slide" Target="slides/slide2674.xml"/><Relationship Id="rId5701" Type="http://schemas.openxmlformats.org/officeDocument/2006/relationships/slide" Target="slides/slide5697.xml"/><Relationship Id="rId1348" Type="http://schemas.openxmlformats.org/officeDocument/2006/relationships/slide" Target="slides/slide1344.xml"/><Relationship Id="rId2679" Type="http://schemas.openxmlformats.org/officeDocument/2006/relationships/slide" Target="slides/slide2675.xml"/><Relationship Id="rId5702" Type="http://schemas.openxmlformats.org/officeDocument/2006/relationships/slide" Target="slides/slide5698.xml"/><Relationship Id="rId1349" Type="http://schemas.openxmlformats.org/officeDocument/2006/relationships/slide" Target="slides/slide1345.xml"/><Relationship Id="rId5707" Type="http://schemas.openxmlformats.org/officeDocument/2006/relationships/slide" Target="slides/slide5703.xml"/><Relationship Id="rId5708" Type="http://schemas.openxmlformats.org/officeDocument/2006/relationships/slide" Target="slides/slide5704.xml"/><Relationship Id="rId5705" Type="http://schemas.openxmlformats.org/officeDocument/2006/relationships/slide" Target="slides/slide5701.xml"/><Relationship Id="rId5706" Type="http://schemas.openxmlformats.org/officeDocument/2006/relationships/slide" Target="slides/slide5702.xml"/><Relationship Id="rId5709" Type="http://schemas.openxmlformats.org/officeDocument/2006/relationships/slide" Target="slides/slide5705.xml"/><Relationship Id="rId756" Type="http://schemas.openxmlformats.org/officeDocument/2006/relationships/slide" Target="slides/slide752.xml"/><Relationship Id="rId755" Type="http://schemas.openxmlformats.org/officeDocument/2006/relationships/slide" Target="slides/slide751.xml"/><Relationship Id="rId754" Type="http://schemas.openxmlformats.org/officeDocument/2006/relationships/slide" Target="slides/slide750.xml"/><Relationship Id="rId753" Type="http://schemas.openxmlformats.org/officeDocument/2006/relationships/slide" Target="slides/slide749.xml"/><Relationship Id="rId759" Type="http://schemas.openxmlformats.org/officeDocument/2006/relationships/slide" Target="slides/slide755.xml"/><Relationship Id="rId758" Type="http://schemas.openxmlformats.org/officeDocument/2006/relationships/slide" Target="slides/slide754.xml"/><Relationship Id="rId757" Type="http://schemas.openxmlformats.org/officeDocument/2006/relationships/slide" Target="slides/slide753.xml"/><Relationship Id="rId2670" Type="http://schemas.openxmlformats.org/officeDocument/2006/relationships/slide" Target="slides/slide2666.xml"/><Relationship Id="rId1340" Type="http://schemas.openxmlformats.org/officeDocument/2006/relationships/slide" Target="slides/slide1336.xml"/><Relationship Id="rId2671" Type="http://schemas.openxmlformats.org/officeDocument/2006/relationships/slide" Target="slides/slide2667.xml"/><Relationship Id="rId752" Type="http://schemas.openxmlformats.org/officeDocument/2006/relationships/slide" Target="slides/slide748.xml"/><Relationship Id="rId1341" Type="http://schemas.openxmlformats.org/officeDocument/2006/relationships/slide" Target="slides/slide1337.xml"/><Relationship Id="rId2672" Type="http://schemas.openxmlformats.org/officeDocument/2006/relationships/slide" Target="slides/slide2668.xml"/><Relationship Id="rId751" Type="http://schemas.openxmlformats.org/officeDocument/2006/relationships/slide" Target="slides/slide747.xml"/><Relationship Id="rId1342" Type="http://schemas.openxmlformats.org/officeDocument/2006/relationships/slide" Target="slides/slide1338.xml"/><Relationship Id="rId2673" Type="http://schemas.openxmlformats.org/officeDocument/2006/relationships/slide" Target="slides/slide2669.xml"/><Relationship Id="rId5700" Type="http://schemas.openxmlformats.org/officeDocument/2006/relationships/slide" Target="slides/slide5696.xml"/><Relationship Id="rId750" Type="http://schemas.openxmlformats.org/officeDocument/2006/relationships/slide" Target="slides/slide746.xml"/><Relationship Id="rId1343" Type="http://schemas.openxmlformats.org/officeDocument/2006/relationships/slide" Target="slides/slide1339.xml"/><Relationship Id="rId2674" Type="http://schemas.openxmlformats.org/officeDocument/2006/relationships/slide" Target="slides/slide2670.xml"/><Relationship Id="rId1344" Type="http://schemas.openxmlformats.org/officeDocument/2006/relationships/slide" Target="slides/slide1340.xml"/><Relationship Id="rId2675" Type="http://schemas.openxmlformats.org/officeDocument/2006/relationships/slide" Target="slides/slide2671.xml"/><Relationship Id="rId2621" Type="http://schemas.openxmlformats.org/officeDocument/2006/relationships/slide" Target="slides/slide2617.xml"/><Relationship Id="rId3953" Type="http://schemas.openxmlformats.org/officeDocument/2006/relationships/slide" Target="slides/slide3949.xml"/><Relationship Id="rId2622" Type="http://schemas.openxmlformats.org/officeDocument/2006/relationships/slide" Target="slides/slide2618.xml"/><Relationship Id="rId3952" Type="http://schemas.openxmlformats.org/officeDocument/2006/relationships/slide" Target="slides/slide3948.xml"/><Relationship Id="rId2623" Type="http://schemas.openxmlformats.org/officeDocument/2006/relationships/slide" Target="slides/slide2619.xml"/><Relationship Id="rId3955" Type="http://schemas.openxmlformats.org/officeDocument/2006/relationships/slide" Target="slides/slide3951.xml"/><Relationship Id="rId2624" Type="http://schemas.openxmlformats.org/officeDocument/2006/relationships/slide" Target="slides/slide2620.xml"/><Relationship Id="rId3954" Type="http://schemas.openxmlformats.org/officeDocument/2006/relationships/slide" Target="slides/slide3950.xml"/><Relationship Id="rId2625" Type="http://schemas.openxmlformats.org/officeDocument/2006/relationships/slide" Target="slides/slide2621.xml"/><Relationship Id="rId3957" Type="http://schemas.openxmlformats.org/officeDocument/2006/relationships/slide" Target="slides/slide3953.xml"/><Relationship Id="rId2626" Type="http://schemas.openxmlformats.org/officeDocument/2006/relationships/slide" Target="slides/slide2622.xml"/><Relationship Id="rId3956" Type="http://schemas.openxmlformats.org/officeDocument/2006/relationships/slide" Target="slides/slide3952.xml"/><Relationship Id="rId2627" Type="http://schemas.openxmlformats.org/officeDocument/2006/relationships/slide" Target="slides/slide2623.xml"/><Relationship Id="rId3959" Type="http://schemas.openxmlformats.org/officeDocument/2006/relationships/slide" Target="slides/slide3955.xml"/><Relationship Id="rId2628" Type="http://schemas.openxmlformats.org/officeDocument/2006/relationships/slide" Target="slides/slide2624.xml"/><Relationship Id="rId3958" Type="http://schemas.openxmlformats.org/officeDocument/2006/relationships/slide" Target="slides/slide3954.xml"/><Relationship Id="rId709" Type="http://schemas.openxmlformats.org/officeDocument/2006/relationships/slide" Target="slides/slide705.xml"/><Relationship Id="rId2629" Type="http://schemas.openxmlformats.org/officeDocument/2006/relationships/slide" Target="slides/slide2625.xml"/><Relationship Id="rId708" Type="http://schemas.openxmlformats.org/officeDocument/2006/relationships/slide" Target="slides/slide704.xml"/><Relationship Id="rId707" Type="http://schemas.openxmlformats.org/officeDocument/2006/relationships/slide" Target="slides/slide703.xml"/><Relationship Id="rId706" Type="http://schemas.openxmlformats.org/officeDocument/2006/relationships/slide" Target="slides/slide702.xml"/><Relationship Id="rId701" Type="http://schemas.openxmlformats.org/officeDocument/2006/relationships/slide" Target="slides/slide697.xml"/><Relationship Id="rId700" Type="http://schemas.openxmlformats.org/officeDocument/2006/relationships/slide" Target="slides/slide696.xml"/><Relationship Id="rId705" Type="http://schemas.openxmlformats.org/officeDocument/2006/relationships/slide" Target="slides/slide701.xml"/><Relationship Id="rId704" Type="http://schemas.openxmlformats.org/officeDocument/2006/relationships/slide" Target="slides/slide700.xml"/><Relationship Id="rId703" Type="http://schemas.openxmlformats.org/officeDocument/2006/relationships/slide" Target="slides/slide699.xml"/><Relationship Id="rId702" Type="http://schemas.openxmlformats.org/officeDocument/2006/relationships/slide" Target="slides/slide698.xml"/><Relationship Id="rId3951" Type="http://schemas.openxmlformats.org/officeDocument/2006/relationships/slide" Target="slides/slide3947.xml"/><Relationship Id="rId2620" Type="http://schemas.openxmlformats.org/officeDocument/2006/relationships/slide" Target="slides/slide2616.xml"/><Relationship Id="rId3950" Type="http://schemas.openxmlformats.org/officeDocument/2006/relationships/slide" Target="slides/slide3946.xml"/><Relationship Id="rId2610" Type="http://schemas.openxmlformats.org/officeDocument/2006/relationships/slide" Target="slides/slide2606.xml"/><Relationship Id="rId3942" Type="http://schemas.openxmlformats.org/officeDocument/2006/relationships/slide" Target="slides/slide3938.xml"/><Relationship Id="rId2611" Type="http://schemas.openxmlformats.org/officeDocument/2006/relationships/slide" Target="slides/slide2607.xml"/><Relationship Id="rId3941" Type="http://schemas.openxmlformats.org/officeDocument/2006/relationships/slide" Target="slides/slide3937.xml"/><Relationship Id="rId2612" Type="http://schemas.openxmlformats.org/officeDocument/2006/relationships/slide" Target="slides/slide2608.xml"/><Relationship Id="rId3944" Type="http://schemas.openxmlformats.org/officeDocument/2006/relationships/slide" Target="slides/slide3940.xml"/><Relationship Id="rId2613" Type="http://schemas.openxmlformats.org/officeDocument/2006/relationships/slide" Target="slides/slide2609.xml"/><Relationship Id="rId3943" Type="http://schemas.openxmlformats.org/officeDocument/2006/relationships/slide" Target="slides/slide3939.xml"/><Relationship Id="rId2614" Type="http://schemas.openxmlformats.org/officeDocument/2006/relationships/slide" Target="slides/slide2610.xml"/><Relationship Id="rId3946" Type="http://schemas.openxmlformats.org/officeDocument/2006/relationships/slide" Target="slides/slide3942.xml"/><Relationship Id="rId2615" Type="http://schemas.openxmlformats.org/officeDocument/2006/relationships/slide" Target="slides/slide2611.xml"/><Relationship Id="rId3945" Type="http://schemas.openxmlformats.org/officeDocument/2006/relationships/slide" Target="slides/slide3941.xml"/><Relationship Id="rId2616" Type="http://schemas.openxmlformats.org/officeDocument/2006/relationships/slide" Target="slides/slide2612.xml"/><Relationship Id="rId3948" Type="http://schemas.openxmlformats.org/officeDocument/2006/relationships/slide" Target="slides/slide3944.xml"/><Relationship Id="rId2617" Type="http://schemas.openxmlformats.org/officeDocument/2006/relationships/slide" Target="slides/slide2613.xml"/><Relationship Id="rId3947" Type="http://schemas.openxmlformats.org/officeDocument/2006/relationships/slide" Target="slides/slide3943.xml"/><Relationship Id="rId2618" Type="http://schemas.openxmlformats.org/officeDocument/2006/relationships/slide" Target="slides/slide2614.xml"/><Relationship Id="rId2619" Type="http://schemas.openxmlformats.org/officeDocument/2006/relationships/slide" Target="slides/slide2615.xml"/><Relationship Id="rId3949" Type="http://schemas.openxmlformats.org/officeDocument/2006/relationships/slide" Target="slides/slide3945.xml"/><Relationship Id="rId3940" Type="http://schemas.openxmlformats.org/officeDocument/2006/relationships/slide" Target="slides/slide3936.xml"/><Relationship Id="rId1312" Type="http://schemas.openxmlformats.org/officeDocument/2006/relationships/slide" Target="slides/slide1308.xml"/><Relationship Id="rId2643" Type="http://schemas.openxmlformats.org/officeDocument/2006/relationships/slide" Target="slides/slide2639.xml"/><Relationship Id="rId3975" Type="http://schemas.openxmlformats.org/officeDocument/2006/relationships/slide" Target="slides/slide3971.xml"/><Relationship Id="rId1313" Type="http://schemas.openxmlformats.org/officeDocument/2006/relationships/slide" Target="slides/slide1309.xml"/><Relationship Id="rId2644" Type="http://schemas.openxmlformats.org/officeDocument/2006/relationships/slide" Target="slides/slide2640.xml"/><Relationship Id="rId3974" Type="http://schemas.openxmlformats.org/officeDocument/2006/relationships/slide" Target="slides/slide3970.xml"/><Relationship Id="rId1314" Type="http://schemas.openxmlformats.org/officeDocument/2006/relationships/slide" Target="slides/slide1310.xml"/><Relationship Id="rId2645" Type="http://schemas.openxmlformats.org/officeDocument/2006/relationships/slide" Target="slides/slide2641.xml"/><Relationship Id="rId3977" Type="http://schemas.openxmlformats.org/officeDocument/2006/relationships/slide" Target="slides/slide3973.xml"/><Relationship Id="rId1315" Type="http://schemas.openxmlformats.org/officeDocument/2006/relationships/slide" Target="slides/slide1311.xml"/><Relationship Id="rId2646" Type="http://schemas.openxmlformats.org/officeDocument/2006/relationships/slide" Target="slides/slide2642.xml"/><Relationship Id="rId3976" Type="http://schemas.openxmlformats.org/officeDocument/2006/relationships/slide" Target="slides/slide3972.xml"/><Relationship Id="rId1316" Type="http://schemas.openxmlformats.org/officeDocument/2006/relationships/slide" Target="slides/slide1312.xml"/><Relationship Id="rId2647" Type="http://schemas.openxmlformats.org/officeDocument/2006/relationships/slide" Target="slides/slide2643.xml"/><Relationship Id="rId3979" Type="http://schemas.openxmlformats.org/officeDocument/2006/relationships/slide" Target="slides/slide3975.xml"/><Relationship Id="rId1317" Type="http://schemas.openxmlformats.org/officeDocument/2006/relationships/slide" Target="slides/slide1313.xml"/><Relationship Id="rId2648" Type="http://schemas.openxmlformats.org/officeDocument/2006/relationships/slide" Target="slides/slide2644.xml"/><Relationship Id="rId3978" Type="http://schemas.openxmlformats.org/officeDocument/2006/relationships/slide" Target="slides/slide3974.xml"/><Relationship Id="rId1318" Type="http://schemas.openxmlformats.org/officeDocument/2006/relationships/slide" Target="slides/slide1314.xml"/><Relationship Id="rId2649" Type="http://schemas.openxmlformats.org/officeDocument/2006/relationships/slide" Target="slides/slide2645.xml"/><Relationship Id="rId1319" Type="http://schemas.openxmlformats.org/officeDocument/2006/relationships/slide" Target="slides/slide1315.xml"/><Relationship Id="rId729" Type="http://schemas.openxmlformats.org/officeDocument/2006/relationships/slide" Target="slides/slide725.xml"/><Relationship Id="rId728" Type="http://schemas.openxmlformats.org/officeDocument/2006/relationships/slide" Target="slides/slide724.xml"/><Relationship Id="rId723" Type="http://schemas.openxmlformats.org/officeDocument/2006/relationships/slide" Target="slides/slide719.xml"/><Relationship Id="rId722" Type="http://schemas.openxmlformats.org/officeDocument/2006/relationships/slide" Target="slides/slide718.xml"/><Relationship Id="rId721" Type="http://schemas.openxmlformats.org/officeDocument/2006/relationships/slide" Target="slides/slide717.xml"/><Relationship Id="rId720" Type="http://schemas.openxmlformats.org/officeDocument/2006/relationships/slide" Target="slides/slide716.xml"/><Relationship Id="rId727" Type="http://schemas.openxmlformats.org/officeDocument/2006/relationships/slide" Target="slides/slide723.xml"/><Relationship Id="rId726" Type="http://schemas.openxmlformats.org/officeDocument/2006/relationships/slide" Target="slides/slide722.xml"/><Relationship Id="rId725" Type="http://schemas.openxmlformats.org/officeDocument/2006/relationships/slide" Target="slides/slide721.xml"/><Relationship Id="rId724" Type="http://schemas.openxmlformats.org/officeDocument/2006/relationships/slide" Target="slides/slide720.xml"/><Relationship Id="rId3971" Type="http://schemas.openxmlformats.org/officeDocument/2006/relationships/slide" Target="slides/slide3967.xml"/><Relationship Id="rId2640" Type="http://schemas.openxmlformats.org/officeDocument/2006/relationships/slide" Target="slides/slide2636.xml"/><Relationship Id="rId3970" Type="http://schemas.openxmlformats.org/officeDocument/2006/relationships/slide" Target="slides/slide3966.xml"/><Relationship Id="rId1310" Type="http://schemas.openxmlformats.org/officeDocument/2006/relationships/slide" Target="slides/slide1306.xml"/><Relationship Id="rId2641" Type="http://schemas.openxmlformats.org/officeDocument/2006/relationships/slide" Target="slides/slide2637.xml"/><Relationship Id="rId3973" Type="http://schemas.openxmlformats.org/officeDocument/2006/relationships/slide" Target="slides/slide3969.xml"/><Relationship Id="rId1311" Type="http://schemas.openxmlformats.org/officeDocument/2006/relationships/slide" Target="slides/slide1307.xml"/><Relationship Id="rId2642" Type="http://schemas.openxmlformats.org/officeDocument/2006/relationships/slide" Target="slides/slide2638.xml"/><Relationship Id="rId3972" Type="http://schemas.openxmlformats.org/officeDocument/2006/relationships/slide" Target="slides/slide3968.xml"/><Relationship Id="rId1301" Type="http://schemas.openxmlformats.org/officeDocument/2006/relationships/slide" Target="slides/slide1297.xml"/><Relationship Id="rId2632" Type="http://schemas.openxmlformats.org/officeDocument/2006/relationships/slide" Target="slides/slide2628.xml"/><Relationship Id="rId3964" Type="http://schemas.openxmlformats.org/officeDocument/2006/relationships/slide" Target="slides/slide3960.xml"/><Relationship Id="rId1302" Type="http://schemas.openxmlformats.org/officeDocument/2006/relationships/slide" Target="slides/slide1298.xml"/><Relationship Id="rId2633" Type="http://schemas.openxmlformats.org/officeDocument/2006/relationships/slide" Target="slides/slide2629.xml"/><Relationship Id="rId3963" Type="http://schemas.openxmlformats.org/officeDocument/2006/relationships/slide" Target="slides/slide3959.xml"/><Relationship Id="rId1303" Type="http://schemas.openxmlformats.org/officeDocument/2006/relationships/slide" Target="slides/slide1299.xml"/><Relationship Id="rId2634" Type="http://schemas.openxmlformats.org/officeDocument/2006/relationships/slide" Target="slides/slide2630.xml"/><Relationship Id="rId3966" Type="http://schemas.openxmlformats.org/officeDocument/2006/relationships/slide" Target="slides/slide3962.xml"/><Relationship Id="rId1304" Type="http://schemas.openxmlformats.org/officeDocument/2006/relationships/slide" Target="slides/slide1300.xml"/><Relationship Id="rId2635" Type="http://schemas.openxmlformats.org/officeDocument/2006/relationships/slide" Target="slides/slide2631.xml"/><Relationship Id="rId3965" Type="http://schemas.openxmlformats.org/officeDocument/2006/relationships/slide" Target="slides/slide3961.xml"/><Relationship Id="rId1305" Type="http://schemas.openxmlformats.org/officeDocument/2006/relationships/slide" Target="slides/slide1301.xml"/><Relationship Id="rId2636" Type="http://schemas.openxmlformats.org/officeDocument/2006/relationships/slide" Target="slides/slide2632.xml"/><Relationship Id="rId3968" Type="http://schemas.openxmlformats.org/officeDocument/2006/relationships/slide" Target="slides/slide3964.xml"/><Relationship Id="rId1306" Type="http://schemas.openxmlformats.org/officeDocument/2006/relationships/slide" Target="slides/slide1302.xml"/><Relationship Id="rId2637" Type="http://schemas.openxmlformats.org/officeDocument/2006/relationships/slide" Target="slides/slide2633.xml"/><Relationship Id="rId3967" Type="http://schemas.openxmlformats.org/officeDocument/2006/relationships/slide" Target="slides/slide3963.xml"/><Relationship Id="rId1307" Type="http://schemas.openxmlformats.org/officeDocument/2006/relationships/slide" Target="slides/slide1303.xml"/><Relationship Id="rId2638" Type="http://schemas.openxmlformats.org/officeDocument/2006/relationships/slide" Target="slides/slide2634.xml"/><Relationship Id="rId1308" Type="http://schemas.openxmlformats.org/officeDocument/2006/relationships/slide" Target="slides/slide1304.xml"/><Relationship Id="rId2639" Type="http://schemas.openxmlformats.org/officeDocument/2006/relationships/slide" Target="slides/slide2635.xml"/><Relationship Id="rId3969" Type="http://schemas.openxmlformats.org/officeDocument/2006/relationships/slide" Target="slides/slide3965.xml"/><Relationship Id="rId1309" Type="http://schemas.openxmlformats.org/officeDocument/2006/relationships/slide" Target="slides/slide1305.xml"/><Relationship Id="rId719" Type="http://schemas.openxmlformats.org/officeDocument/2006/relationships/slide" Target="slides/slide715.xml"/><Relationship Id="rId718" Type="http://schemas.openxmlformats.org/officeDocument/2006/relationships/slide" Target="slides/slide714.xml"/><Relationship Id="rId717" Type="http://schemas.openxmlformats.org/officeDocument/2006/relationships/slide" Target="slides/slide713.xml"/><Relationship Id="rId712" Type="http://schemas.openxmlformats.org/officeDocument/2006/relationships/slide" Target="slides/slide708.xml"/><Relationship Id="rId711" Type="http://schemas.openxmlformats.org/officeDocument/2006/relationships/slide" Target="slides/slide707.xml"/><Relationship Id="rId710" Type="http://schemas.openxmlformats.org/officeDocument/2006/relationships/slide" Target="slides/slide706.xml"/><Relationship Id="rId716" Type="http://schemas.openxmlformats.org/officeDocument/2006/relationships/slide" Target="slides/slide712.xml"/><Relationship Id="rId715" Type="http://schemas.openxmlformats.org/officeDocument/2006/relationships/slide" Target="slides/slide711.xml"/><Relationship Id="rId714" Type="http://schemas.openxmlformats.org/officeDocument/2006/relationships/slide" Target="slides/slide710.xml"/><Relationship Id="rId713" Type="http://schemas.openxmlformats.org/officeDocument/2006/relationships/slide" Target="slides/slide709.xml"/><Relationship Id="rId3960" Type="http://schemas.openxmlformats.org/officeDocument/2006/relationships/slide" Target="slides/slide3956.xml"/><Relationship Id="rId2630" Type="http://schemas.openxmlformats.org/officeDocument/2006/relationships/slide" Target="slides/slide2626.xml"/><Relationship Id="rId3962" Type="http://schemas.openxmlformats.org/officeDocument/2006/relationships/slide" Target="slides/slide3958.xml"/><Relationship Id="rId1300" Type="http://schemas.openxmlformats.org/officeDocument/2006/relationships/slide" Target="slides/slide1296.xml"/><Relationship Id="rId2631" Type="http://schemas.openxmlformats.org/officeDocument/2006/relationships/slide" Target="slides/slide2627.xml"/><Relationship Id="rId3961" Type="http://schemas.openxmlformats.org/officeDocument/2006/relationships/slide" Target="slides/slide3957.xml"/><Relationship Id="rId3117" Type="http://schemas.openxmlformats.org/officeDocument/2006/relationships/slide" Target="slides/slide3113.xml"/><Relationship Id="rId4448" Type="http://schemas.openxmlformats.org/officeDocument/2006/relationships/slide" Target="slides/slide4444.xml"/><Relationship Id="rId3116" Type="http://schemas.openxmlformats.org/officeDocument/2006/relationships/slide" Target="slides/slide3112.xml"/><Relationship Id="rId4447" Type="http://schemas.openxmlformats.org/officeDocument/2006/relationships/slide" Target="slides/slide4443.xml"/><Relationship Id="rId3119" Type="http://schemas.openxmlformats.org/officeDocument/2006/relationships/slide" Target="slides/slide3115.xml"/><Relationship Id="rId5778" Type="http://schemas.openxmlformats.org/officeDocument/2006/relationships/slide" Target="slides/slide5774.xml"/><Relationship Id="rId3118" Type="http://schemas.openxmlformats.org/officeDocument/2006/relationships/slide" Target="slides/slide3114.xml"/><Relationship Id="rId4449" Type="http://schemas.openxmlformats.org/officeDocument/2006/relationships/slide" Target="slides/slide4445.xml"/><Relationship Id="rId5779" Type="http://schemas.openxmlformats.org/officeDocument/2006/relationships/slide" Target="slides/slide5775.xml"/><Relationship Id="rId4440" Type="http://schemas.openxmlformats.org/officeDocument/2006/relationships/slide" Target="slides/slide4436.xml"/><Relationship Id="rId5772" Type="http://schemas.openxmlformats.org/officeDocument/2006/relationships/slide" Target="slides/slide5768.xml"/><Relationship Id="rId5773" Type="http://schemas.openxmlformats.org/officeDocument/2006/relationships/slide" Target="slides/slide5769.xml"/><Relationship Id="rId3111" Type="http://schemas.openxmlformats.org/officeDocument/2006/relationships/slide" Target="slides/slide3107.xml"/><Relationship Id="rId4442" Type="http://schemas.openxmlformats.org/officeDocument/2006/relationships/slide" Target="slides/slide4438.xml"/><Relationship Id="rId5770" Type="http://schemas.openxmlformats.org/officeDocument/2006/relationships/slide" Target="slides/slide5766.xml"/><Relationship Id="rId3110" Type="http://schemas.openxmlformats.org/officeDocument/2006/relationships/slide" Target="slides/slide3106.xml"/><Relationship Id="rId4441" Type="http://schemas.openxmlformats.org/officeDocument/2006/relationships/slide" Target="slides/slide4437.xml"/><Relationship Id="rId5771" Type="http://schemas.openxmlformats.org/officeDocument/2006/relationships/slide" Target="slides/slide5767.xml"/><Relationship Id="rId3113" Type="http://schemas.openxmlformats.org/officeDocument/2006/relationships/slide" Target="slides/slide3109.xml"/><Relationship Id="rId4444" Type="http://schemas.openxmlformats.org/officeDocument/2006/relationships/slide" Target="slides/slide4440.xml"/><Relationship Id="rId5776" Type="http://schemas.openxmlformats.org/officeDocument/2006/relationships/slide" Target="slides/slide5772.xml"/><Relationship Id="rId3112" Type="http://schemas.openxmlformats.org/officeDocument/2006/relationships/slide" Target="slides/slide3108.xml"/><Relationship Id="rId4443" Type="http://schemas.openxmlformats.org/officeDocument/2006/relationships/slide" Target="slides/slide4439.xml"/><Relationship Id="rId5777" Type="http://schemas.openxmlformats.org/officeDocument/2006/relationships/slide" Target="slides/slide5773.xml"/><Relationship Id="rId3115" Type="http://schemas.openxmlformats.org/officeDocument/2006/relationships/slide" Target="slides/slide3111.xml"/><Relationship Id="rId4446" Type="http://schemas.openxmlformats.org/officeDocument/2006/relationships/slide" Target="slides/slide4442.xml"/><Relationship Id="rId5774" Type="http://schemas.openxmlformats.org/officeDocument/2006/relationships/slide" Target="slides/slide5770.xml"/><Relationship Id="rId3114" Type="http://schemas.openxmlformats.org/officeDocument/2006/relationships/slide" Target="slides/slide3110.xml"/><Relationship Id="rId4445" Type="http://schemas.openxmlformats.org/officeDocument/2006/relationships/slide" Target="slides/slide4441.xml"/><Relationship Id="rId5775" Type="http://schemas.openxmlformats.org/officeDocument/2006/relationships/slide" Target="slides/slide5771.xml"/><Relationship Id="rId3106" Type="http://schemas.openxmlformats.org/officeDocument/2006/relationships/slide" Target="slides/slide3102.xml"/><Relationship Id="rId4437" Type="http://schemas.openxmlformats.org/officeDocument/2006/relationships/slide" Target="slides/slide4433.xml"/><Relationship Id="rId5769" Type="http://schemas.openxmlformats.org/officeDocument/2006/relationships/slide" Target="slides/slide5765.xml"/><Relationship Id="rId3105" Type="http://schemas.openxmlformats.org/officeDocument/2006/relationships/slide" Target="slides/slide3101.xml"/><Relationship Id="rId4436" Type="http://schemas.openxmlformats.org/officeDocument/2006/relationships/slide" Target="slides/slide4432.xml"/><Relationship Id="rId3108" Type="http://schemas.openxmlformats.org/officeDocument/2006/relationships/slide" Target="slides/slide3104.xml"/><Relationship Id="rId4439" Type="http://schemas.openxmlformats.org/officeDocument/2006/relationships/slide" Target="slides/slide4435.xml"/><Relationship Id="rId5767" Type="http://schemas.openxmlformats.org/officeDocument/2006/relationships/slide" Target="slides/slide5763.xml"/><Relationship Id="rId3107" Type="http://schemas.openxmlformats.org/officeDocument/2006/relationships/slide" Target="slides/slide3103.xml"/><Relationship Id="rId4438" Type="http://schemas.openxmlformats.org/officeDocument/2006/relationships/slide" Target="slides/slide4434.xml"/><Relationship Id="rId5768" Type="http://schemas.openxmlformats.org/officeDocument/2006/relationships/slide" Target="slides/slide5764.xml"/><Relationship Id="rId3109" Type="http://schemas.openxmlformats.org/officeDocument/2006/relationships/slide" Target="slides/slide3105.xml"/><Relationship Id="rId5761" Type="http://schemas.openxmlformats.org/officeDocument/2006/relationships/slide" Target="slides/slide5757.xml"/><Relationship Id="rId5762" Type="http://schemas.openxmlformats.org/officeDocument/2006/relationships/slide" Target="slides/slide5758.xml"/><Relationship Id="rId3100" Type="http://schemas.openxmlformats.org/officeDocument/2006/relationships/slide" Target="slides/slide3096.xml"/><Relationship Id="rId4431" Type="http://schemas.openxmlformats.org/officeDocument/2006/relationships/slide" Target="slides/slide4427.xml"/><Relationship Id="rId4430" Type="http://schemas.openxmlformats.org/officeDocument/2006/relationships/slide" Target="slides/slide4426.xml"/><Relationship Id="rId5760" Type="http://schemas.openxmlformats.org/officeDocument/2006/relationships/slide" Target="slides/slide5756.xml"/><Relationship Id="rId3102" Type="http://schemas.openxmlformats.org/officeDocument/2006/relationships/slide" Target="slides/slide3098.xml"/><Relationship Id="rId4433" Type="http://schemas.openxmlformats.org/officeDocument/2006/relationships/slide" Target="slides/slide4429.xml"/><Relationship Id="rId5765" Type="http://schemas.openxmlformats.org/officeDocument/2006/relationships/slide" Target="slides/slide5761.xml"/><Relationship Id="rId3101" Type="http://schemas.openxmlformats.org/officeDocument/2006/relationships/slide" Target="slides/slide3097.xml"/><Relationship Id="rId4432" Type="http://schemas.openxmlformats.org/officeDocument/2006/relationships/slide" Target="slides/slide4428.xml"/><Relationship Id="rId5766" Type="http://schemas.openxmlformats.org/officeDocument/2006/relationships/slide" Target="slides/slide5762.xml"/><Relationship Id="rId3104" Type="http://schemas.openxmlformats.org/officeDocument/2006/relationships/slide" Target="slides/slide3100.xml"/><Relationship Id="rId4435" Type="http://schemas.openxmlformats.org/officeDocument/2006/relationships/slide" Target="slides/slide4431.xml"/><Relationship Id="rId5763" Type="http://schemas.openxmlformats.org/officeDocument/2006/relationships/slide" Target="slides/slide5759.xml"/><Relationship Id="rId3103" Type="http://schemas.openxmlformats.org/officeDocument/2006/relationships/slide" Target="slides/slide3099.xml"/><Relationship Id="rId4434" Type="http://schemas.openxmlformats.org/officeDocument/2006/relationships/slide" Target="slides/slide4430.xml"/><Relationship Id="rId5764" Type="http://schemas.openxmlformats.org/officeDocument/2006/relationships/slide" Target="slides/slide5760.xml"/><Relationship Id="rId3139" Type="http://schemas.openxmlformats.org/officeDocument/2006/relationships/slide" Target="slides/slide3135.xml"/><Relationship Id="rId3138" Type="http://schemas.openxmlformats.org/officeDocument/2006/relationships/slide" Target="slides/slide3134.xml"/><Relationship Id="rId4469" Type="http://schemas.openxmlformats.org/officeDocument/2006/relationships/slide" Target="slides/slide4465.xml"/><Relationship Id="rId5790" Type="http://schemas.openxmlformats.org/officeDocument/2006/relationships/slide" Target="slides/slide5786.xml"/><Relationship Id="rId5791" Type="http://schemas.openxmlformats.org/officeDocument/2006/relationships/slide" Target="slides/slide5787.xml"/><Relationship Id="rId4460" Type="http://schemas.openxmlformats.org/officeDocument/2006/relationships/slide" Target="slides/slide4456.xml"/><Relationship Id="rId3131" Type="http://schemas.openxmlformats.org/officeDocument/2006/relationships/slide" Target="slides/slide3127.xml"/><Relationship Id="rId4462" Type="http://schemas.openxmlformats.org/officeDocument/2006/relationships/slide" Target="slides/slide4458.xml"/><Relationship Id="rId5794" Type="http://schemas.openxmlformats.org/officeDocument/2006/relationships/slide" Target="slides/slide5790.xml"/><Relationship Id="rId3130" Type="http://schemas.openxmlformats.org/officeDocument/2006/relationships/slide" Target="slides/slide3126.xml"/><Relationship Id="rId4461" Type="http://schemas.openxmlformats.org/officeDocument/2006/relationships/slide" Target="slides/slide4457.xml"/><Relationship Id="rId5795" Type="http://schemas.openxmlformats.org/officeDocument/2006/relationships/slide" Target="slides/slide5791.xml"/><Relationship Id="rId3133" Type="http://schemas.openxmlformats.org/officeDocument/2006/relationships/slide" Target="slides/slide3129.xml"/><Relationship Id="rId4464" Type="http://schemas.openxmlformats.org/officeDocument/2006/relationships/slide" Target="slides/slide4460.xml"/><Relationship Id="rId5792" Type="http://schemas.openxmlformats.org/officeDocument/2006/relationships/slide" Target="slides/slide5788.xml"/><Relationship Id="rId3132" Type="http://schemas.openxmlformats.org/officeDocument/2006/relationships/slide" Target="slides/slide3128.xml"/><Relationship Id="rId4463" Type="http://schemas.openxmlformats.org/officeDocument/2006/relationships/slide" Target="slides/slide4459.xml"/><Relationship Id="rId5793" Type="http://schemas.openxmlformats.org/officeDocument/2006/relationships/slide" Target="slides/slide5789.xml"/><Relationship Id="rId3135" Type="http://schemas.openxmlformats.org/officeDocument/2006/relationships/slide" Target="slides/slide3131.xml"/><Relationship Id="rId4466" Type="http://schemas.openxmlformats.org/officeDocument/2006/relationships/slide" Target="slides/slide4462.xml"/><Relationship Id="rId5798" Type="http://schemas.openxmlformats.org/officeDocument/2006/relationships/slide" Target="slides/slide5794.xml"/><Relationship Id="rId3134" Type="http://schemas.openxmlformats.org/officeDocument/2006/relationships/slide" Target="slides/slide3130.xml"/><Relationship Id="rId4465" Type="http://schemas.openxmlformats.org/officeDocument/2006/relationships/slide" Target="slides/slide4461.xml"/><Relationship Id="rId5799" Type="http://schemas.openxmlformats.org/officeDocument/2006/relationships/slide" Target="slides/slide5795.xml"/><Relationship Id="rId3137" Type="http://schemas.openxmlformats.org/officeDocument/2006/relationships/slide" Target="slides/slide3133.xml"/><Relationship Id="rId4468" Type="http://schemas.openxmlformats.org/officeDocument/2006/relationships/slide" Target="slides/slide4464.xml"/><Relationship Id="rId5796" Type="http://schemas.openxmlformats.org/officeDocument/2006/relationships/slide" Target="slides/slide5792.xml"/><Relationship Id="rId3136" Type="http://schemas.openxmlformats.org/officeDocument/2006/relationships/slide" Target="slides/slide3132.xml"/><Relationship Id="rId4467" Type="http://schemas.openxmlformats.org/officeDocument/2006/relationships/slide" Target="slides/slide4463.xml"/><Relationship Id="rId5797" Type="http://schemas.openxmlformats.org/officeDocument/2006/relationships/slide" Target="slides/slide5793.xml"/><Relationship Id="rId3128" Type="http://schemas.openxmlformats.org/officeDocument/2006/relationships/slide" Target="slides/slide3124.xml"/><Relationship Id="rId4459" Type="http://schemas.openxmlformats.org/officeDocument/2006/relationships/slide" Target="slides/slide4455.xml"/><Relationship Id="rId3127" Type="http://schemas.openxmlformats.org/officeDocument/2006/relationships/slide" Target="slides/slide3123.xml"/><Relationship Id="rId4458" Type="http://schemas.openxmlformats.org/officeDocument/2006/relationships/slide" Target="slides/slide4454.xml"/><Relationship Id="rId5789" Type="http://schemas.openxmlformats.org/officeDocument/2006/relationships/slide" Target="slides/slide5785.xml"/><Relationship Id="rId3129" Type="http://schemas.openxmlformats.org/officeDocument/2006/relationships/slide" Target="slides/slide3125.xml"/><Relationship Id="rId5780" Type="http://schemas.openxmlformats.org/officeDocument/2006/relationships/slide" Target="slides/slide5776.xml"/><Relationship Id="rId3120" Type="http://schemas.openxmlformats.org/officeDocument/2006/relationships/slide" Target="slides/slide3116.xml"/><Relationship Id="rId4451" Type="http://schemas.openxmlformats.org/officeDocument/2006/relationships/slide" Target="slides/slide4447.xml"/><Relationship Id="rId5783" Type="http://schemas.openxmlformats.org/officeDocument/2006/relationships/slide" Target="slides/slide5779.xml"/><Relationship Id="rId4450" Type="http://schemas.openxmlformats.org/officeDocument/2006/relationships/slide" Target="slides/slide4446.xml"/><Relationship Id="rId5784" Type="http://schemas.openxmlformats.org/officeDocument/2006/relationships/slide" Target="slides/slide5780.xml"/><Relationship Id="rId3122" Type="http://schemas.openxmlformats.org/officeDocument/2006/relationships/slide" Target="slides/slide3118.xml"/><Relationship Id="rId4453" Type="http://schemas.openxmlformats.org/officeDocument/2006/relationships/slide" Target="slides/slide4449.xml"/><Relationship Id="rId5781" Type="http://schemas.openxmlformats.org/officeDocument/2006/relationships/slide" Target="slides/slide5777.xml"/><Relationship Id="rId3121" Type="http://schemas.openxmlformats.org/officeDocument/2006/relationships/slide" Target="slides/slide3117.xml"/><Relationship Id="rId4452" Type="http://schemas.openxmlformats.org/officeDocument/2006/relationships/slide" Target="slides/slide4448.xml"/><Relationship Id="rId5782" Type="http://schemas.openxmlformats.org/officeDocument/2006/relationships/slide" Target="slides/slide5778.xml"/><Relationship Id="rId3124" Type="http://schemas.openxmlformats.org/officeDocument/2006/relationships/slide" Target="slides/slide3120.xml"/><Relationship Id="rId4455" Type="http://schemas.openxmlformats.org/officeDocument/2006/relationships/slide" Target="slides/slide4451.xml"/><Relationship Id="rId5787" Type="http://schemas.openxmlformats.org/officeDocument/2006/relationships/slide" Target="slides/slide5783.xml"/><Relationship Id="rId3123" Type="http://schemas.openxmlformats.org/officeDocument/2006/relationships/slide" Target="slides/slide3119.xml"/><Relationship Id="rId4454" Type="http://schemas.openxmlformats.org/officeDocument/2006/relationships/slide" Target="slides/slide4450.xml"/><Relationship Id="rId5788" Type="http://schemas.openxmlformats.org/officeDocument/2006/relationships/slide" Target="slides/slide5784.xml"/><Relationship Id="rId3126" Type="http://schemas.openxmlformats.org/officeDocument/2006/relationships/slide" Target="slides/slide3122.xml"/><Relationship Id="rId4457" Type="http://schemas.openxmlformats.org/officeDocument/2006/relationships/slide" Target="slides/slide4453.xml"/><Relationship Id="rId5785" Type="http://schemas.openxmlformats.org/officeDocument/2006/relationships/slide" Target="slides/slide5781.xml"/><Relationship Id="rId3125" Type="http://schemas.openxmlformats.org/officeDocument/2006/relationships/slide" Target="slides/slide3121.xml"/><Relationship Id="rId4456" Type="http://schemas.openxmlformats.org/officeDocument/2006/relationships/slide" Target="slides/slide4452.xml"/><Relationship Id="rId5786" Type="http://schemas.openxmlformats.org/officeDocument/2006/relationships/slide" Target="slides/slide5782.xml"/><Relationship Id="rId1378" Type="http://schemas.openxmlformats.org/officeDocument/2006/relationships/slide" Target="slides/slide1374.xml"/><Relationship Id="rId4404" Type="http://schemas.openxmlformats.org/officeDocument/2006/relationships/slide" Target="slides/slide4400.xml"/><Relationship Id="rId5736" Type="http://schemas.openxmlformats.org/officeDocument/2006/relationships/slide" Target="slides/slide5732.xml"/><Relationship Id="rId1379" Type="http://schemas.openxmlformats.org/officeDocument/2006/relationships/slide" Target="slides/slide1375.xml"/><Relationship Id="rId4403" Type="http://schemas.openxmlformats.org/officeDocument/2006/relationships/slide" Target="slides/slide4399.xml"/><Relationship Id="rId5737" Type="http://schemas.openxmlformats.org/officeDocument/2006/relationships/slide" Target="slides/slide5733.xml"/><Relationship Id="rId4406" Type="http://schemas.openxmlformats.org/officeDocument/2006/relationships/slide" Target="slides/slide4402.xml"/><Relationship Id="rId5734" Type="http://schemas.openxmlformats.org/officeDocument/2006/relationships/slide" Target="slides/slide5730.xml"/><Relationship Id="rId4405" Type="http://schemas.openxmlformats.org/officeDocument/2006/relationships/slide" Target="slides/slide4401.xml"/><Relationship Id="rId5735" Type="http://schemas.openxmlformats.org/officeDocument/2006/relationships/slide" Target="slides/slide5731.xml"/><Relationship Id="rId4408" Type="http://schemas.openxmlformats.org/officeDocument/2006/relationships/slide" Target="slides/slide4404.xml"/><Relationship Id="rId4407" Type="http://schemas.openxmlformats.org/officeDocument/2006/relationships/slide" Target="slides/slide4403.xml"/><Relationship Id="rId5738" Type="http://schemas.openxmlformats.org/officeDocument/2006/relationships/slide" Target="slides/slide5734.xml"/><Relationship Id="rId4409" Type="http://schemas.openxmlformats.org/officeDocument/2006/relationships/slide" Target="slides/slide4405.xml"/><Relationship Id="rId5739" Type="http://schemas.openxmlformats.org/officeDocument/2006/relationships/slide" Target="slides/slide5735.xml"/><Relationship Id="rId789" Type="http://schemas.openxmlformats.org/officeDocument/2006/relationships/slide" Target="slides/slide785.xml"/><Relationship Id="rId788" Type="http://schemas.openxmlformats.org/officeDocument/2006/relationships/slide" Target="slides/slide784.xml"/><Relationship Id="rId787" Type="http://schemas.openxmlformats.org/officeDocument/2006/relationships/slide" Target="slides/slide783.xml"/><Relationship Id="rId786" Type="http://schemas.openxmlformats.org/officeDocument/2006/relationships/slide" Target="slides/slide782.xml"/><Relationship Id="rId781" Type="http://schemas.openxmlformats.org/officeDocument/2006/relationships/slide" Target="slides/slide777.xml"/><Relationship Id="rId1370" Type="http://schemas.openxmlformats.org/officeDocument/2006/relationships/slide" Target="slides/slide1366.xml"/><Relationship Id="rId780" Type="http://schemas.openxmlformats.org/officeDocument/2006/relationships/slide" Target="slides/slide776.xml"/><Relationship Id="rId1371" Type="http://schemas.openxmlformats.org/officeDocument/2006/relationships/slide" Target="slides/slide1367.xml"/><Relationship Id="rId1372" Type="http://schemas.openxmlformats.org/officeDocument/2006/relationships/slide" Target="slides/slide1368.xml"/><Relationship Id="rId1373" Type="http://schemas.openxmlformats.org/officeDocument/2006/relationships/slide" Target="slides/slide1369.xml"/><Relationship Id="rId785" Type="http://schemas.openxmlformats.org/officeDocument/2006/relationships/slide" Target="slides/slide781.xml"/><Relationship Id="rId1374" Type="http://schemas.openxmlformats.org/officeDocument/2006/relationships/slide" Target="slides/slide1370.xml"/><Relationship Id="rId4400" Type="http://schemas.openxmlformats.org/officeDocument/2006/relationships/slide" Target="slides/slide4396.xml"/><Relationship Id="rId5732" Type="http://schemas.openxmlformats.org/officeDocument/2006/relationships/slide" Target="slides/slide5728.xml"/><Relationship Id="rId784" Type="http://schemas.openxmlformats.org/officeDocument/2006/relationships/slide" Target="slides/slide780.xml"/><Relationship Id="rId1375" Type="http://schemas.openxmlformats.org/officeDocument/2006/relationships/slide" Target="slides/slide1371.xml"/><Relationship Id="rId5733" Type="http://schemas.openxmlformats.org/officeDocument/2006/relationships/slide" Target="slides/slide5729.xml"/><Relationship Id="rId783" Type="http://schemas.openxmlformats.org/officeDocument/2006/relationships/slide" Target="slides/slide779.xml"/><Relationship Id="rId1376" Type="http://schemas.openxmlformats.org/officeDocument/2006/relationships/slide" Target="slides/slide1372.xml"/><Relationship Id="rId4402" Type="http://schemas.openxmlformats.org/officeDocument/2006/relationships/slide" Target="slides/slide4398.xml"/><Relationship Id="rId5730" Type="http://schemas.openxmlformats.org/officeDocument/2006/relationships/slide" Target="slides/slide5726.xml"/><Relationship Id="rId782" Type="http://schemas.openxmlformats.org/officeDocument/2006/relationships/slide" Target="slides/slide778.xml"/><Relationship Id="rId1377" Type="http://schemas.openxmlformats.org/officeDocument/2006/relationships/slide" Target="slides/slide1373.xml"/><Relationship Id="rId4401" Type="http://schemas.openxmlformats.org/officeDocument/2006/relationships/slide" Target="slides/slide4397.xml"/><Relationship Id="rId5731" Type="http://schemas.openxmlformats.org/officeDocument/2006/relationships/slide" Target="slides/slide5727.xml"/><Relationship Id="rId1367" Type="http://schemas.openxmlformats.org/officeDocument/2006/relationships/slide" Target="slides/slide1363.xml"/><Relationship Id="rId2698" Type="http://schemas.openxmlformats.org/officeDocument/2006/relationships/slide" Target="slides/slide2694.xml"/><Relationship Id="rId5725" Type="http://schemas.openxmlformats.org/officeDocument/2006/relationships/slide" Target="slides/slide5721.xml"/><Relationship Id="rId1368" Type="http://schemas.openxmlformats.org/officeDocument/2006/relationships/slide" Target="slides/slide1364.xml"/><Relationship Id="rId2699" Type="http://schemas.openxmlformats.org/officeDocument/2006/relationships/slide" Target="slides/slide2695.xml"/><Relationship Id="rId5726" Type="http://schemas.openxmlformats.org/officeDocument/2006/relationships/slide" Target="slides/slide5722.xml"/><Relationship Id="rId1369" Type="http://schemas.openxmlformats.org/officeDocument/2006/relationships/slide" Target="slides/slide1365.xml"/><Relationship Id="rId5723" Type="http://schemas.openxmlformats.org/officeDocument/2006/relationships/slide" Target="slides/slide5719.xml"/><Relationship Id="rId5724" Type="http://schemas.openxmlformats.org/officeDocument/2006/relationships/slide" Target="slides/slide5720.xml"/><Relationship Id="rId5729" Type="http://schemas.openxmlformats.org/officeDocument/2006/relationships/slide" Target="slides/slide5725.xml"/><Relationship Id="rId5727" Type="http://schemas.openxmlformats.org/officeDocument/2006/relationships/slide" Target="slides/slide5723.xml"/><Relationship Id="rId5728" Type="http://schemas.openxmlformats.org/officeDocument/2006/relationships/slide" Target="slides/slide5724.xml"/><Relationship Id="rId778" Type="http://schemas.openxmlformats.org/officeDocument/2006/relationships/slide" Target="slides/slide774.xml"/><Relationship Id="rId777" Type="http://schemas.openxmlformats.org/officeDocument/2006/relationships/slide" Target="slides/slide773.xml"/><Relationship Id="rId776" Type="http://schemas.openxmlformats.org/officeDocument/2006/relationships/slide" Target="slides/slide772.xml"/><Relationship Id="rId775" Type="http://schemas.openxmlformats.org/officeDocument/2006/relationships/slide" Target="slides/slide771.xml"/><Relationship Id="rId779" Type="http://schemas.openxmlformats.org/officeDocument/2006/relationships/slide" Target="slides/slide775.xml"/><Relationship Id="rId770" Type="http://schemas.openxmlformats.org/officeDocument/2006/relationships/slide" Target="slides/slide766.xml"/><Relationship Id="rId2690" Type="http://schemas.openxmlformats.org/officeDocument/2006/relationships/slide" Target="slides/slide2686.xml"/><Relationship Id="rId1360" Type="http://schemas.openxmlformats.org/officeDocument/2006/relationships/slide" Target="slides/slide1356.xml"/><Relationship Id="rId2691" Type="http://schemas.openxmlformats.org/officeDocument/2006/relationships/slide" Target="slides/slide2687.xml"/><Relationship Id="rId1361" Type="http://schemas.openxmlformats.org/officeDocument/2006/relationships/slide" Target="slides/slide1357.xml"/><Relationship Id="rId2692" Type="http://schemas.openxmlformats.org/officeDocument/2006/relationships/slide" Target="slides/slide2688.xml"/><Relationship Id="rId1362" Type="http://schemas.openxmlformats.org/officeDocument/2006/relationships/slide" Target="slides/slide1358.xml"/><Relationship Id="rId2693" Type="http://schemas.openxmlformats.org/officeDocument/2006/relationships/slide" Target="slides/slide2689.xml"/><Relationship Id="rId774" Type="http://schemas.openxmlformats.org/officeDocument/2006/relationships/slide" Target="slides/slide770.xml"/><Relationship Id="rId1363" Type="http://schemas.openxmlformats.org/officeDocument/2006/relationships/slide" Target="slides/slide1359.xml"/><Relationship Id="rId2694" Type="http://schemas.openxmlformats.org/officeDocument/2006/relationships/slide" Target="slides/slide2690.xml"/><Relationship Id="rId5721" Type="http://schemas.openxmlformats.org/officeDocument/2006/relationships/slide" Target="slides/slide5717.xml"/><Relationship Id="rId773" Type="http://schemas.openxmlformats.org/officeDocument/2006/relationships/slide" Target="slides/slide769.xml"/><Relationship Id="rId1364" Type="http://schemas.openxmlformats.org/officeDocument/2006/relationships/slide" Target="slides/slide1360.xml"/><Relationship Id="rId2695" Type="http://schemas.openxmlformats.org/officeDocument/2006/relationships/slide" Target="slides/slide2691.xml"/><Relationship Id="rId5722" Type="http://schemas.openxmlformats.org/officeDocument/2006/relationships/slide" Target="slides/slide5718.xml"/><Relationship Id="rId772" Type="http://schemas.openxmlformats.org/officeDocument/2006/relationships/slide" Target="slides/slide768.xml"/><Relationship Id="rId1365" Type="http://schemas.openxmlformats.org/officeDocument/2006/relationships/slide" Target="slides/slide1361.xml"/><Relationship Id="rId2696" Type="http://schemas.openxmlformats.org/officeDocument/2006/relationships/slide" Target="slides/slide2692.xml"/><Relationship Id="rId771" Type="http://schemas.openxmlformats.org/officeDocument/2006/relationships/slide" Target="slides/slide767.xml"/><Relationship Id="rId1366" Type="http://schemas.openxmlformats.org/officeDocument/2006/relationships/slide" Target="slides/slide1362.xml"/><Relationship Id="rId2697" Type="http://schemas.openxmlformats.org/officeDocument/2006/relationships/slide" Target="slides/slide2693.xml"/><Relationship Id="rId5720" Type="http://schemas.openxmlformats.org/officeDocument/2006/relationships/slide" Target="slides/slide5716.xml"/><Relationship Id="rId4426" Type="http://schemas.openxmlformats.org/officeDocument/2006/relationships/slide" Target="slides/slide4422.xml"/><Relationship Id="rId5758" Type="http://schemas.openxmlformats.org/officeDocument/2006/relationships/slide" Target="slides/slide5754.xml"/><Relationship Id="rId4425" Type="http://schemas.openxmlformats.org/officeDocument/2006/relationships/slide" Target="slides/slide4421.xml"/><Relationship Id="rId5759" Type="http://schemas.openxmlformats.org/officeDocument/2006/relationships/slide" Target="slides/slide5755.xml"/><Relationship Id="rId4428" Type="http://schemas.openxmlformats.org/officeDocument/2006/relationships/slide" Target="slides/slide4424.xml"/><Relationship Id="rId5756" Type="http://schemas.openxmlformats.org/officeDocument/2006/relationships/slide" Target="slides/slide5752.xml"/><Relationship Id="rId4427" Type="http://schemas.openxmlformats.org/officeDocument/2006/relationships/slide" Target="slides/slide4423.xml"/><Relationship Id="rId5757" Type="http://schemas.openxmlformats.org/officeDocument/2006/relationships/slide" Target="slides/slide5753.xml"/><Relationship Id="rId4429" Type="http://schemas.openxmlformats.org/officeDocument/2006/relationships/slide" Target="slides/slide4425.xml"/><Relationship Id="rId1390" Type="http://schemas.openxmlformats.org/officeDocument/2006/relationships/slide" Target="slides/slide1386.xml"/><Relationship Id="rId1391" Type="http://schemas.openxmlformats.org/officeDocument/2006/relationships/slide" Target="slides/slide1387.xml"/><Relationship Id="rId1392" Type="http://schemas.openxmlformats.org/officeDocument/2006/relationships/slide" Target="slides/slide1388.xml"/><Relationship Id="rId5750" Type="http://schemas.openxmlformats.org/officeDocument/2006/relationships/slide" Target="slides/slide5746.xml"/><Relationship Id="rId1393" Type="http://schemas.openxmlformats.org/officeDocument/2006/relationships/slide" Target="slides/slide1389.xml"/><Relationship Id="rId5751" Type="http://schemas.openxmlformats.org/officeDocument/2006/relationships/slide" Target="slides/slide5747.xml"/><Relationship Id="rId1394" Type="http://schemas.openxmlformats.org/officeDocument/2006/relationships/slide" Target="slides/slide1390.xml"/><Relationship Id="rId4420" Type="http://schemas.openxmlformats.org/officeDocument/2006/relationships/slide" Target="slides/slide4416.xml"/><Relationship Id="rId1395" Type="http://schemas.openxmlformats.org/officeDocument/2006/relationships/slide" Target="slides/slide1391.xml"/><Relationship Id="rId1396" Type="http://schemas.openxmlformats.org/officeDocument/2006/relationships/slide" Target="slides/slide1392.xml"/><Relationship Id="rId4422" Type="http://schemas.openxmlformats.org/officeDocument/2006/relationships/slide" Target="slides/slide4418.xml"/><Relationship Id="rId5754" Type="http://schemas.openxmlformats.org/officeDocument/2006/relationships/slide" Target="slides/slide5750.xml"/><Relationship Id="rId1397" Type="http://schemas.openxmlformats.org/officeDocument/2006/relationships/slide" Target="slides/slide1393.xml"/><Relationship Id="rId4421" Type="http://schemas.openxmlformats.org/officeDocument/2006/relationships/slide" Target="slides/slide4417.xml"/><Relationship Id="rId5755" Type="http://schemas.openxmlformats.org/officeDocument/2006/relationships/slide" Target="slides/slide5751.xml"/><Relationship Id="rId1398" Type="http://schemas.openxmlformats.org/officeDocument/2006/relationships/slide" Target="slides/slide1394.xml"/><Relationship Id="rId4424" Type="http://schemas.openxmlformats.org/officeDocument/2006/relationships/slide" Target="slides/slide4420.xml"/><Relationship Id="rId5752" Type="http://schemas.openxmlformats.org/officeDocument/2006/relationships/slide" Target="slides/slide5748.xml"/><Relationship Id="rId1399" Type="http://schemas.openxmlformats.org/officeDocument/2006/relationships/slide" Target="slides/slide1395.xml"/><Relationship Id="rId4423" Type="http://schemas.openxmlformats.org/officeDocument/2006/relationships/slide" Target="slides/slide4419.xml"/><Relationship Id="rId5753" Type="http://schemas.openxmlformats.org/officeDocument/2006/relationships/slide" Target="slides/slide5749.xml"/><Relationship Id="rId1389" Type="http://schemas.openxmlformats.org/officeDocument/2006/relationships/slide" Target="slides/slide1385.xml"/><Relationship Id="rId4415" Type="http://schemas.openxmlformats.org/officeDocument/2006/relationships/slide" Target="slides/slide4411.xml"/><Relationship Id="rId5747" Type="http://schemas.openxmlformats.org/officeDocument/2006/relationships/slide" Target="slides/slide5743.xml"/><Relationship Id="rId4414" Type="http://schemas.openxmlformats.org/officeDocument/2006/relationships/slide" Target="slides/slide4410.xml"/><Relationship Id="rId5748" Type="http://schemas.openxmlformats.org/officeDocument/2006/relationships/slide" Target="slides/slide5744.xml"/><Relationship Id="rId4417" Type="http://schemas.openxmlformats.org/officeDocument/2006/relationships/slide" Target="slides/slide4413.xml"/><Relationship Id="rId5745" Type="http://schemas.openxmlformats.org/officeDocument/2006/relationships/slide" Target="slides/slide5741.xml"/><Relationship Id="rId4416" Type="http://schemas.openxmlformats.org/officeDocument/2006/relationships/slide" Target="slides/slide4412.xml"/><Relationship Id="rId5746" Type="http://schemas.openxmlformats.org/officeDocument/2006/relationships/slide" Target="slides/slide5742.xml"/><Relationship Id="rId4419" Type="http://schemas.openxmlformats.org/officeDocument/2006/relationships/slide" Target="slides/slide4415.xml"/><Relationship Id="rId4418" Type="http://schemas.openxmlformats.org/officeDocument/2006/relationships/slide" Target="slides/slide4414.xml"/><Relationship Id="rId5749" Type="http://schemas.openxmlformats.org/officeDocument/2006/relationships/slide" Target="slides/slide5745.xml"/><Relationship Id="rId799" Type="http://schemas.openxmlformats.org/officeDocument/2006/relationships/slide" Target="slides/slide795.xml"/><Relationship Id="rId798" Type="http://schemas.openxmlformats.org/officeDocument/2006/relationships/slide" Target="slides/slide794.xml"/><Relationship Id="rId797" Type="http://schemas.openxmlformats.org/officeDocument/2006/relationships/slide" Target="slides/slide793.xml"/><Relationship Id="rId1380" Type="http://schemas.openxmlformats.org/officeDocument/2006/relationships/slide" Target="slides/slide1376.xml"/><Relationship Id="rId792" Type="http://schemas.openxmlformats.org/officeDocument/2006/relationships/slide" Target="slides/slide788.xml"/><Relationship Id="rId1381" Type="http://schemas.openxmlformats.org/officeDocument/2006/relationships/slide" Target="slides/slide1377.xml"/><Relationship Id="rId791" Type="http://schemas.openxmlformats.org/officeDocument/2006/relationships/slide" Target="slides/slide787.xml"/><Relationship Id="rId1382" Type="http://schemas.openxmlformats.org/officeDocument/2006/relationships/slide" Target="slides/slide1378.xml"/><Relationship Id="rId5740" Type="http://schemas.openxmlformats.org/officeDocument/2006/relationships/slide" Target="slides/slide5736.xml"/><Relationship Id="rId790" Type="http://schemas.openxmlformats.org/officeDocument/2006/relationships/slide" Target="slides/slide786.xml"/><Relationship Id="rId1383" Type="http://schemas.openxmlformats.org/officeDocument/2006/relationships/slide" Target="slides/slide1379.xml"/><Relationship Id="rId1384" Type="http://schemas.openxmlformats.org/officeDocument/2006/relationships/slide" Target="slides/slide1380.xml"/><Relationship Id="rId796" Type="http://schemas.openxmlformats.org/officeDocument/2006/relationships/slide" Target="slides/slide792.xml"/><Relationship Id="rId1385" Type="http://schemas.openxmlformats.org/officeDocument/2006/relationships/slide" Target="slides/slide1381.xml"/><Relationship Id="rId4411" Type="http://schemas.openxmlformats.org/officeDocument/2006/relationships/slide" Target="slides/slide4407.xml"/><Relationship Id="rId5743" Type="http://schemas.openxmlformats.org/officeDocument/2006/relationships/slide" Target="slides/slide5739.xml"/><Relationship Id="rId795" Type="http://schemas.openxmlformats.org/officeDocument/2006/relationships/slide" Target="slides/slide791.xml"/><Relationship Id="rId1386" Type="http://schemas.openxmlformats.org/officeDocument/2006/relationships/slide" Target="slides/slide1382.xml"/><Relationship Id="rId4410" Type="http://schemas.openxmlformats.org/officeDocument/2006/relationships/slide" Target="slides/slide4406.xml"/><Relationship Id="rId5744" Type="http://schemas.openxmlformats.org/officeDocument/2006/relationships/slide" Target="slides/slide5740.xml"/><Relationship Id="rId794" Type="http://schemas.openxmlformats.org/officeDocument/2006/relationships/slide" Target="slides/slide790.xml"/><Relationship Id="rId1387" Type="http://schemas.openxmlformats.org/officeDocument/2006/relationships/slide" Target="slides/slide1383.xml"/><Relationship Id="rId4413" Type="http://schemas.openxmlformats.org/officeDocument/2006/relationships/slide" Target="slides/slide4409.xml"/><Relationship Id="rId5741" Type="http://schemas.openxmlformats.org/officeDocument/2006/relationships/slide" Target="slides/slide5737.xml"/><Relationship Id="rId793" Type="http://schemas.openxmlformats.org/officeDocument/2006/relationships/slide" Target="slides/slide789.xml"/><Relationship Id="rId1388" Type="http://schemas.openxmlformats.org/officeDocument/2006/relationships/slide" Target="slides/slide1384.xml"/><Relationship Id="rId4412" Type="http://schemas.openxmlformats.org/officeDocument/2006/relationships/slide" Target="slides/slide4408.xml"/><Relationship Id="rId5742" Type="http://schemas.openxmlformats.org/officeDocument/2006/relationships/slide" Target="slides/slide5738.xml"/><Relationship Id="rId3191" Type="http://schemas.openxmlformats.org/officeDocument/2006/relationships/slide" Target="slides/slide3187.xml"/><Relationship Id="rId3190" Type="http://schemas.openxmlformats.org/officeDocument/2006/relationships/slide" Target="slides/slide3186.xml"/><Relationship Id="rId3193" Type="http://schemas.openxmlformats.org/officeDocument/2006/relationships/slide" Target="slides/slide3189.xml"/><Relationship Id="rId3192" Type="http://schemas.openxmlformats.org/officeDocument/2006/relationships/slide" Target="slides/slide3188.xml"/><Relationship Id="rId3195" Type="http://schemas.openxmlformats.org/officeDocument/2006/relationships/slide" Target="slides/slide3191.xml"/><Relationship Id="rId3194" Type="http://schemas.openxmlformats.org/officeDocument/2006/relationships/slide" Target="slides/slide3190.xml"/><Relationship Id="rId3197" Type="http://schemas.openxmlformats.org/officeDocument/2006/relationships/slide" Target="slides/slide3193.xml"/><Relationship Id="rId3196" Type="http://schemas.openxmlformats.org/officeDocument/2006/relationships/slide" Target="slides/slide3192.xml"/><Relationship Id="rId3199" Type="http://schemas.openxmlformats.org/officeDocument/2006/relationships/slide" Target="slides/slide3195.xml"/><Relationship Id="rId3198" Type="http://schemas.openxmlformats.org/officeDocument/2006/relationships/slide" Target="slides/slide3194.xml"/><Relationship Id="rId3180" Type="http://schemas.openxmlformats.org/officeDocument/2006/relationships/slide" Target="slides/slide3176.xml"/><Relationship Id="rId3182" Type="http://schemas.openxmlformats.org/officeDocument/2006/relationships/slide" Target="slides/slide3178.xml"/><Relationship Id="rId3181" Type="http://schemas.openxmlformats.org/officeDocument/2006/relationships/slide" Target="slides/slide3177.xml"/><Relationship Id="rId3184" Type="http://schemas.openxmlformats.org/officeDocument/2006/relationships/slide" Target="slides/slide3180.xml"/><Relationship Id="rId3183" Type="http://schemas.openxmlformats.org/officeDocument/2006/relationships/slide" Target="slides/slide3179.xml"/><Relationship Id="rId3186" Type="http://schemas.openxmlformats.org/officeDocument/2006/relationships/slide" Target="slides/slide3182.xml"/><Relationship Id="rId3185" Type="http://schemas.openxmlformats.org/officeDocument/2006/relationships/slide" Target="slides/slide3181.xml"/><Relationship Id="rId3188" Type="http://schemas.openxmlformats.org/officeDocument/2006/relationships/slide" Target="slides/slide3184.xml"/><Relationship Id="rId3187" Type="http://schemas.openxmlformats.org/officeDocument/2006/relationships/slide" Target="slides/slide3183.xml"/><Relationship Id="rId3189" Type="http://schemas.openxmlformats.org/officeDocument/2006/relationships/slide" Target="slides/slide3185.xml"/><Relationship Id="rId4480" Type="http://schemas.openxmlformats.org/officeDocument/2006/relationships/slide" Target="slides/slide4476.xml"/><Relationship Id="rId3151" Type="http://schemas.openxmlformats.org/officeDocument/2006/relationships/slide" Target="slides/slide3147.xml"/><Relationship Id="rId4482" Type="http://schemas.openxmlformats.org/officeDocument/2006/relationships/slide" Target="slides/slide4478.xml"/><Relationship Id="rId3150" Type="http://schemas.openxmlformats.org/officeDocument/2006/relationships/slide" Target="slides/slide3146.xml"/><Relationship Id="rId4481" Type="http://schemas.openxmlformats.org/officeDocument/2006/relationships/slide" Target="slides/slide4477.xml"/><Relationship Id="rId3153" Type="http://schemas.openxmlformats.org/officeDocument/2006/relationships/slide" Target="slides/slide3149.xml"/><Relationship Id="rId4484" Type="http://schemas.openxmlformats.org/officeDocument/2006/relationships/slide" Target="slides/slide4480.xml"/><Relationship Id="rId3152" Type="http://schemas.openxmlformats.org/officeDocument/2006/relationships/slide" Target="slides/slide3148.xml"/><Relationship Id="rId4483" Type="http://schemas.openxmlformats.org/officeDocument/2006/relationships/slide" Target="slides/slide4479.xml"/><Relationship Id="rId3155" Type="http://schemas.openxmlformats.org/officeDocument/2006/relationships/slide" Target="slides/slide3151.xml"/><Relationship Id="rId4486" Type="http://schemas.openxmlformats.org/officeDocument/2006/relationships/slide" Target="slides/slide4482.xml"/><Relationship Id="rId3154" Type="http://schemas.openxmlformats.org/officeDocument/2006/relationships/slide" Target="slides/slide3150.xml"/><Relationship Id="rId4485" Type="http://schemas.openxmlformats.org/officeDocument/2006/relationships/slide" Target="slides/slide4481.xml"/><Relationship Id="rId3157" Type="http://schemas.openxmlformats.org/officeDocument/2006/relationships/slide" Target="slides/slide3153.xml"/><Relationship Id="rId4488" Type="http://schemas.openxmlformats.org/officeDocument/2006/relationships/slide" Target="slides/slide4484.xml"/><Relationship Id="rId3156" Type="http://schemas.openxmlformats.org/officeDocument/2006/relationships/slide" Target="slides/slide3152.xml"/><Relationship Id="rId4487" Type="http://schemas.openxmlformats.org/officeDocument/2006/relationships/slide" Target="slides/slide4483.xml"/><Relationship Id="rId3159" Type="http://schemas.openxmlformats.org/officeDocument/2006/relationships/slide" Target="slides/slide3155.xml"/><Relationship Id="rId3158" Type="http://schemas.openxmlformats.org/officeDocument/2006/relationships/slide" Target="slides/slide3154.xml"/><Relationship Id="rId4489" Type="http://schemas.openxmlformats.org/officeDocument/2006/relationships/slide" Target="slides/slide4485.xml"/><Relationship Id="rId3149" Type="http://schemas.openxmlformats.org/officeDocument/2006/relationships/slide" Target="slides/slide3145.xml"/><Relationship Id="rId3140" Type="http://schemas.openxmlformats.org/officeDocument/2006/relationships/slide" Target="slides/slide3136.xml"/><Relationship Id="rId4471" Type="http://schemas.openxmlformats.org/officeDocument/2006/relationships/slide" Target="slides/slide4467.xml"/><Relationship Id="rId4470" Type="http://schemas.openxmlformats.org/officeDocument/2006/relationships/slide" Target="slides/slide4466.xml"/><Relationship Id="rId3142" Type="http://schemas.openxmlformats.org/officeDocument/2006/relationships/slide" Target="slides/slide3138.xml"/><Relationship Id="rId4473" Type="http://schemas.openxmlformats.org/officeDocument/2006/relationships/slide" Target="slides/slide4469.xml"/><Relationship Id="rId3141" Type="http://schemas.openxmlformats.org/officeDocument/2006/relationships/slide" Target="slides/slide3137.xml"/><Relationship Id="rId4472" Type="http://schemas.openxmlformats.org/officeDocument/2006/relationships/slide" Target="slides/slide4468.xml"/><Relationship Id="rId3144" Type="http://schemas.openxmlformats.org/officeDocument/2006/relationships/slide" Target="slides/slide3140.xml"/><Relationship Id="rId4475" Type="http://schemas.openxmlformats.org/officeDocument/2006/relationships/slide" Target="slides/slide4471.xml"/><Relationship Id="rId3143" Type="http://schemas.openxmlformats.org/officeDocument/2006/relationships/slide" Target="slides/slide3139.xml"/><Relationship Id="rId4474" Type="http://schemas.openxmlformats.org/officeDocument/2006/relationships/slide" Target="slides/slide4470.xml"/><Relationship Id="rId3146" Type="http://schemas.openxmlformats.org/officeDocument/2006/relationships/slide" Target="slides/slide3142.xml"/><Relationship Id="rId4477" Type="http://schemas.openxmlformats.org/officeDocument/2006/relationships/slide" Target="slides/slide4473.xml"/><Relationship Id="rId3145" Type="http://schemas.openxmlformats.org/officeDocument/2006/relationships/slide" Target="slides/slide3141.xml"/><Relationship Id="rId4476" Type="http://schemas.openxmlformats.org/officeDocument/2006/relationships/slide" Target="slides/slide4472.xml"/><Relationship Id="rId3148" Type="http://schemas.openxmlformats.org/officeDocument/2006/relationships/slide" Target="slides/slide3144.xml"/><Relationship Id="rId4479" Type="http://schemas.openxmlformats.org/officeDocument/2006/relationships/slide" Target="slides/slide4475.xml"/><Relationship Id="rId3147" Type="http://schemas.openxmlformats.org/officeDocument/2006/relationships/slide" Target="slides/slide3143.xml"/><Relationship Id="rId4478" Type="http://schemas.openxmlformats.org/officeDocument/2006/relationships/slide" Target="slides/slide4474.xml"/><Relationship Id="rId3171" Type="http://schemas.openxmlformats.org/officeDocument/2006/relationships/slide" Target="slides/slide3167.xml"/><Relationship Id="rId3170" Type="http://schemas.openxmlformats.org/officeDocument/2006/relationships/slide" Target="slides/slide3166.xml"/><Relationship Id="rId3173" Type="http://schemas.openxmlformats.org/officeDocument/2006/relationships/slide" Target="slides/slide3169.xml"/><Relationship Id="rId3172" Type="http://schemas.openxmlformats.org/officeDocument/2006/relationships/slide" Target="slides/slide3168.xml"/><Relationship Id="rId3175" Type="http://schemas.openxmlformats.org/officeDocument/2006/relationships/slide" Target="slides/slide3171.xml"/><Relationship Id="rId3174" Type="http://schemas.openxmlformats.org/officeDocument/2006/relationships/slide" Target="slides/slide3170.xml"/><Relationship Id="rId3177" Type="http://schemas.openxmlformats.org/officeDocument/2006/relationships/slide" Target="slides/slide3173.xml"/><Relationship Id="rId3176" Type="http://schemas.openxmlformats.org/officeDocument/2006/relationships/slide" Target="slides/slide3172.xml"/><Relationship Id="rId3179" Type="http://schemas.openxmlformats.org/officeDocument/2006/relationships/slide" Target="slides/slide3175.xml"/><Relationship Id="rId3178" Type="http://schemas.openxmlformats.org/officeDocument/2006/relationships/slide" Target="slides/slide3174.xml"/><Relationship Id="rId3160" Type="http://schemas.openxmlformats.org/officeDocument/2006/relationships/slide" Target="slides/slide3156.xml"/><Relationship Id="rId4491" Type="http://schemas.openxmlformats.org/officeDocument/2006/relationships/slide" Target="slides/slide4487.xml"/><Relationship Id="rId4490" Type="http://schemas.openxmlformats.org/officeDocument/2006/relationships/slide" Target="slides/slide4486.xml"/><Relationship Id="rId3162" Type="http://schemas.openxmlformats.org/officeDocument/2006/relationships/slide" Target="slides/slide3158.xml"/><Relationship Id="rId4493" Type="http://schemas.openxmlformats.org/officeDocument/2006/relationships/slide" Target="slides/slide4489.xml"/><Relationship Id="rId3161" Type="http://schemas.openxmlformats.org/officeDocument/2006/relationships/slide" Target="slides/slide3157.xml"/><Relationship Id="rId4492" Type="http://schemas.openxmlformats.org/officeDocument/2006/relationships/slide" Target="slides/slide4488.xml"/><Relationship Id="rId3164" Type="http://schemas.openxmlformats.org/officeDocument/2006/relationships/slide" Target="slides/slide3160.xml"/><Relationship Id="rId4495" Type="http://schemas.openxmlformats.org/officeDocument/2006/relationships/slide" Target="slides/slide4491.xml"/><Relationship Id="rId3163" Type="http://schemas.openxmlformats.org/officeDocument/2006/relationships/slide" Target="slides/slide3159.xml"/><Relationship Id="rId4494" Type="http://schemas.openxmlformats.org/officeDocument/2006/relationships/slide" Target="slides/slide4490.xml"/><Relationship Id="rId3166" Type="http://schemas.openxmlformats.org/officeDocument/2006/relationships/slide" Target="slides/slide3162.xml"/><Relationship Id="rId4497" Type="http://schemas.openxmlformats.org/officeDocument/2006/relationships/slide" Target="slides/slide4493.xml"/><Relationship Id="rId3165" Type="http://schemas.openxmlformats.org/officeDocument/2006/relationships/slide" Target="slides/slide3161.xml"/><Relationship Id="rId4496" Type="http://schemas.openxmlformats.org/officeDocument/2006/relationships/slide" Target="slides/slide4492.xml"/><Relationship Id="rId3168" Type="http://schemas.openxmlformats.org/officeDocument/2006/relationships/slide" Target="slides/slide3164.xml"/><Relationship Id="rId4499" Type="http://schemas.openxmlformats.org/officeDocument/2006/relationships/slide" Target="slides/slide4495.xml"/><Relationship Id="rId3167" Type="http://schemas.openxmlformats.org/officeDocument/2006/relationships/slide" Target="slides/slide3163.xml"/><Relationship Id="rId4498" Type="http://schemas.openxmlformats.org/officeDocument/2006/relationships/slide" Target="slides/slide4494.xml"/><Relationship Id="rId3169" Type="http://schemas.openxmlformats.org/officeDocument/2006/relationships/slide" Target="slides/slide3165.xml"/><Relationship Id="rId2700" Type="http://schemas.openxmlformats.org/officeDocument/2006/relationships/slide" Target="slides/slide2696.xml"/><Relationship Id="rId2701" Type="http://schemas.openxmlformats.org/officeDocument/2006/relationships/slide" Target="slides/slide2697.xml"/><Relationship Id="rId2702" Type="http://schemas.openxmlformats.org/officeDocument/2006/relationships/slide" Target="slides/slide2698.xml"/><Relationship Id="rId2703" Type="http://schemas.openxmlformats.org/officeDocument/2006/relationships/slide" Target="slides/slide2699.xml"/><Relationship Id="rId2704" Type="http://schemas.openxmlformats.org/officeDocument/2006/relationships/slide" Target="slides/slide2700.xml"/><Relationship Id="rId2705" Type="http://schemas.openxmlformats.org/officeDocument/2006/relationships/slide" Target="slides/slide2701.xml"/><Relationship Id="rId2706" Type="http://schemas.openxmlformats.org/officeDocument/2006/relationships/slide" Target="slides/slide2702.xml"/><Relationship Id="rId2707" Type="http://schemas.openxmlformats.org/officeDocument/2006/relationships/slide" Target="slides/slide2703.xml"/><Relationship Id="rId2708" Type="http://schemas.openxmlformats.org/officeDocument/2006/relationships/slide" Target="slides/slide2704.xml"/><Relationship Id="rId2709" Type="http://schemas.openxmlformats.org/officeDocument/2006/relationships/slide" Target="slides/slide2705.xml"/><Relationship Id="rId2720" Type="http://schemas.openxmlformats.org/officeDocument/2006/relationships/slide" Target="slides/slide2716.xml"/><Relationship Id="rId2721" Type="http://schemas.openxmlformats.org/officeDocument/2006/relationships/slide" Target="slides/slide2717.xml"/><Relationship Id="rId2722" Type="http://schemas.openxmlformats.org/officeDocument/2006/relationships/slide" Target="slides/slide2718.xml"/><Relationship Id="rId2723" Type="http://schemas.openxmlformats.org/officeDocument/2006/relationships/slide" Target="slides/slide2719.xml"/><Relationship Id="rId2724" Type="http://schemas.openxmlformats.org/officeDocument/2006/relationships/slide" Target="slides/slide2720.xml"/><Relationship Id="rId2725" Type="http://schemas.openxmlformats.org/officeDocument/2006/relationships/slide" Target="slides/slide2721.xml"/><Relationship Id="rId2726" Type="http://schemas.openxmlformats.org/officeDocument/2006/relationships/slide" Target="slides/slide2722.xml"/><Relationship Id="rId2727" Type="http://schemas.openxmlformats.org/officeDocument/2006/relationships/slide" Target="slides/slide2723.xml"/><Relationship Id="rId2728" Type="http://schemas.openxmlformats.org/officeDocument/2006/relationships/slide" Target="slides/slide2724.xml"/><Relationship Id="rId2729" Type="http://schemas.openxmlformats.org/officeDocument/2006/relationships/slide" Target="slides/slide2725.xml"/><Relationship Id="rId2710" Type="http://schemas.openxmlformats.org/officeDocument/2006/relationships/slide" Target="slides/slide2706.xml"/><Relationship Id="rId2711" Type="http://schemas.openxmlformats.org/officeDocument/2006/relationships/slide" Target="slides/slide2707.xml"/><Relationship Id="rId2712" Type="http://schemas.openxmlformats.org/officeDocument/2006/relationships/slide" Target="slides/slide2708.xml"/><Relationship Id="rId2713" Type="http://schemas.openxmlformats.org/officeDocument/2006/relationships/slide" Target="slides/slide2709.xml"/><Relationship Id="rId2714" Type="http://schemas.openxmlformats.org/officeDocument/2006/relationships/slide" Target="slides/slide2710.xml"/><Relationship Id="rId2715" Type="http://schemas.openxmlformats.org/officeDocument/2006/relationships/slide" Target="slides/slide2711.xml"/><Relationship Id="rId2716" Type="http://schemas.openxmlformats.org/officeDocument/2006/relationships/slide" Target="slides/slide2712.xml"/><Relationship Id="rId2717" Type="http://schemas.openxmlformats.org/officeDocument/2006/relationships/slide" Target="slides/slide2713.xml"/><Relationship Id="rId2718" Type="http://schemas.openxmlformats.org/officeDocument/2006/relationships/slide" Target="slides/slide2714.xml"/><Relationship Id="rId2719" Type="http://schemas.openxmlformats.org/officeDocument/2006/relationships/slide" Target="slides/slide2715.xml"/><Relationship Id="rId1455" Type="http://schemas.openxmlformats.org/officeDocument/2006/relationships/slide" Target="slides/slide1451.xml"/><Relationship Id="rId2786" Type="http://schemas.openxmlformats.org/officeDocument/2006/relationships/slide" Target="slides/slide2782.xml"/><Relationship Id="rId5813" Type="http://schemas.openxmlformats.org/officeDocument/2006/relationships/slide" Target="slides/slide5809.xml"/><Relationship Id="rId1456" Type="http://schemas.openxmlformats.org/officeDocument/2006/relationships/slide" Target="slides/slide1452.xml"/><Relationship Id="rId2787" Type="http://schemas.openxmlformats.org/officeDocument/2006/relationships/slide" Target="slides/slide2783.xml"/><Relationship Id="rId5814" Type="http://schemas.openxmlformats.org/officeDocument/2006/relationships/slide" Target="slides/slide5810.xml"/><Relationship Id="rId1457" Type="http://schemas.openxmlformats.org/officeDocument/2006/relationships/slide" Target="slides/slide1453.xml"/><Relationship Id="rId2788" Type="http://schemas.openxmlformats.org/officeDocument/2006/relationships/slide" Target="slides/slide2784.xml"/><Relationship Id="rId5811" Type="http://schemas.openxmlformats.org/officeDocument/2006/relationships/slide" Target="slides/slide5807.xml"/><Relationship Id="rId1458" Type="http://schemas.openxmlformats.org/officeDocument/2006/relationships/slide" Target="slides/slide1454.xml"/><Relationship Id="rId2789" Type="http://schemas.openxmlformats.org/officeDocument/2006/relationships/slide" Target="slides/slide2785.xml"/><Relationship Id="rId5812" Type="http://schemas.openxmlformats.org/officeDocument/2006/relationships/slide" Target="slides/slide5808.xml"/><Relationship Id="rId1459" Type="http://schemas.openxmlformats.org/officeDocument/2006/relationships/slide" Target="slides/slide1455.xml"/><Relationship Id="rId5817" Type="http://schemas.openxmlformats.org/officeDocument/2006/relationships/slide" Target="slides/slide5813.xml"/><Relationship Id="rId5818" Type="http://schemas.openxmlformats.org/officeDocument/2006/relationships/slide" Target="slides/slide5814.xml"/><Relationship Id="rId5815" Type="http://schemas.openxmlformats.org/officeDocument/2006/relationships/slide" Target="slides/slide5811.xml"/><Relationship Id="rId5816" Type="http://schemas.openxmlformats.org/officeDocument/2006/relationships/slide" Target="slides/slide5812.xml"/><Relationship Id="rId5819" Type="http://schemas.openxmlformats.org/officeDocument/2006/relationships/slide" Target="slides/slide5815.xml"/><Relationship Id="rId629" Type="http://schemas.openxmlformats.org/officeDocument/2006/relationships/slide" Target="slides/slide625.xml"/><Relationship Id="rId624" Type="http://schemas.openxmlformats.org/officeDocument/2006/relationships/slide" Target="slides/slide620.xml"/><Relationship Id="rId623" Type="http://schemas.openxmlformats.org/officeDocument/2006/relationships/slide" Target="slides/slide619.xml"/><Relationship Id="rId622" Type="http://schemas.openxmlformats.org/officeDocument/2006/relationships/slide" Target="slides/slide618.xml"/><Relationship Id="rId621" Type="http://schemas.openxmlformats.org/officeDocument/2006/relationships/slide" Target="slides/slide617.xml"/><Relationship Id="rId628" Type="http://schemas.openxmlformats.org/officeDocument/2006/relationships/slide" Target="slides/slide624.xml"/><Relationship Id="rId627" Type="http://schemas.openxmlformats.org/officeDocument/2006/relationships/slide" Target="slides/slide623.xml"/><Relationship Id="rId626" Type="http://schemas.openxmlformats.org/officeDocument/2006/relationships/slide" Target="slides/slide622.xml"/><Relationship Id="rId625" Type="http://schemas.openxmlformats.org/officeDocument/2006/relationships/slide" Target="slides/slide621.xml"/><Relationship Id="rId2780" Type="http://schemas.openxmlformats.org/officeDocument/2006/relationships/slide" Target="slides/slide2776.xml"/><Relationship Id="rId1450" Type="http://schemas.openxmlformats.org/officeDocument/2006/relationships/slide" Target="slides/slide1446.xml"/><Relationship Id="rId2781" Type="http://schemas.openxmlformats.org/officeDocument/2006/relationships/slide" Target="slides/slide2777.xml"/><Relationship Id="rId620" Type="http://schemas.openxmlformats.org/officeDocument/2006/relationships/slide" Target="slides/slide616.xml"/><Relationship Id="rId1451" Type="http://schemas.openxmlformats.org/officeDocument/2006/relationships/slide" Target="slides/slide1447.xml"/><Relationship Id="rId2782" Type="http://schemas.openxmlformats.org/officeDocument/2006/relationships/slide" Target="slides/slide2778.xml"/><Relationship Id="rId1452" Type="http://schemas.openxmlformats.org/officeDocument/2006/relationships/slide" Target="slides/slide1448.xml"/><Relationship Id="rId2783" Type="http://schemas.openxmlformats.org/officeDocument/2006/relationships/slide" Target="slides/slide2779.xml"/><Relationship Id="rId5810" Type="http://schemas.openxmlformats.org/officeDocument/2006/relationships/slide" Target="slides/slide5806.xml"/><Relationship Id="rId1453" Type="http://schemas.openxmlformats.org/officeDocument/2006/relationships/slide" Target="slides/slide1449.xml"/><Relationship Id="rId2784" Type="http://schemas.openxmlformats.org/officeDocument/2006/relationships/slide" Target="slides/slide2780.xml"/><Relationship Id="rId1454" Type="http://schemas.openxmlformats.org/officeDocument/2006/relationships/slide" Target="slides/slide1450.xml"/><Relationship Id="rId2785" Type="http://schemas.openxmlformats.org/officeDocument/2006/relationships/slide" Target="slides/slide2781.xml"/><Relationship Id="rId1444" Type="http://schemas.openxmlformats.org/officeDocument/2006/relationships/slide" Target="slides/slide1440.xml"/><Relationship Id="rId2775" Type="http://schemas.openxmlformats.org/officeDocument/2006/relationships/slide" Target="slides/slide2771.xml"/><Relationship Id="rId5802" Type="http://schemas.openxmlformats.org/officeDocument/2006/relationships/slide" Target="slides/slide5798.xml"/><Relationship Id="rId1445" Type="http://schemas.openxmlformats.org/officeDocument/2006/relationships/slide" Target="slides/slide1441.xml"/><Relationship Id="rId2776" Type="http://schemas.openxmlformats.org/officeDocument/2006/relationships/slide" Target="slides/slide2772.xml"/><Relationship Id="rId5803" Type="http://schemas.openxmlformats.org/officeDocument/2006/relationships/slide" Target="slides/slide5799.xml"/><Relationship Id="rId1446" Type="http://schemas.openxmlformats.org/officeDocument/2006/relationships/slide" Target="slides/slide1442.xml"/><Relationship Id="rId2777" Type="http://schemas.openxmlformats.org/officeDocument/2006/relationships/slide" Target="slides/slide2773.xml"/><Relationship Id="rId5800" Type="http://schemas.openxmlformats.org/officeDocument/2006/relationships/slide" Target="slides/slide5796.xml"/><Relationship Id="rId1447" Type="http://schemas.openxmlformats.org/officeDocument/2006/relationships/slide" Target="slides/slide1443.xml"/><Relationship Id="rId2778" Type="http://schemas.openxmlformats.org/officeDocument/2006/relationships/slide" Target="slides/slide2774.xml"/><Relationship Id="rId5801" Type="http://schemas.openxmlformats.org/officeDocument/2006/relationships/slide" Target="slides/slide5797.xml"/><Relationship Id="rId1448" Type="http://schemas.openxmlformats.org/officeDocument/2006/relationships/slide" Target="slides/slide1444.xml"/><Relationship Id="rId2779" Type="http://schemas.openxmlformats.org/officeDocument/2006/relationships/slide" Target="slides/slide2775.xml"/><Relationship Id="rId5806" Type="http://schemas.openxmlformats.org/officeDocument/2006/relationships/slide" Target="slides/slide5802.xml"/><Relationship Id="rId1449" Type="http://schemas.openxmlformats.org/officeDocument/2006/relationships/slide" Target="slides/slide1445.xml"/><Relationship Id="rId5807" Type="http://schemas.openxmlformats.org/officeDocument/2006/relationships/slide" Target="slides/slide5803.xml"/><Relationship Id="rId5804" Type="http://schemas.openxmlformats.org/officeDocument/2006/relationships/slide" Target="slides/slide5800.xml"/><Relationship Id="rId5805" Type="http://schemas.openxmlformats.org/officeDocument/2006/relationships/slide" Target="slides/slide5801.xml"/><Relationship Id="rId619" Type="http://schemas.openxmlformats.org/officeDocument/2006/relationships/slide" Target="slides/slide615.xml"/><Relationship Id="rId5808" Type="http://schemas.openxmlformats.org/officeDocument/2006/relationships/slide" Target="slides/slide5804.xml"/><Relationship Id="rId618" Type="http://schemas.openxmlformats.org/officeDocument/2006/relationships/slide" Target="slides/slide614.xml"/><Relationship Id="rId5809" Type="http://schemas.openxmlformats.org/officeDocument/2006/relationships/slide" Target="slides/slide5805.xml"/><Relationship Id="rId613" Type="http://schemas.openxmlformats.org/officeDocument/2006/relationships/slide" Target="slides/slide609.xml"/><Relationship Id="rId612" Type="http://schemas.openxmlformats.org/officeDocument/2006/relationships/slide" Target="slides/slide608.xml"/><Relationship Id="rId611" Type="http://schemas.openxmlformats.org/officeDocument/2006/relationships/slide" Target="slides/slide607.xml"/><Relationship Id="rId610" Type="http://schemas.openxmlformats.org/officeDocument/2006/relationships/slide" Target="slides/slide606.xml"/><Relationship Id="rId617" Type="http://schemas.openxmlformats.org/officeDocument/2006/relationships/slide" Target="slides/slide613.xml"/><Relationship Id="rId616" Type="http://schemas.openxmlformats.org/officeDocument/2006/relationships/slide" Target="slides/slide612.xml"/><Relationship Id="rId615" Type="http://schemas.openxmlformats.org/officeDocument/2006/relationships/slide" Target="slides/slide611.xml"/><Relationship Id="rId614" Type="http://schemas.openxmlformats.org/officeDocument/2006/relationships/slide" Target="slides/slide610.xml"/><Relationship Id="rId2770" Type="http://schemas.openxmlformats.org/officeDocument/2006/relationships/slide" Target="slides/slide2766.xml"/><Relationship Id="rId1440" Type="http://schemas.openxmlformats.org/officeDocument/2006/relationships/slide" Target="slides/slide1436.xml"/><Relationship Id="rId2771" Type="http://schemas.openxmlformats.org/officeDocument/2006/relationships/slide" Target="slides/slide2767.xml"/><Relationship Id="rId1441" Type="http://schemas.openxmlformats.org/officeDocument/2006/relationships/slide" Target="slides/slide1437.xml"/><Relationship Id="rId2772" Type="http://schemas.openxmlformats.org/officeDocument/2006/relationships/slide" Target="slides/slide2768.xml"/><Relationship Id="rId1442" Type="http://schemas.openxmlformats.org/officeDocument/2006/relationships/slide" Target="slides/slide1438.xml"/><Relationship Id="rId2773" Type="http://schemas.openxmlformats.org/officeDocument/2006/relationships/slide" Target="slides/slide2769.xml"/><Relationship Id="rId1443" Type="http://schemas.openxmlformats.org/officeDocument/2006/relationships/slide" Target="slides/slide1439.xml"/><Relationship Id="rId2774" Type="http://schemas.openxmlformats.org/officeDocument/2006/relationships/slide" Target="slides/slide2770.xml"/><Relationship Id="rId1477" Type="http://schemas.openxmlformats.org/officeDocument/2006/relationships/slide" Target="slides/slide1473.xml"/><Relationship Id="rId4503" Type="http://schemas.openxmlformats.org/officeDocument/2006/relationships/slide" Target="slides/slide4499.xml"/><Relationship Id="rId5835" Type="http://schemas.openxmlformats.org/officeDocument/2006/relationships/slide" Target="slides/slide5831.xml"/><Relationship Id="rId1478" Type="http://schemas.openxmlformats.org/officeDocument/2006/relationships/slide" Target="slides/slide1474.xml"/><Relationship Id="rId4502" Type="http://schemas.openxmlformats.org/officeDocument/2006/relationships/slide" Target="slides/slide4498.xml"/><Relationship Id="rId5836" Type="http://schemas.openxmlformats.org/officeDocument/2006/relationships/slide" Target="slides/slide5832.xml"/><Relationship Id="rId1479" Type="http://schemas.openxmlformats.org/officeDocument/2006/relationships/slide" Target="slides/slide1475.xml"/><Relationship Id="rId4505" Type="http://schemas.openxmlformats.org/officeDocument/2006/relationships/slide" Target="slides/slide4501.xml"/><Relationship Id="rId5833" Type="http://schemas.openxmlformats.org/officeDocument/2006/relationships/slide" Target="slides/slide5829.xml"/><Relationship Id="rId4504" Type="http://schemas.openxmlformats.org/officeDocument/2006/relationships/slide" Target="slides/slide4500.xml"/><Relationship Id="rId5834" Type="http://schemas.openxmlformats.org/officeDocument/2006/relationships/slide" Target="slides/slide5830.xml"/><Relationship Id="rId4507" Type="http://schemas.openxmlformats.org/officeDocument/2006/relationships/slide" Target="slides/slide4503.xml"/><Relationship Id="rId5839" Type="http://schemas.openxmlformats.org/officeDocument/2006/relationships/slide" Target="slides/slide5835.xml"/><Relationship Id="rId4506" Type="http://schemas.openxmlformats.org/officeDocument/2006/relationships/slide" Target="slides/slide4502.xml"/><Relationship Id="rId4509" Type="http://schemas.openxmlformats.org/officeDocument/2006/relationships/slide" Target="slides/slide4505.xml"/><Relationship Id="rId5837" Type="http://schemas.openxmlformats.org/officeDocument/2006/relationships/slide" Target="slides/slide5833.xml"/><Relationship Id="rId4508" Type="http://schemas.openxmlformats.org/officeDocument/2006/relationships/slide" Target="slides/slide4504.xml"/><Relationship Id="rId5838" Type="http://schemas.openxmlformats.org/officeDocument/2006/relationships/slide" Target="slides/slide5834.xml"/><Relationship Id="rId646" Type="http://schemas.openxmlformats.org/officeDocument/2006/relationships/slide" Target="slides/slide642.xml"/><Relationship Id="rId645" Type="http://schemas.openxmlformats.org/officeDocument/2006/relationships/slide" Target="slides/slide641.xml"/><Relationship Id="rId644" Type="http://schemas.openxmlformats.org/officeDocument/2006/relationships/slide" Target="slides/slide640.xml"/><Relationship Id="rId643" Type="http://schemas.openxmlformats.org/officeDocument/2006/relationships/slide" Target="slides/slide639.xml"/><Relationship Id="rId649" Type="http://schemas.openxmlformats.org/officeDocument/2006/relationships/slide" Target="slides/slide645.xml"/><Relationship Id="rId648" Type="http://schemas.openxmlformats.org/officeDocument/2006/relationships/slide" Target="slides/slide644.xml"/><Relationship Id="rId647" Type="http://schemas.openxmlformats.org/officeDocument/2006/relationships/slide" Target="slides/slide643.xml"/><Relationship Id="rId1470" Type="http://schemas.openxmlformats.org/officeDocument/2006/relationships/slide" Target="slides/slide1466.xml"/><Relationship Id="rId1471" Type="http://schemas.openxmlformats.org/officeDocument/2006/relationships/slide" Target="slides/slide1467.xml"/><Relationship Id="rId1472" Type="http://schemas.openxmlformats.org/officeDocument/2006/relationships/slide" Target="slides/slide1468.xml"/><Relationship Id="rId642" Type="http://schemas.openxmlformats.org/officeDocument/2006/relationships/slide" Target="slides/slide638.xml"/><Relationship Id="rId1473" Type="http://schemas.openxmlformats.org/officeDocument/2006/relationships/slide" Target="slides/slide1469.xml"/><Relationship Id="rId5831" Type="http://schemas.openxmlformats.org/officeDocument/2006/relationships/slide" Target="slides/slide5827.xml"/><Relationship Id="rId641" Type="http://schemas.openxmlformats.org/officeDocument/2006/relationships/slide" Target="slides/slide637.xml"/><Relationship Id="rId1474" Type="http://schemas.openxmlformats.org/officeDocument/2006/relationships/slide" Target="slides/slide1470.xml"/><Relationship Id="rId5832" Type="http://schemas.openxmlformats.org/officeDocument/2006/relationships/slide" Target="slides/slide5828.xml"/><Relationship Id="rId640" Type="http://schemas.openxmlformats.org/officeDocument/2006/relationships/slide" Target="slides/slide636.xml"/><Relationship Id="rId1475" Type="http://schemas.openxmlformats.org/officeDocument/2006/relationships/slide" Target="slides/slide1471.xml"/><Relationship Id="rId4501" Type="http://schemas.openxmlformats.org/officeDocument/2006/relationships/slide" Target="slides/slide4497.xml"/><Relationship Id="rId1476" Type="http://schemas.openxmlformats.org/officeDocument/2006/relationships/slide" Target="slides/slide1472.xml"/><Relationship Id="rId4500" Type="http://schemas.openxmlformats.org/officeDocument/2006/relationships/slide" Target="slides/slide4496.xml"/><Relationship Id="rId5830" Type="http://schemas.openxmlformats.org/officeDocument/2006/relationships/slide" Target="slides/slide5826.xml"/><Relationship Id="rId1466" Type="http://schemas.openxmlformats.org/officeDocument/2006/relationships/slide" Target="slides/slide1462.xml"/><Relationship Id="rId2797" Type="http://schemas.openxmlformats.org/officeDocument/2006/relationships/slide" Target="slides/slide2793.xml"/><Relationship Id="rId5824" Type="http://schemas.openxmlformats.org/officeDocument/2006/relationships/slide" Target="slides/slide5820.xml"/><Relationship Id="rId1467" Type="http://schemas.openxmlformats.org/officeDocument/2006/relationships/slide" Target="slides/slide1463.xml"/><Relationship Id="rId2798" Type="http://schemas.openxmlformats.org/officeDocument/2006/relationships/slide" Target="slides/slide2794.xml"/><Relationship Id="rId5825" Type="http://schemas.openxmlformats.org/officeDocument/2006/relationships/slide" Target="slides/slide5821.xml"/><Relationship Id="rId1468" Type="http://schemas.openxmlformats.org/officeDocument/2006/relationships/slide" Target="slides/slide1464.xml"/><Relationship Id="rId2799" Type="http://schemas.openxmlformats.org/officeDocument/2006/relationships/slide" Target="slides/slide2795.xml"/><Relationship Id="rId5822" Type="http://schemas.openxmlformats.org/officeDocument/2006/relationships/slide" Target="slides/slide5818.xml"/><Relationship Id="rId1469" Type="http://schemas.openxmlformats.org/officeDocument/2006/relationships/slide" Target="slides/slide1465.xml"/><Relationship Id="rId5823" Type="http://schemas.openxmlformats.org/officeDocument/2006/relationships/slide" Target="slides/slide5819.xml"/><Relationship Id="rId5828" Type="http://schemas.openxmlformats.org/officeDocument/2006/relationships/slide" Target="slides/slide5824.xml"/><Relationship Id="rId5829" Type="http://schemas.openxmlformats.org/officeDocument/2006/relationships/slide" Target="slides/slide5825.xml"/><Relationship Id="rId5826" Type="http://schemas.openxmlformats.org/officeDocument/2006/relationships/slide" Target="slides/slide5822.xml"/><Relationship Id="rId5827" Type="http://schemas.openxmlformats.org/officeDocument/2006/relationships/slide" Target="slides/slide5823.xml"/><Relationship Id="rId635" Type="http://schemas.openxmlformats.org/officeDocument/2006/relationships/slide" Target="slides/slide631.xml"/><Relationship Id="rId634" Type="http://schemas.openxmlformats.org/officeDocument/2006/relationships/slide" Target="slides/slide630.xml"/><Relationship Id="rId633" Type="http://schemas.openxmlformats.org/officeDocument/2006/relationships/slide" Target="slides/slide629.xml"/><Relationship Id="rId632" Type="http://schemas.openxmlformats.org/officeDocument/2006/relationships/slide" Target="slides/slide628.xml"/><Relationship Id="rId639" Type="http://schemas.openxmlformats.org/officeDocument/2006/relationships/slide" Target="slides/slide635.xml"/><Relationship Id="rId638" Type="http://schemas.openxmlformats.org/officeDocument/2006/relationships/slide" Target="slides/slide634.xml"/><Relationship Id="rId637" Type="http://schemas.openxmlformats.org/officeDocument/2006/relationships/slide" Target="slides/slide633.xml"/><Relationship Id="rId636" Type="http://schemas.openxmlformats.org/officeDocument/2006/relationships/slide" Target="slides/slide632.xml"/><Relationship Id="rId2790" Type="http://schemas.openxmlformats.org/officeDocument/2006/relationships/slide" Target="slides/slide2786.xml"/><Relationship Id="rId1460" Type="http://schemas.openxmlformats.org/officeDocument/2006/relationships/slide" Target="slides/slide1456.xml"/><Relationship Id="rId2791" Type="http://schemas.openxmlformats.org/officeDocument/2006/relationships/slide" Target="slides/slide2787.xml"/><Relationship Id="rId1461" Type="http://schemas.openxmlformats.org/officeDocument/2006/relationships/slide" Target="slides/slide1457.xml"/><Relationship Id="rId2792" Type="http://schemas.openxmlformats.org/officeDocument/2006/relationships/slide" Target="slides/slide2788.xml"/><Relationship Id="rId631" Type="http://schemas.openxmlformats.org/officeDocument/2006/relationships/slide" Target="slides/slide627.xml"/><Relationship Id="rId1462" Type="http://schemas.openxmlformats.org/officeDocument/2006/relationships/slide" Target="slides/slide1458.xml"/><Relationship Id="rId2793" Type="http://schemas.openxmlformats.org/officeDocument/2006/relationships/slide" Target="slides/slide2789.xml"/><Relationship Id="rId5820" Type="http://schemas.openxmlformats.org/officeDocument/2006/relationships/slide" Target="slides/slide5816.xml"/><Relationship Id="rId630" Type="http://schemas.openxmlformats.org/officeDocument/2006/relationships/slide" Target="slides/slide626.xml"/><Relationship Id="rId1463" Type="http://schemas.openxmlformats.org/officeDocument/2006/relationships/slide" Target="slides/slide1459.xml"/><Relationship Id="rId2794" Type="http://schemas.openxmlformats.org/officeDocument/2006/relationships/slide" Target="slides/slide2790.xml"/><Relationship Id="rId5821" Type="http://schemas.openxmlformats.org/officeDocument/2006/relationships/slide" Target="slides/slide5817.xml"/><Relationship Id="rId1464" Type="http://schemas.openxmlformats.org/officeDocument/2006/relationships/slide" Target="slides/slide1460.xml"/><Relationship Id="rId2795" Type="http://schemas.openxmlformats.org/officeDocument/2006/relationships/slide" Target="slides/slide2791.xml"/><Relationship Id="rId1465" Type="http://schemas.openxmlformats.org/officeDocument/2006/relationships/slide" Target="slides/slide1461.xml"/><Relationship Id="rId2796" Type="http://schemas.openxmlformats.org/officeDocument/2006/relationships/slide" Target="slides/slide2792.xml"/><Relationship Id="rId1411" Type="http://schemas.openxmlformats.org/officeDocument/2006/relationships/slide" Target="slides/slide1407.xml"/><Relationship Id="rId2742" Type="http://schemas.openxmlformats.org/officeDocument/2006/relationships/slide" Target="slides/slide2738.xml"/><Relationship Id="rId1412" Type="http://schemas.openxmlformats.org/officeDocument/2006/relationships/slide" Target="slides/slide1408.xml"/><Relationship Id="rId2743" Type="http://schemas.openxmlformats.org/officeDocument/2006/relationships/slide" Target="slides/slide2739.xml"/><Relationship Id="rId1413" Type="http://schemas.openxmlformats.org/officeDocument/2006/relationships/slide" Target="slides/slide1409.xml"/><Relationship Id="rId2744" Type="http://schemas.openxmlformats.org/officeDocument/2006/relationships/slide" Target="slides/slide2740.xml"/><Relationship Id="rId1414" Type="http://schemas.openxmlformats.org/officeDocument/2006/relationships/slide" Target="slides/slide1410.xml"/><Relationship Id="rId2745" Type="http://schemas.openxmlformats.org/officeDocument/2006/relationships/slide" Target="slides/slide2741.xml"/><Relationship Id="rId1415" Type="http://schemas.openxmlformats.org/officeDocument/2006/relationships/slide" Target="slides/slide1411.xml"/><Relationship Id="rId2746" Type="http://schemas.openxmlformats.org/officeDocument/2006/relationships/slide" Target="slides/slide2742.xml"/><Relationship Id="rId1416" Type="http://schemas.openxmlformats.org/officeDocument/2006/relationships/slide" Target="slides/slide1412.xml"/><Relationship Id="rId2747" Type="http://schemas.openxmlformats.org/officeDocument/2006/relationships/slide" Target="slides/slide2743.xml"/><Relationship Id="rId1417" Type="http://schemas.openxmlformats.org/officeDocument/2006/relationships/slide" Target="slides/slide1413.xml"/><Relationship Id="rId2748" Type="http://schemas.openxmlformats.org/officeDocument/2006/relationships/slide" Target="slides/slide2744.xml"/><Relationship Id="rId1418" Type="http://schemas.openxmlformats.org/officeDocument/2006/relationships/slide" Target="slides/slide1414.xml"/><Relationship Id="rId2749" Type="http://schemas.openxmlformats.org/officeDocument/2006/relationships/slide" Target="slides/slide2745.xml"/><Relationship Id="rId1419" Type="http://schemas.openxmlformats.org/officeDocument/2006/relationships/slide" Target="slides/slide1415.xml"/><Relationship Id="rId2740" Type="http://schemas.openxmlformats.org/officeDocument/2006/relationships/slide" Target="slides/slide2736.xml"/><Relationship Id="rId1410" Type="http://schemas.openxmlformats.org/officeDocument/2006/relationships/slide" Target="slides/slide1406.xml"/><Relationship Id="rId2741" Type="http://schemas.openxmlformats.org/officeDocument/2006/relationships/slide" Target="slides/slide2737.xml"/><Relationship Id="rId1400" Type="http://schemas.openxmlformats.org/officeDocument/2006/relationships/slide" Target="slides/slide1396.xml"/><Relationship Id="rId2731" Type="http://schemas.openxmlformats.org/officeDocument/2006/relationships/slide" Target="slides/slide2727.xml"/><Relationship Id="rId1401" Type="http://schemas.openxmlformats.org/officeDocument/2006/relationships/slide" Target="slides/slide1397.xml"/><Relationship Id="rId2732" Type="http://schemas.openxmlformats.org/officeDocument/2006/relationships/slide" Target="slides/slide2728.xml"/><Relationship Id="rId1402" Type="http://schemas.openxmlformats.org/officeDocument/2006/relationships/slide" Target="slides/slide1398.xml"/><Relationship Id="rId2733" Type="http://schemas.openxmlformats.org/officeDocument/2006/relationships/slide" Target="slides/slide2729.xml"/><Relationship Id="rId1403" Type="http://schemas.openxmlformats.org/officeDocument/2006/relationships/slide" Target="slides/slide1399.xml"/><Relationship Id="rId2734" Type="http://schemas.openxmlformats.org/officeDocument/2006/relationships/slide" Target="slides/slide2730.xml"/><Relationship Id="rId1404" Type="http://schemas.openxmlformats.org/officeDocument/2006/relationships/slide" Target="slides/slide1400.xml"/><Relationship Id="rId2735" Type="http://schemas.openxmlformats.org/officeDocument/2006/relationships/slide" Target="slides/slide2731.xml"/><Relationship Id="rId1405" Type="http://schemas.openxmlformats.org/officeDocument/2006/relationships/slide" Target="slides/slide1401.xml"/><Relationship Id="rId2736" Type="http://schemas.openxmlformats.org/officeDocument/2006/relationships/slide" Target="slides/slide2732.xml"/><Relationship Id="rId1406" Type="http://schemas.openxmlformats.org/officeDocument/2006/relationships/slide" Target="slides/slide1402.xml"/><Relationship Id="rId2737" Type="http://schemas.openxmlformats.org/officeDocument/2006/relationships/slide" Target="slides/slide2733.xml"/><Relationship Id="rId1407" Type="http://schemas.openxmlformats.org/officeDocument/2006/relationships/slide" Target="slides/slide1403.xml"/><Relationship Id="rId2738" Type="http://schemas.openxmlformats.org/officeDocument/2006/relationships/slide" Target="slides/slide2734.xml"/><Relationship Id="rId1408" Type="http://schemas.openxmlformats.org/officeDocument/2006/relationships/slide" Target="slides/slide1404.xml"/><Relationship Id="rId2739" Type="http://schemas.openxmlformats.org/officeDocument/2006/relationships/slide" Target="slides/slide2735.xml"/><Relationship Id="rId1409" Type="http://schemas.openxmlformats.org/officeDocument/2006/relationships/slide" Target="slides/slide1405.xml"/><Relationship Id="rId2730" Type="http://schemas.openxmlformats.org/officeDocument/2006/relationships/slide" Target="slides/slide2726.xml"/><Relationship Id="rId1433" Type="http://schemas.openxmlformats.org/officeDocument/2006/relationships/slide" Target="slides/slide1429.xml"/><Relationship Id="rId2764" Type="http://schemas.openxmlformats.org/officeDocument/2006/relationships/slide" Target="slides/slide2760.xml"/><Relationship Id="rId1434" Type="http://schemas.openxmlformats.org/officeDocument/2006/relationships/slide" Target="slides/slide1430.xml"/><Relationship Id="rId2765" Type="http://schemas.openxmlformats.org/officeDocument/2006/relationships/slide" Target="slides/slide2761.xml"/><Relationship Id="rId1435" Type="http://schemas.openxmlformats.org/officeDocument/2006/relationships/slide" Target="slides/slide1431.xml"/><Relationship Id="rId2766" Type="http://schemas.openxmlformats.org/officeDocument/2006/relationships/slide" Target="slides/slide2762.xml"/><Relationship Id="rId1436" Type="http://schemas.openxmlformats.org/officeDocument/2006/relationships/slide" Target="slides/slide1432.xml"/><Relationship Id="rId2767" Type="http://schemas.openxmlformats.org/officeDocument/2006/relationships/slide" Target="slides/slide2763.xml"/><Relationship Id="rId1437" Type="http://schemas.openxmlformats.org/officeDocument/2006/relationships/slide" Target="slides/slide1433.xml"/><Relationship Id="rId2768" Type="http://schemas.openxmlformats.org/officeDocument/2006/relationships/slide" Target="slides/slide2764.xml"/><Relationship Id="rId1438" Type="http://schemas.openxmlformats.org/officeDocument/2006/relationships/slide" Target="slides/slide1434.xml"/><Relationship Id="rId2769" Type="http://schemas.openxmlformats.org/officeDocument/2006/relationships/slide" Target="slides/slide2765.xml"/><Relationship Id="rId1439" Type="http://schemas.openxmlformats.org/officeDocument/2006/relationships/slide" Target="slides/slide1435.xml"/><Relationship Id="rId609" Type="http://schemas.openxmlformats.org/officeDocument/2006/relationships/slide" Target="slides/slide605.xml"/><Relationship Id="rId608" Type="http://schemas.openxmlformats.org/officeDocument/2006/relationships/slide" Target="slides/slide604.xml"/><Relationship Id="rId607" Type="http://schemas.openxmlformats.org/officeDocument/2006/relationships/slide" Target="slides/slide603.xml"/><Relationship Id="rId602" Type="http://schemas.openxmlformats.org/officeDocument/2006/relationships/slide" Target="slides/slide598.xml"/><Relationship Id="rId601" Type="http://schemas.openxmlformats.org/officeDocument/2006/relationships/slide" Target="slides/slide597.xml"/><Relationship Id="rId600" Type="http://schemas.openxmlformats.org/officeDocument/2006/relationships/slide" Target="slides/slide596.xml"/><Relationship Id="rId606" Type="http://schemas.openxmlformats.org/officeDocument/2006/relationships/slide" Target="slides/slide602.xml"/><Relationship Id="rId605" Type="http://schemas.openxmlformats.org/officeDocument/2006/relationships/slide" Target="slides/slide601.xml"/><Relationship Id="rId604" Type="http://schemas.openxmlformats.org/officeDocument/2006/relationships/slide" Target="slides/slide600.xml"/><Relationship Id="rId603" Type="http://schemas.openxmlformats.org/officeDocument/2006/relationships/slide" Target="slides/slide599.xml"/><Relationship Id="rId2760" Type="http://schemas.openxmlformats.org/officeDocument/2006/relationships/slide" Target="slides/slide2756.xml"/><Relationship Id="rId1430" Type="http://schemas.openxmlformats.org/officeDocument/2006/relationships/slide" Target="slides/slide1426.xml"/><Relationship Id="rId2761" Type="http://schemas.openxmlformats.org/officeDocument/2006/relationships/slide" Target="slides/slide2757.xml"/><Relationship Id="rId1431" Type="http://schemas.openxmlformats.org/officeDocument/2006/relationships/slide" Target="slides/slide1427.xml"/><Relationship Id="rId2762" Type="http://schemas.openxmlformats.org/officeDocument/2006/relationships/slide" Target="slides/slide2758.xml"/><Relationship Id="rId1432" Type="http://schemas.openxmlformats.org/officeDocument/2006/relationships/slide" Target="slides/slide1428.xml"/><Relationship Id="rId2763" Type="http://schemas.openxmlformats.org/officeDocument/2006/relationships/slide" Target="slides/slide2759.xml"/><Relationship Id="rId1422" Type="http://schemas.openxmlformats.org/officeDocument/2006/relationships/slide" Target="slides/slide1418.xml"/><Relationship Id="rId2753" Type="http://schemas.openxmlformats.org/officeDocument/2006/relationships/slide" Target="slides/slide2749.xml"/><Relationship Id="rId1423" Type="http://schemas.openxmlformats.org/officeDocument/2006/relationships/slide" Target="slides/slide1419.xml"/><Relationship Id="rId2754" Type="http://schemas.openxmlformats.org/officeDocument/2006/relationships/slide" Target="slides/slide2750.xml"/><Relationship Id="rId1424" Type="http://schemas.openxmlformats.org/officeDocument/2006/relationships/slide" Target="slides/slide1420.xml"/><Relationship Id="rId2755" Type="http://schemas.openxmlformats.org/officeDocument/2006/relationships/slide" Target="slides/slide2751.xml"/><Relationship Id="rId1425" Type="http://schemas.openxmlformats.org/officeDocument/2006/relationships/slide" Target="slides/slide1421.xml"/><Relationship Id="rId2756" Type="http://schemas.openxmlformats.org/officeDocument/2006/relationships/slide" Target="slides/slide2752.xml"/><Relationship Id="rId1426" Type="http://schemas.openxmlformats.org/officeDocument/2006/relationships/slide" Target="slides/slide1422.xml"/><Relationship Id="rId2757" Type="http://schemas.openxmlformats.org/officeDocument/2006/relationships/slide" Target="slides/slide2753.xml"/><Relationship Id="rId1427" Type="http://schemas.openxmlformats.org/officeDocument/2006/relationships/slide" Target="slides/slide1423.xml"/><Relationship Id="rId2758" Type="http://schemas.openxmlformats.org/officeDocument/2006/relationships/slide" Target="slides/slide2754.xml"/><Relationship Id="rId1428" Type="http://schemas.openxmlformats.org/officeDocument/2006/relationships/slide" Target="slides/slide1424.xml"/><Relationship Id="rId2759" Type="http://schemas.openxmlformats.org/officeDocument/2006/relationships/slide" Target="slides/slide2755.xml"/><Relationship Id="rId1429" Type="http://schemas.openxmlformats.org/officeDocument/2006/relationships/slide" Target="slides/slide1425.xml"/><Relationship Id="rId2750" Type="http://schemas.openxmlformats.org/officeDocument/2006/relationships/slide" Target="slides/slide2746.xml"/><Relationship Id="rId1420" Type="http://schemas.openxmlformats.org/officeDocument/2006/relationships/slide" Target="slides/slide1416.xml"/><Relationship Id="rId2751" Type="http://schemas.openxmlformats.org/officeDocument/2006/relationships/slide" Target="slides/slide2747.xml"/><Relationship Id="rId1421" Type="http://schemas.openxmlformats.org/officeDocument/2006/relationships/slide" Target="slides/slide1417.xml"/><Relationship Id="rId2752" Type="http://schemas.openxmlformats.org/officeDocument/2006/relationships/slide" Target="slides/slide2748.xml"/><Relationship Id="rId3238" Type="http://schemas.openxmlformats.org/officeDocument/2006/relationships/slide" Target="slides/slide3234.xml"/><Relationship Id="rId4569" Type="http://schemas.openxmlformats.org/officeDocument/2006/relationships/slide" Target="slides/slide4565.xml"/><Relationship Id="rId3237" Type="http://schemas.openxmlformats.org/officeDocument/2006/relationships/slide" Target="slides/slide3233.xml"/><Relationship Id="rId4568" Type="http://schemas.openxmlformats.org/officeDocument/2006/relationships/slide" Target="slides/slide4564.xml"/><Relationship Id="rId5899" Type="http://schemas.openxmlformats.org/officeDocument/2006/relationships/slide" Target="slides/slide5895.xml"/><Relationship Id="rId3239" Type="http://schemas.openxmlformats.org/officeDocument/2006/relationships/slide" Target="slides/slide3235.xml"/><Relationship Id="rId5890" Type="http://schemas.openxmlformats.org/officeDocument/2006/relationships/slide" Target="slides/slide5886.xml"/><Relationship Id="rId3230" Type="http://schemas.openxmlformats.org/officeDocument/2006/relationships/slide" Target="slides/slide3226.xml"/><Relationship Id="rId4561" Type="http://schemas.openxmlformats.org/officeDocument/2006/relationships/slide" Target="slides/slide4557.xml"/><Relationship Id="rId5893" Type="http://schemas.openxmlformats.org/officeDocument/2006/relationships/slide" Target="slides/slide5889.xml"/><Relationship Id="rId4560" Type="http://schemas.openxmlformats.org/officeDocument/2006/relationships/slide" Target="slides/slide4556.xml"/><Relationship Id="rId5894" Type="http://schemas.openxmlformats.org/officeDocument/2006/relationships/slide" Target="slides/slide5890.xml"/><Relationship Id="rId3232" Type="http://schemas.openxmlformats.org/officeDocument/2006/relationships/slide" Target="slides/slide3228.xml"/><Relationship Id="rId4563" Type="http://schemas.openxmlformats.org/officeDocument/2006/relationships/slide" Target="slides/slide4559.xml"/><Relationship Id="rId5891" Type="http://schemas.openxmlformats.org/officeDocument/2006/relationships/slide" Target="slides/slide5887.xml"/><Relationship Id="rId3231" Type="http://schemas.openxmlformats.org/officeDocument/2006/relationships/slide" Target="slides/slide3227.xml"/><Relationship Id="rId4562" Type="http://schemas.openxmlformats.org/officeDocument/2006/relationships/slide" Target="slides/slide4558.xml"/><Relationship Id="rId5892" Type="http://schemas.openxmlformats.org/officeDocument/2006/relationships/slide" Target="slides/slide5888.xml"/><Relationship Id="rId3234" Type="http://schemas.openxmlformats.org/officeDocument/2006/relationships/slide" Target="slides/slide3230.xml"/><Relationship Id="rId4565" Type="http://schemas.openxmlformats.org/officeDocument/2006/relationships/slide" Target="slides/slide4561.xml"/><Relationship Id="rId5897" Type="http://schemas.openxmlformats.org/officeDocument/2006/relationships/slide" Target="slides/slide5893.xml"/><Relationship Id="rId3233" Type="http://schemas.openxmlformats.org/officeDocument/2006/relationships/slide" Target="slides/slide3229.xml"/><Relationship Id="rId4564" Type="http://schemas.openxmlformats.org/officeDocument/2006/relationships/slide" Target="slides/slide4560.xml"/><Relationship Id="rId5898" Type="http://schemas.openxmlformats.org/officeDocument/2006/relationships/slide" Target="slides/slide5894.xml"/><Relationship Id="rId3236" Type="http://schemas.openxmlformats.org/officeDocument/2006/relationships/slide" Target="slides/slide3232.xml"/><Relationship Id="rId4567" Type="http://schemas.openxmlformats.org/officeDocument/2006/relationships/slide" Target="slides/slide4563.xml"/><Relationship Id="rId5895" Type="http://schemas.openxmlformats.org/officeDocument/2006/relationships/slide" Target="slides/slide5891.xml"/><Relationship Id="rId3235" Type="http://schemas.openxmlformats.org/officeDocument/2006/relationships/slide" Target="slides/slide3231.xml"/><Relationship Id="rId4566" Type="http://schemas.openxmlformats.org/officeDocument/2006/relationships/slide" Target="slides/slide4562.xml"/><Relationship Id="rId5896" Type="http://schemas.openxmlformats.org/officeDocument/2006/relationships/slide" Target="slides/slide5892.xml"/><Relationship Id="rId3227" Type="http://schemas.openxmlformats.org/officeDocument/2006/relationships/slide" Target="slides/slide3223.xml"/><Relationship Id="rId4558" Type="http://schemas.openxmlformats.org/officeDocument/2006/relationships/slide" Target="slides/slide4554.xml"/><Relationship Id="rId3226" Type="http://schemas.openxmlformats.org/officeDocument/2006/relationships/slide" Target="slides/slide3222.xml"/><Relationship Id="rId4557" Type="http://schemas.openxmlformats.org/officeDocument/2006/relationships/slide" Target="slides/slide4553.xml"/><Relationship Id="rId3229" Type="http://schemas.openxmlformats.org/officeDocument/2006/relationships/slide" Target="slides/slide3225.xml"/><Relationship Id="rId5888" Type="http://schemas.openxmlformats.org/officeDocument/2006/relationships/slide" Target="slides/slide5884.xml"/><Relationship Id="rId3228" Type="http://schemas.openxmlformats.org/officeDocument/2006/relationships/slide" Target="slides/slide3224.xml"/><Relationship Id="rId4559" Type="http://schemas.openxmlformats.org/officeDocument/2006/relationships/slide" Target="slides/slide4555.xml"/><Relationship Id="rId5889" Type="http://schemas.openxmlformats.org/officeDocument/2006/relationships/slide" Target="slides/slide5885.xml"/><Relationship Id="rId699" Type="http://schemas.openxmlformats.org/officeDocument/2006/relationships/slide" Target="slides/slide695.xml"/><Relationship Id="rId698" Type="http://schemas.openxmlformats.org/officeDocument/2006/relationships/slide" Target="slides/slide694.xml"/><Relationship Id="rId693" Type="http://schemas.openxmlformats.org/officeDocument/2006/relationships/slide" Target="slides/slide689.xml"/><Relationship Id="rId4550" Type="http://schemas.openxmlformats.org/officeDocument/2006/relationships/slide" Target="slides/slide4546.xml"/><Relationship Id="rId5882" Type="http://schemas.openxmlformats.org/officeDocument/2006/relationships/slide" Target="slides/slide5878.xml"/><Relationship Id="rId692" Type="http://schemas.openxmlformats.org/officeDocument/2006/relationships/slide" Target="slides/slide688.xml"/><Relationship Id="rId5883" Type="http://schemas.openxmlformats.org/officeDocument/2006/relationships/slide" Target="slides/slide5879.xml"/><Relationship Id="rId691" Type="http://schemas.openxmlformats.org/officeDocument/2006/relationships/slide" Target="slides/slide687.xml"/><Relationship Id="rId3221" Type="http://schemas.openxmlformats.org/officeDocument/2006/relationships/slide" Target="slides/slide3217.xml"/><Relationship Id="rId4552" Type="http://schemas.openxmlformats.org/officeDocument/2006/relationships/slide" Target="slides/slide4548.xml"/><Relationship Id="rId5880" Type="http://schemas.openxmlformats.org/officeDocument/2006/relationships/slide" Target="slides/slide5876.xml"/><Relationship Id="rId690" Type="http://schemas.openxmlformats.org/officeDocument/2006/relationships/slide" Target="slides/slide686.xml"/><Relationship Id="rId3220" Type="http://schemas.openxmlformats.org/officeDocument/2006/relationships/slide" Target="slides/slide3216.xml"/><Relationship Id="rId4551" Type="http://schemas.openxmlformats.org/officeDocument/2006/relationships/slide" Target="slides/slide4547.xml"/><Relationship Id="rId5881" Type="http://schemas.openxmlformats.org/officeDocument/2006/relationships/slide" Target="slides/slide5877.xml"/><Relationship Id="rId697" Type="http://schemas.openxmlformats.org/officeDocument/2006/relationships/slide" Target="slides/slide693.xml"/><Relationship Id="rId3223" Type="http://schemas.openxmlformats.org/officeDocument/2006/relationships/slide" Target="slides/slide3219.xml"/><Relationship Id="rId4554" Type="http://schemas.openxmlformats.org/officeDocument/2006/relationships/slide" Target="slides/slide4550.xml"/><Relationship Id="rId5886" Type="http://schemas.openxmlformats.org/officeDocument/2006/relationships/slide" Target="slides/slide5882.xml"/><Relationship Id="rId696" Type="http://schemas.openxmlformats.org/officeDocument/2006/relationships/slide" Target="slides/slide692.xml"/><Relationship Id="rId3222" Type="http://schemas.openxmlformats.org/officeDocument/2006/relationships/slide" Target="slides/slide3218.xml"/><Relationship Id="rId4553" Type="http://schemas.openxmlformats.org/officeDocument/2006/relationships/slide" Target="slides/slide4549.xml"/><Relationship Id="rId5887" Type="http://schemas.openxmlformats.org/officeDocument/2006/relationships/slide" Target="slides/slide5883.xml"/><Relationship Id="rId695" Type="http://schemas.openxmlformats.org/officeDocument/2006/relationships/slide" Target="slides/slide691.xml"/><Relationship Id="rId3225" Type="http://schemas.openxmlformats.org/officeDocument/2006/relationships/slide" Target="slides/slide3221.xml"/><Relationship Id="rId4556" Type="http://schemas.openxmlformats.org/officeDocument/2006/relationships/slide" Target="slides/slide4552.xml"/><Relationship Id="rId5884" Type="http://schemas.openxmlformats.org/officeDocument/2006/relationships/slide" Target="slides/slide5880.xml"/><Relationship Id="rId694" Type="http://schemas.openxmlformats.org/officeDocument/2006/relationships/slide" Target="slides/slide690.xml"/><Relationship Id="rId3224" Type="http://schemas.openxmlformats.org/officeDocument/2006/relationships/slide" Target="slides/slide3220.xml"/><Relationship Id="rId4555" Type="http://schemas.openxmlformats.org/officeDocument/2006/relationships/slide" Target="slides/slide4551.xml"/><Relationship Id="rId5885" Type="http://schemas.openxmlformats.org/officeDocument/2006/relationships/slide" Target="slides/slide5881.xml"/><Relationship Id="rId3259" Type="http://schemas.openxmlformats.org/officeDocument/2006/relationships/slide" Target="slides/slide3255.xml"/><Relationship Id="rId3250" Type="http://schemas.openxmlformats.org/officeDocument/2006/relationships/slide" Target="slides/slide3246.xml"/><Relationship Id="rId4581" Type="http://schemas.openxmlformats.org/officeDocument/2006/relationships/slide" Target="slides/slide4577.xml"/><Relationship Id="rId4580" Type="http://schemas.openxmlformats.org/officeDocument/2006/relationships/slide" Target="slides/slide4576.xml"/><Relationship Id="rId3252" Type="http://schemas.openxmlformats.org/officeDocument/2006/relationships/slide" Target="slides/slide3248.xml"/><Relationship Id="rId4583" Type="http://schemas.openxmlformats.org/officeDocument/2006/relationships/slide" Target="slides/slide4579.xml"/><Relationship Id="rId3251" Type="http://schemas.openxmlformats.org/officeDocument/2006/relationships/slide" Target="slides/slide3247.xml"/><Relationship Id="rId4582" Type="http://schemas.openxmlformats.org/officeDocument/2006/relationships/slide" Target="slides/slide4578.xml"/><Relationship Id="rId3254" Type="http://schemas.openxmlformats.org/officeDocument/2006/relationships/slide" Target="slides/slide3250.xml"/><Relationship Id="rId4585" Type="http://schemas.openxmlformats.org/officeDocument/2006/relationships/slide" Target="slides/slide4581.xml"/><Relationship Id="rId3253" Type="http://schemas.openxmlformats.org/officeDocument/2006/relationships/slide" Target="slides/slide3249.xml"/><Relationship Id="rId4584" Type="http://schemas.openxmlformats.org/officeDocument/2006/relationships/slide" Target="slides/slide4580.xml"/><Relationship Id="rId3256" Type="http://schemas.openxmlformats.org/officeDocument/2006/relationships/slide" Target="slides/slide3252.xml"/><Relationship Id="rId4587" Type="http://schemas.openxmlformats.org/officeDocument/2006/relationships/slide" Target="slides/slide4583.xml"/><Relationship Id="rId3255" Type="http://schemas.openxmlformats.org/officeDocument/2006/relationships/slide" Target="slides/slide3251.xml"/><Relationship Id="rId4586" Type="http://schemas.openxmlformats.org/officeDocument/2006/relationships/slide" Target="slides/slide4582.xml"/><Relationship Id="rId3258" Type="http://schemas.openxmlformats.org/officeDocument/2006/relationships/slide" Target="slides/slide3254.xml"/><Relationship Id="rId4589" Type="http://schemas.openxmlformats.org/officeDocument/2006/relationships/slide" Target="slides/slide4585.xml"/><Relationship Id="rId3257" Type="http://schemas.openxmlformats.org/officeDocument/2006/relationships/slide" Target="slides/slide3253.xml"/><Relationship Id="rId4588" Type="http://schemas.openxmlformats.org/officeDocument/2006/relationships/slide" Target="slides/slide4584.xml"/><Relationship Id="rId3249" Type="http://schemas.openxmlformats.org/officeDocument/2006/relationships/slide" Target="slides/slide3245.xml"/><Relationship Id="rId3248" Type="http://schemas.openxmlformats.org/officeDocument/2006/relationships/slide" Target="slides/slide3244.xml"/><Relationship Id="rId4579" Type="http://schemas.openxmlformats.org/officeDocument/2006/relationships/slide" Target="slides/slide4575.xml"/><Relationship Id="rId4570" Type="http://schemas.openxmlformats.org/officeDocument/2006/relationships/slide" Target="slides/slide4566.xml"/><Relationship Id="rId3241" Type="http://schemas.openxmlformats.org/officeDocument/2006/relationships/slide" Target="slides/slide3237.xml"/><Relationship Id="rId4572" Type="http://schemas.openxmlformats.org/officeDocument/2006/relationships/slide" Target="slides/slide4568.xml"/><Relationship Id="rId3240" Type="http://schemas.openxmlformats.org/officeDocument/2006/relationships/slide" Target="slides/slide3236.xml"/><Relationship Id="rId4571" Type="http://schemas.openxmlformats.org/officeDocument/2006/relationships/slide" Target="slides/slide4567.xml"/><Relationship Id="rId3243" Type="http://schemas.openxmlformats.org/officeDocument/2006/relationships/slide" Target="slides/slide3239.xml"/><Relationship Id="rId4574" Type="http://schemas.openxmlformats.org/officeDocument/2006/relationships/slide" Target="slides/slide4570.xml"/><Relationship Id="rId3242" Type="http://schemas.openxmlformats.org/officeDocument/2006/relationships/slide" Target="slides/slide3238.xml"/><Relationship Id="rId4573" Type="http://schemas.openxmlformats.org/officeDocument/2006/relationships/slide" Target="slides/slide4569.xml"/><Relationship Id="rId3245" Type="http://schemas.openxmlformats.org/officeDocument/2006/relationships/slide" Target="slides/slide3241.xml"/><Relationship Id="rId4576" Type="http://schemas.openxmlformats.org/officeDocument/2006/relationships/slide" Target="slides/slide4572.xml"/><Relationship Id="rId3244" Type="http://schemas.openxmlformats.org/officeDocument/2006/relationships/slide" Target="slides/slide3240.xml"/><Relationship Id="rId4575" Type="http://schemas.openxmlformats.org/officeDocument/2006/relationships/slide" Target="slides/slide4571.xml"/><Relationship Id="rId3247" Type="http://schemas.openxmlformats.org/officeDocument/2006/relationships/slide" Target="slides/slide3243.xml"/><Relationship Id="rId4578" Type="http://schemas.openxmlformats.org/officeDocument/2006/relationships/slide" Target="slides/slide4574.xml"/><Relationship Id="rId3246" Type="http://schemas.openxmlformats.org/officeDocument/2006/relationships/slide" Target="slides/slide3242.xml"/><Relationship Id="rId4577" Type="http://schemas.openxmlformats.org/officeDocument/2006/relationships/slide" Target="slides/slide4573.xml"/><Relationship Id="rId1499" Type="http://schemas.openxmlformats.org/officeDocument/2006/relationships/slide" Target="slides/slide1495.xml"/><Relationship Id="rId4525" Type="http://schemas.openxmlformats.org/officeDocument/2006/relationships/slide" Target="slides/slide4521.xml"/><Relationship Id="rId5857" Type="http://schemas.openxmlformats.org/officeDocument/2006/relationships/slide" Target="slides/slide5853.xml"/><Relationship Id="rId4524" Type="http://schemas.openxmlformats.org/officeDocument/2006/relationships/slide" Target="slides/slide4520.xml"/><Relationship Id="rId5858" Type="http://schemas.openxmlformats.org/officeDocument/2006/relationships/slide" Target="slides/slide5854.xml"/><Relationship Id="rId4527" Type="http://schemas.openxmlformats.org/officeDocument/2006/relationships/slide" Target="slides/slide4523.xml"/><Relationship Id="rId5855" Type="http://schemas.openxmlformats.org/officeDocument/2006/relationships/slide" Target="slides/slide5851.xml"/><Relationship Id="rId4526" Type="http://schemas.openxmlformats.org/officeDocument/2006/relationships/slide" Target="slides/slide4522.xml"/><Relationship Id="rId5856" Type="http://schemas.openxmlformats.org/officeDocument/2006/relationships/slide" Target="slides/slide5852.xml"/><Relationship Id="rId4529" Type="http://schemas.openxmlformats.org/officeDocument/2006/relationships/slide" Target="slides/slide4525.xml"/><Relationship Id="rId4528" Type="http://schemas.openxmlformats.org/officeDocument/2006/relationships/slide" Target="slides/slide4524.xml"/><Relationship Id="rId5859" Type="http://schemas.openxmlformats.org/officeDocument/2006/relationships/slide" Target="slides/slide5855.xml"/><Relationship Id="rId668" Type="http://schemas.openxmlformats.org/officeDocument/2006/relationships/slide" Target="slides/slide664.xml"/><Relationship Id="rId667" Type="http://schemas.openxmlformats.org/officeDocument/2006/relationships/slide" Target="slides/slide663.xml"/><Relationship Id="rId666" Type="http://schemas.openxmlformats.org/officeDocument/2006/relationships/slide" Target="slides/slide662.xml"/><Relationship Id="rId665" Type="http://schemas.openxmlformats.org/officeDocument/2006/relationships/slide" Target="slides/slide661.xml"/><Relationship Id="rId669" Type="http://schemas.openxmlformats.org/officeDocument/2006/relationships/slide" Target="slides/slide665.xml"/><Relationship Id="rId1490" Type="http://schemas.openxmlformats.org/officeDocument/2006/relationships/slide" Target="slides/slide1486.xml"/><Relationship Id="rId660" Type="http://schemas.openxmlformats.org/officeDocument/2006/relationships/slide" Target="slides/slide656.xml"/><Relationship Id="rId1491" Type="http://schemas.openxmlformats.org/officeDocument/2006/relationships/slide" Target="slides/slide1487.xml"/><Relationship Id="rId1492" Type="http://schemas.openxmlformats.org/officeDocument/2006/relationships/slide" Target="slides/slide1488.xml"/><Relationship Id="rId5850" Type="http://schemas.openxmlformats.org/officeDocument/2006/relationships/slide" Target="slides/slide5846.xml"/><Relationship Id="rId1493" Type="http://schemas.openxmlformats.org/officeDocument/2006/relationships/slide" Target="slides/slide1489.xml"/><Relationship Id="rId1494" Type="http://schemas.openxmlformats.org/officeDocument/2006/relationships/slide" Target="slides/slide1490.xml"/><Relationship Id="rId664" Type="http://schemas.openxmlformats.org/officeDocument/2006/relationships/slide" Target="slides/slide660.xml"/><Relationship Id="rId1495" Type="http://schemas.openxmlformats.org/officeDocument/2006/relationships/slide" Target="slides/slide1491.xml"/><Relationship Id="rId4521" Type="http://schemas.openxmlformats.org/officeDocument/2006/relationships/slide" Target="slides/slide4517.xml"/><Relationship Id="rId5853" Type="http://schemas.openxmlformats.org/officeDocument/2006/relationships/slide" Target="slides/slide5849.xml"/><Relationship Id="rId663" Type="http://schemas.openxmlformats.org/officeDocument/2006/relationships/slide" Target="slides/slide659.xml"/><Relationship Id="rId1496" Type="http://schemas.openxmlformats.org/officeDocument/2006/relationships/slide" Target="slides/slide1492.xml"/><Relationship Id="rId4520" Type="http://schemas.openxmlformats.org/officeDocument/2006/relationships/slide" Target="slides/slide4516.xml"/><Relationship Id="rId5854" Type="http://schemas.openxmlformats.org/officeDocument/2006/relationships/slide" Target="slides/slide5850.xml"/><Relationship Id="rId662" Type="http://schemas.openxmlformats.org/officeDocument/2006/relationships/slide" Target="slides/slide658.xml"/><Relationship Id="rId1497" Type="http://schemas.openxmlformats.org/officeDocument/2006/relationships/slide" Target="slides/slide1493.xml"/><Relationship Id="rId4523" Type="http://schemas.openxmlformats.org/officeDocument/2006/relationships/slide" Target="slides/slide4519.xml"/><Relationship Id="rId5851" Type="http://schemas.openxmlformats.org/officeDocument/2006/relationships/slide" Target="slides/slide5847.xml"/><Relationship Id="rId661" Type="http://schemas.openxmlformats.org/officeDocument/2006/relationships/slide" Target="slides/slide657.xml"/><Relationship Id="rId1498" Type="http://schemas.openxmlformats.org/officeDocument/2006/relationships/slide" Target="slides/slide1494.xml"/><Relationship Id="rId4522" Type="http://schemas.openxmlformats.org/officeDocument/2006/relationships/slide" Target="slides/slide4518.xml"/><Relationship Id="rId5852" Type="http://schemas.openxmlformats.org/officeDocument/2006/relationships/slide" Target="slides/slide5848.xml"/><Relationship Id="rId1488" Type="http://schemas.openxmlformats.org/officeDocument/2006/relationships/slide" Target="slides/slide1484.xml"/><Relationship Id="rId4514" Type="http://schemas.openxmlformats.org/officeDocument/2006/relationships/slide" Target="slides/slide4510.xml"/><Relationship Id="rId5846" Type="http://schemas.openxmlformats.org/officeDocument/2006/relationships/slide" Target="slides/slide5842.xml"/><Relationship Id="rId1489" Type="http://schemas.openxmlformats.org/officeDocument/2006/relationships/slide" Target="slides/slide1485.xml"/><Relationship Id="rId4513" Type="http://schemas.openxmlformats.org/officeDocument/2006/relationships/slide" Target="slides/slide4509.xml"/><Relationship Id="rId5847" Type="http://schemas.openxmlformats.org/officeDocument/2006/relationships/slide" Target="slides/slide5843.xml"/><Relationship Id="rId4516" Type="http://schemas.openxmlformats.org/officeDocument/2006/relationships/slide" Target="slides/slide4512.xml"/><Relationship Id="rId5844" Type="http://schemas.openxmlformats.org/officeDocument/2006/relationships/slide" Target="slides/slide5840.xml"/><Relationship Id="rId4515" Type="http://schemas.openxmlformats.org/officeDocument/2006/relationships/slide" Target="slides/slide4511.xml"/><Relationship Id="rId5845" Type="http://schemas.openxmlformats.org/officeDocument/2006/relationships/slide" Target="slides/slide5841.xml"/><Relationship Id="rId4518" Type="http://schemas.openxmlformats.org/officeDocument/2006/relationships/slide" Target="slides/slide4514.xml"/><Relationship Id="rId4517" Type="http://schemas.openxmlformats.org/officeDocument/2006/relationships/slide" Target="slides/slide4513.xml"/><Relationship Id="rId5848" Type="http://schemas.openxmlformats.org/officeDocument/2006/relationships/slide" Target="slides/slide5844.xml"/><Relationship Id="rId4519" Type="http://schemas.openxmlformats.org/officeDocument/2006/relationships/slide" Target="slides/slide4515.xml"/><Relationship Id="rId5849" Type="http://schemas.openxmlformats.org/officeDocument/2006/relationships/slide" Target="slides/slide5845.xml"/><Relationship Id="rId657" Type="http://schemas.openxmlformats.org/officeDocument/2006/relationships/slide" Target="slides/slide653.xml"/><Relationship Id="rId656" Type="http://schemas.openxmlformats.org/officeDocument/2006/relationships/slide" Target="slides/slide652.xml"/><Relationship Id="rId655" Type="http://schemas.openxmlformats.org/officeDocument/2006/relationships/slide" Target="slides/slide651.xml"/><Relationship Id="rId654" Type="http://schemas.openxmlformats.org/officeDocument/2006/relationships/slide" Target="slides/slide650.xml"/><Relationship Id="rId659" Type="http://schemas.openxmlformats.org/officeDocument/2006/relationships/slide" Target="slides/slide655.xml"/><Relationship Id="rId658" Type="http://schemas.openxmlformats.org/officeDocument/2006/relationships/slide" Target="slides/slide654.xml"/><Relationship Id="rId1480" Type="http://schemas.openxmlformats.org/officeDocument/2006/relationships/slide" Target="slides/slide1476.xml"/><Relationship Id="rId1481" Type="http://schemas.openxmlformats.org/officeDocument/2006/relationships/slide" Target="slides/slide1477.xml"/><Relationship Id="rId1482" Type="http://schemas.openxmlformats.org/officeDocument/2006/relationships/slide" Target="slides/slide1478.xml"/><Relationship Id="rId1483" Type="http://schemas.openxmlformats.org/officeDocument/2006/relationships/slide" Target="slides/slide1479.xml"/><Relationship Id="rId653" Type="http://schemas.openxmlformats.org/officeDocument/2006/relationships/slide" Target="slides/slide649.xml"/><Relationship Id="rId1484" Type="http://schemas.openxmlformats.org/officeDocument/2006/relationships/slide" Target="slides/slide1480.xml"/><Relationship Id="rId4510" Type="http://schemas.openxmlformats.org/officeDocument/2006/relationships/slide" Target="slides/slide4506.xml"/><Relationship Id="rId5842" Type="http://schemas.openxmlformats.org/officeDocument/2006/relationships/slide" Target="slides/slide5838.xml"/><Relationship Id="rId652" Type="http://schemas.openxmlformats.org/officeDocument/2006/relationships/slide" Target="slides/slide648.xml"/><Relationship Id="rId1485" Type="http://schemas.openxmlformats.org/officeDocument/2006/relationships/slide" Target="slides/slide1481.xml"/><Relationship Id="rId5843" Type="http://schemas.openxmlformats.org/officeDocument/2006/relationships/slide" Target="slides/slide5839.xml"/><Relationship Id="rId651" Type="http://schemas.openxmlformats.org/officeDocument/2006/relationships/slide" Target="slides/slide647.xml"/><Relationship Id="rId1486" Type="http://schemas.openxmlformats.org/officeDocument/2006/relationships/slide" Target="slides/slide1482.xml"/><Relationship Id="rId4512" Type="http://schemas.openxmlformats.org/officeDocument/2006/relationships/slide" Target="slides/slide4508.xml"/><Relationship Id="rId5840" Type="http://schemas.openxmlformats.org/officeDocument/2006/relationships/slide" Target="slides/slide5836.xml"/><Relationship Id="rId650" Type="http://schemas.openxmlformats.org/officeDocument/2006/relationships/slide" Target="slides/slide646.xml"/><Relationship Id="rId1487" Type="http://schemas.openxmlformats.org/officeDocument/2006/relationships/slide" Target="slides/slide1483.xml"/><Relationship Id="rId4511" Type="http://schemas.openxmlformats.org/officeDocument/2006/relationships/slide" Target="slides/slide4507.xml"/><Relationship Id="rId5841" Type="http://schemas.openxmlformats.org/officeDocument/2006/relationships/slide" Target="slides/slide5837.xml"/><Relationship Id="rId3216" Type="http://schemas.openxmlformats.org/officeDocument/2006/relationships/slide" Target="slides/slide3212.xml"/><Relationship Id="rId4547" Type="http://schemas.openxmlformats.org/officeDocument/2006/relationships/slide" Target="slides/slide4543.xml"/><Relationship Id="rId5879" Type="http://schemas.openxmlformats.org/officeDocument/2006/relationships/slide" Target="slides/slide5875.xml"/><Relationship Id="rId3215" Type="http://schemas.openxmlformats.org/officeDocument/2006/relationships/slide" Target="slides/slide3211.xml"/><Relationship Id="rId4546" Type="http://schemas.openxmlformats.org/officeDocument/2006/relationships/slide" Target="slides/slide4542.xml"/><Relationship Id="rId3218" Type="http://schemas.openxmlformats.org/officeDocument/2006/relationships/slide" Target="slides/slide3214.xml"/><Relationship Id="rId4549" Type="http://schemas.openxmlformats.org/officeDocument/2006/relationships/slide" Target="slides/slide4545.xml"/><Relationship Id="rId5877" Type="http://schemas.openxmlformats.org/officeDocument/2006/relationships/slide" Target="slides/slide5873.xml"/><Relationship Id="rId3217" Type="http://schemas.openxmlformats.org/officeDocument/2006/relationships/slide" Target="slides/slide3213.xml"/><Relationship Id="rId4548" Type="http://schemas.openxmlformats.org/officeDocument/2006/relationships/slide" Target="slides/slide4544.xml"/><Relationship Id="rId5878" Type="http://schemas.openxmlformats.org/officeDocument/2006/relationships/slide" Target="slides/slide5874.xml"/><Relationship Id="rId3219" Type="http://schemas.openxmlformats.org/officeDocument/2006/relationships/slide" Target="slides/slide3215.xml"/><Relationship Id="rId689" Type="http://schemas.openxmlformats.org/officeDocument/2006/relationships/slide" Target="slides/slide685.xml"/><Relationship Id="rId688" Type="http://schemas.openxmlformats.org/officeDocument/2006/relationships/slide" Target="slides/slide684.xml"/><Relationship Id="rId687" Type="http://schemas.openxmlformats.org/officeDocument/2006/relationships/slide" Target="slides/slide683.xml"/><Relationship Id="rId682" Type="http://schemas.openxmlformats.org/officeDocument/2006/relationships/slide" Target="slides/slide678.xml"/><Relationship Id="rId5871" Type="http://schemas.openxmlformats.org/officeDocument/2006/relationships/slide" Target="slides/slide5867.xml"/><Relationship Id="rId681" Type="http://schemas.openxmlformats.org/officeDocument/2006/relationships/slide" Target="slides/slide677.xml"/><Relationship Id="rId5872" Type="http://schemas.openxmlformats.org/officeDocument/2006/relationships/slide" Target="slides/slide5868.xml"/><Relationship Id="rId680" Type="http://schemas.openxmlformats.org/officeDocument/2006/relationships/slide" Target="slides/slide676.xml"/><Relationship Id="rId3210" Type="http://schemas.openxmlformats.org/officeDocument/2006/relationships/slide" Target="slides/slide3206.xml"/><Relationship Id="rId4541" Type="http://schemas.openxmlformats.org/officeDocument/2006/relationships/slide" Target="slides/slide4537.xml"/><Relationship Id="rId4540" Type="http://schemas.openxmlformats.org/officeDocument/2006/relationships/slide" Target="slides/slide4536.xml"/><Relationship Id="rId5870" Type="http://schemas.openxmlformats.org/officeDocument/2006/relationships/slide" Target="slides/slide5866.xml"/><Relationship Id="rId686" Type="http://schemas.openxmlformats.org/officeDocument/2006/relationships/slide" Target="slides/slide682.xml"/><Relationship Id="rId3212" Type="http://schemas.openxmlformats.org/officeDocument/2006/relationships/slide" Target="slides/slide3208.xml"/><Relationship Id="rId4543" Type="http://schemas.openxmlformats.org/officeDocument/2006/relationships/slide" Target="slides/slide4539.xml"/><Relationship Id="rId5875" Type="http://schemas.openxmlformats.org/officeDocument/2006/relationships/slide" Target="slides/slide5871.xml"/><Relationship Id="rId685" Type="http://schemas.openxmlformats.org/officeDocument/2006/relationships/slide" Target="slides/slide681.xml"/><Relationship Id="rId3211" Type="http://schemas.openxmlformats.org/officeDocument/2006/relationships/slide" Target="slides/slide3207.xml"/><Relationship Id="rId4542" Type="http://schemas.openxmlformats.org/officeDocument/2006/relationships/slide" Target="slides/slide4538.xml"/><Relationship Id="rId5876" Type="http://schemas.openxmlformats.org/officeDocument/2006/relationships/slide" Target="slides/slide5872.xml"/><Relationship Id="rId684" Type="http://schemas.openxmlformats.org/officeDocument/2006/relationships/slide" Target="slides/slide680.xml"/><Relationship Id="rId3214" Type="http://schemas.openxmlformats.org/officeDocument/2006/relationships/slide" Target="slides/slide3210.xml"/><Relationship Id="rId4545" Type="http://schemas.openxmlformats.org/officeDocument/2006/relationships/slide" Target="slides/slide4541.xml"/><Relationship Id="rId5873" Type="http://schemas.openxmlformats.org/officeDocument/2006/relationships/slide" Target="slides/slide5869.xml"/><Relationship Id="rId683" Type="http://schemas.openxmlformats.org/officeDocument/2006/relationships/slide" Target="slides/slide679.xml"/><Relationship Id="rId3213" Type="http://schemas.openxmlformats.org/officeDocument/2006/relationships/slide" Target="slides/slide3209.xml"/><Relationship Id="rId4544" Type="http://schemas.openxmlformats.org/officeDocument/2006/relationships/slide" Target="slides/slide4540.xml"/><Relationship Id="rId5874" Type="http://schemas.openxmlformats.org/officeDocument/2006/relationships/slide" Target="slides/slide5870.xml"/><Relationship Id="rId3205" Type="http://schemas.openxmlformats.org/officeDocument/2006/relationships/slide" Target="slides/slide3201.xml"/><Relationship Id="rId4536" Type="http://schemas.openxmlformats.org/officeDocument/2006/relationships/slide" Target="slides/slide4532.xml"/><Relationship Id="rId5868" Type="http://schemas.openxmlformats.org/officeDocument/2006/relationships/slide" Target="slides/slide5864.xml"/><Relationship Id="rId3204" Type="http://schemas.openxmlformats.org/officeDocument/2006/relationships/slide" Target="slides/slide3200.xml"/><Relationship Id="rId4535" Type="http://schemas.openxmlformats.org/officeDocument/2006/relationships/slide" Target="slides/slide4531.xml"/><Relationship Id="rId5869" Type="http://schemas.openxmlformats.org/officeDocument/2006/relationships/slide" Target="slides/slide5865.xml"/><Relationship Id="rId3207" Type="http://schemas.openxmlformats.org/officeDocument/2006/relationships/slide" Target="slides/slide3203.xml"/><Relationship Id="rId4538" Type="http://schemas.openxmlformats.org/officeDocument/2006/relationships/slide" Target="slides/slide4534.xml"/><Relationship Id="rId5866" Type="http://schemas.openxmlformats.org/officeDocument/2006/relationships/slide" Target="slides/slide5862.xml"/><Relationship Id="rId3206" Type="http://schemas.openxmlformats.org/officeDocument/2006/relationships/slide" Target="slides/slide3202.xml"/><Relationship Id="rId4537" Type="http://schemas.openxmlformats.org/officeDocument/2006/relationships/slide" Target="slides/slide4533.xml"/><Relationship Id="rId5867" Type="http://schemas.openxmlformats.org/officeDocument/2006/relationships/slide" Target="slides/slide5863.xml"/><Relationship Id="rId3209" Type="http://schemas.openxmlformats.org/officeDocument/2006/relationships/slide" Target="slides/slide3205.xml"/><Relationship Id="rId3208" Type="http://schemas.openxmlformats.org/officeDocument/2006/relationships/slide" Target="slides/slide3204.xml"/><Relationship Id="rId4539" Type="http://schemas.openxmlformats.org/officeDocument/2006/relationships/slide" Target="slides/slide4535.xml"/><Relationship Id="rId679" Type="http://schemas.openxmlformats.org/officeDocument/2006/relationships/slide" Target="slides/slide675.xml"/><Relationship Id="rId678" Type="http://schemas.openxmlformats.org/officeDocument/2006/relationships/slide" Target="slides/slide674.xml"/><Relationship Id="rId677" Type="http://schemas.openxmlformats.org/officeDocument/2006/relationships/slide" Target="slides/slide673.xml"/><Relationship Id="rId676" Type="http://schemas.openxmlformats.org/officeDocument/2006/relationships/slide" Target="slides/slide672.xml"/><Relationship Id="rId671" Type="http://schemas.openxmlformats.org/officeDocument/2006/relationships/slide" Target="slides/slide667.xml"/><Relationship Id="rId5860" Type="http://schemas.openxmlformats.org/officeDocument/2006/relationships/slide" Target="slides/slide5856.xml"/><Relationship Id="rId670" Type="http://schemas.openxmlformats.org/officeDocument/2006/relationships/slide" Target="slides/slide666.xml"/><Relationship Id="rId5861" Type="http://schemas.openxmlformats.org/officeDocument/2006/relationships/slide" Target="slides/slide5857.xml"/><Relationship Id="rId4530" Type="http://schemas.openxmlformats.org/officeDocument/2006/relationships/slide" Target="slides/slide4526.xml"/><Relationship Id="rId675" Type="http://schemas.openxmlformats.org/officeDocument/2006/relationships/slide" Target="slides/slide671.xml"/><Relationship Id="rId3201" Type="http://schemas.openxmlformats.org/officeDocument/2006/relationships/slide" Target="slides/slide3197.xml"/><Relationship Id="rId4532" Type="http://schemas.openxmlformats.org/officeDocument/2006/relationships/slide" Target="slides/slide4528.xml"/><Relationship Id="rId5864" Type="http://schemas.openxmlformats.org/officeDocument/2006/relationships/slide" Target="slides/slide5860.xml"/><Relationship Id="rId674" Type="http://schemas.openxmlformats.org/officeDocument/2006/relationships/slide" Target="slides/slide670.xml"/><Relationship Id="rId3200" Type="http://schemas.openxmlformats.org/officeDocument/2006/relationships/slide" Target="slides/slide3196.xml"/><Relationship Id="rId4531" Type="http://schemas.openxmlformats.org/officeDocument/2006/relationships/slide" Target="slides/slide4527.xml"/><Relationship Id="rId5865" Type="http://schemas.openxmlformats.org/officeDocument/2006/relationships/slide" Target="slides/slide5861.xml"/><Relationship Id="rId673" Type="http://schemas.openxmlformats.org/officeDocument/2006/relationships/slide" Target="slides/slide669.xml"/><Relationship Id="rId3203" Type="http://schemas.openxmlformats.org/officeDocument/2006/relationships/slide" Target="slides/slide3199.xml"/><Relationship Id="rId4534" Type="http://schemas.openxmlformats.org/officeDocument/2006/relationships/slide" Target="slides/slide4530.xml"/><Relationship Id="rId5862" Type="http://schemas.openxmlformats.org/officeDocument/2006/relationships/slide" Target="slides/slide5858.xml"/><Relationship Id="rId672" Type="http://schemas.openxmlformats.org/officeDocument/2006/relationships/slide" Target="slides/slide668.xml"/><Relationship Id="rId3202" Type="http://schemas.openxmlformats.org/officeDocument/2006/relationships/slide" Target="slides/slide3198.xml"/><Relationship Id="rId4533" Type="http://schemas.openxmlformats.org/officeDocument/2006/relationships/slide" Target="slides/slide4529.xml"/><Relationship Id="rId5863" Type="http://schemas.openxmlformats.org/officeDocument/2006/relationships/slide" Target="slides/slide5859.xml"/><Relationship Id="rId190" Type="http://schemas.openxmlformats.org/officeDocument/2006/relationships/slide" Target="slides/slide186.xml"/><Relationship Id="rId5019" Type="http://schemas.openxmlformats.org/officeDocument/2006/relationships/slide" Target="slides/slide5015.xml"/><Relationship Id="rId194" Type="http://schemas.openxmlformats.org/officeDocument/2006/relationships/slide" Target="slides/slide190.xml"/><Relationship Id="rId193" Type="http://schemas.openxmlformats.org/officeDocument/2006/relationships/slide" Target="slides/slide189.xml"/><Relationship Id="rId192" Type="http://schemas.openxmlformats.org/officeDocument/2006/relationships/slide" Target="slides/slide188.xml"/><Relationship Id="rId191" Type="http://schemas.openxmlformats.org/officeDocument/2006/relationships/slide" Target="slides/slide187.xml"/><Relationship Id="rId5010" Type="http://schemas.openxmlformats.org/officeDocument/2006/relationships/slide" Target="slides/slide5006.xml"/><Relationship Id="rId187" Type="http://schemas.openxmlformats.org/officeDocument/2006/relationships/slide" Target="slides/slide183.xml"/><Relationship Id="rId5013" Type="http://schemas.openxmlformats.org/officeDocument/2006/relationships/slide" Target="slides/slide5009.xml"/><Relationship Id="rId186" Type="http://schemas.openxmlformats.org/officeDocument/2006/relationships/slide" Target="slides/slide182.xml"/><Relationship Id="rId5014" Type="http://schemas.openxmlformats.org/officeDocument/2006/relationships/slide" Target="slides/slide5010.xml"/><Relationship Id="rId185" Type="http://schemas.openxmlformats.org/officeDocument/2006/relationships/slide" Target="slides/slide181.xml"/><Relationship Id="rId5011" Type="http://schemas.openxmlformats.org/officeDocument/2006/relationships/slide" Target="slides/slide5007.xml"/><Relationship Id="rId184" Type="http://schemas.openxmlformats.org/officeDocument/2006/relationships/slide" Target="slides/slide180.xml"/><Relationship Id="rId5012" Type="http://schemas.openxmlformats.org/officeDocument/2006/relationships/slide" Target="slides/slide5008.xml"/><Relationship Id="rId5017" Type="http://schemas.openxmlformats.org/officeDocument/2006/relationships/slide" Target="slides/slide5013.xml"/><Relationship Id="rId5018" Type="http://schemas.openxmlformats.org/officeDocument/2006/relationships/slide" Target="slides/slide5014.xml"/><Relationship Id="rId189" Type="http://schemas.openxmlformats.org/officeDocument/2006/relationships/slide" Target="slides/slide185.xml"/><Relationship Id="rId5015" Type="http://schemas.openxmlformats.org/officeDocument/2006/relationships/slide" Target="slides/slide5011.xml"/><Relationship Id="rId188" Type="http://schemas.openxmlformats.org/officeDocument/2006/relationships/slide" Target="slides/slide184.xml"/><Relationship Id="rId5016" Type="http://schemas.openxmlformats.org/officeDocument/2006/relationships/slide" Target="slides/slide5012.xml"/><Relationship Id="rId5008" Type="http://schemas.openxmlformats.org/officeDocument/2006/relationships/slide" Target="slides/slide5004.xml"/><Relationship Id="rId5009" Type="http://schemas.openxmlformats.org/officeDocument/2006/relationships/slide" Target="slides/slide5005.xml"/><Relationship Id="rId183" Type="http://schemas.openxmlformats.org/officeDocument/2006/relationships/slide" Target="slides/slide179.xml"/><Relationship Id="rId182" Type="http://schemas.openxmlformats.org/officeDocument/2006/relationships/slide" Target="slides/slide178.xml"/><Relationship Id="rId181" Type="http://schemas.openxmlformats.org/officeDocument/2006/relationships/slide" Target="slides/slide177.xml"/><Relationship Id="rId180" Type="http://schemas.openxmlformats.org/officeDocument/2006/relationships/slide" Target="slides/slide176.xml"/><Relationship Id="rId176" Type="http://schemas.openxmlformats.org/officeDocument/2006/relationships/slide" Target="slides/slide172.xml"/><Relationship Id="rId5002" Type="http://schemas.openxmlformats.org/officeDocument/2006/relationships/slide" Target="slides/slide4998.xml"/><Relationship Id="rId175" Type="http://schemas.openxmlformats.org/officeDocument/2006/relationships/slide" Target="slides/slide171.xml"/><Relationship Id="rId5003" Type="http://schemas.openxmlformats.org/officeDocument/2006/relationships/slide" Target="slides/slide4999.xml"/><Relationship Id="rId174" Type="http://schemas.openxmlformats.org/officeDocument/2006/relationships/slide" Target="slides/slide170.xml"/><Relationship Id="rId5000" Type="http://schemas.openxmlformats.org/officeDocument/2006/relationships/slide" Target="slides/slide4996.xml"/><Relationship Id="rId173" Type="http://schemas.openxmlformats.org/officeDocument/2006/relationships/slide" Target="slides/slide169.xml"/><Relationship Id="rId5001" Type="http://schemas.openxmlformats.org/officeDocument/2006/relationships/slide" Target="slides/slide4997.xml"/><Relationship Id="rId5006" Type="http://schemas.openxmlformats.org/officeDocument/2006/relationships/slide" Target="slides/slide5002.xml"/><Relationship Id="rId179" Type="http://schemas.openxmlformats.org/officeDocument/2006/relationships/slide" Target="slides/slide175.xml"/><Relationship Id="rId5007" Type="http://schemas.openxmlformats.org/officeDocument/2006/relationships/slide" Target="slides/slide5003.xml"/><Relationship Id="rId178" Type="http://schemas.openxmlformats.org/officeDocument/2006/relationships/slide" Target="slides/slide174.xml"/><Relationship Id="rId5004" Type="http://schemas.openxmlformats.org/officeDocument/2006/relationships/slide" Target="slides/slide5000.xml"/><Relationship Id="rId177" Type="http://schemas.openxmlformats.org/officeDocument/2006/relationships/slide" Target="slides/slide173.xml"/><Relationship Id="rId5005" Type="http://schemas.openxmlformats.org/officeDocument/2006/relationships/slide" Target="slides/slide5001.xml"/><Relationship Id="rId5031" Type="http://schemas.openxmlformats.org/officeDocument/2006/relationships/slide" Target="slides/slide5027.xml"/><Relationship Id="rId5032" Type="http://schemas.openxmlformats.org/officeDocument/2006/relationships/slide" Target="slides/slide5028.xml"/><Relationship Id="rId5030" Type="http://schemas.openxmlformats.org/officeDocument/2006/relationships/slide" Target="slides/slide5026.xml"/><Relationship Id="rId5035" Type="http://schemas.openxmlformats.org/officeDocument/2006/relationships/slide" Target="slides/slide5031.xml"/><Relationship Id="rId5036" Type="http://schemas.openxmlformats.org/officeDocument/2006/relationships/slide" Target="slides/slide5032.xml"/><Relationship Id="rId5033" Type="http://schemas.openxmlformats.org/officeDocument/2006/relationships/slide" Target="slides/slide5029.xml"/><Relationship Id="rId5034" Type="http://schemas.openxmlformats.org/officeDocument/2006/relationships/slide" Target="slides/slide5030.xml"/><Relationship Id="rId5039" Type="http://schemas.openxmlformats.org/officeDocument/2006/relationships/slide" Target="slides/slide5035.xml"/><Relationship Id="rId5037" Type="http://schemas.openxmlformats.org/officeDocument/2006/relationships/slide" Target="slides/slide5033.xml"/><Relationship Id="rId5038" Type="http://schemas.openxmlformats.org/officeDocument/2006/relationships/slide" Target="slides/slide5034.xml"/><Relationship Id="rId5020" Type="http://schemas.openxmlformats.org/officeDocument/2006/relationships/slide" Target="slides/slide5016.xml"/><Relationship Id="rId5021" Type="http://schemas.openxmlformats.org/officeDocument/2006/relationships/slide" Target="slides/slide5017.xml"/><Relationship Id="rId198" Type="http://schemas.openxmlformats.org/officeDocument/2006/relationships/slide" Target="slides/slide194.xml"/><Relationship Id="rId5024" Type="http://schemas.openxmlformats.org/officeDocument/2006/relationships/slide" Target="slides/slide5020.xml"/><Relationship Id="rId197" Type="http://schemas.openxmlformats.org/officeDocument/2006/relationships/slide" Target="slides/slide193.xml"/><Relationship Id="rId5025" Type="http://schemas.openxmlformats.org/officeDocument/2006/relationships/slide" Target="slides/slide5021.xml"/><Relationship Id="rId196" Type="http://schemas.openxmlformats.org/officeDocument/2006/relationships/slide" Target="slides/slide192.xml"/><Relationship Id="rId5022" Type="http://schemas.openxmlformats.org/officeDocument/2006/relationships/slide" Target="slides/slide5018.xml"/><Relationship Id="rId195" Type="http://schemas.openxmlformats.org/officeDocument/2006/relationships/slide" Target="slides/slide191.xml"/><Relationship Id="rId5023" Type="http://schemas.openxmlformats.org/officeDocument/2006/relationships/slide" Target="slides/slide5019.xml"/><Relationship Id="rId5028" Type="http://schemas.openxmlformats.org/officeDocument/2006/relationships/slide" Target="slides/slide5024.xml"/><Relationship Id="rId5029" Type="http://schemas.openxmlformats.org/officeDocument/2006/relationships/slide" Target="slides/slide5025.xml"/><Relationship Id="rId5026" Type="http://schemas.openxmlformats.org/officeDocument/2006/relationships/slide" Target="slides/slide5022.xml"/><Relationship Id="rId199" Type="http://schemas.openxmlformats.org/officeDocument/2006/relationships/slide" Target="slides/slide195.xml"/><Relationship Id="rId5027" Type="http://schemas.openxmlformats.org/officeDocument/2006/relationships/slide" Target="slides/slide5023.xml"/><Relationship Id="rId150" Type="http://schemas.openxmlformats.org/officeDocument/2006/relationships/slide" Target="slides/slide146.xml"/><Relationship Id="rId149" Type="http://schemas.openxmlformats.org/officeDocument/2006/relationships/slide" Target="slides/slide145.xml"/><Relationship Id="rId148" Type="http://schemas.openxmlformats.org/officeDocument/2006/relationships/slide" Target="slides/slide144.xml"/><Relationship Id="rId3270" Type="http://schemas.openxmlformats.org/officeDocument/2006/relationships/slide" Target="slides/slide3266.xml"/><Relationship Id="rId3272" Type="http://schemas.openxmlformats.org/officeDocument/2006/relationships/slide" Target="slides/slide3268.xml"/><Relationship Id="rId3271" Type="http://schemas.openxmlformats.org/officeDocument/2006/relationships/slide" Target="slides/slide3267.xml"/><Relationship Id="rId143" Type="http://schemas.openxmlformats.org/officeDocument/2006/relationships/slide" Target="slides/slide139.xml"/><Relationship Id="rId3274" Type="http://schemas.openxmlformats.org/officeDocument/2006/relationships/slide" Target="slides/slide3270.xml"/><Relationship Id="rId142" Type="http://schemas.openxmlformats.org/officeDocument/2006/relationships/slide" Target="slides/slide138.xml"/><Relationship Id="rId3273" Type="http://schemas.openxmlformats.org/officeDocument/2006/relationships/slide" Target="slides/slide3269.xml"/><Relationship Id="rId141" Type="http://schemas.openxmlformats.org/officeDocument/2006/relationships/slide" Target="slides/slide137.xml"/><Relationship Id="rId3276" Type="http://schemas.openxmlformats.org/officeDocument/2006/relationships/slide" Target="slides/slide3272.xml"/><Relationship Id="rId140" Type="http://schemas.openxmlformats.org/officeDocument/2006/relationships/slide" Target="slides/slide136.xml"/><Relationship Id="rId3275" Type="http://schemas.openxmlformats.org/officeDocument/2006/relationships/slide" Target="slides/slide3271.xml"/><Relationship Id="rId147" Type="http://schemas.openxmlformats.org/officeDocument/2006/relationships/slide" Target="slides/slide143.xml"/><Relationship Id="rId3278" Type="http://schemas.openxmlformats.org/officeDocument/2006/relationships/slide" Target="slides/slide3274.xml"/><Relationship Id="rId146" Type="http://schemas.openxmlformats.org/officeDocument/2006/relationships/slide" Target="slides/slide142.xml"/><Relationship Id="rId3277" Type="http://schemas.openxmlformats.org/officeDocument/2006/relationships/slide" Target="slides/slide3273.xml"/><Relationship Id="rId145" Type="http://schemas.openxmlformats.org/officeDocument/2006/relationships/slide" Target="slides/slide141.xml"/><Relationship Id="rId144" Type="http://schemas.openxmlformats.org/officeDocument/2006/relationships/slide" Target="slides/slide140.xml"/><Relationship Id="rId3279" Type="http://schemas.openxmlformats.org/officeDocument/2006/relationships/slide" Target="slides/slide3275.xml"/><Relationship Id="rId139" Type="http://schemas.openxmlformats.org/officeDocument/2006/relationships/slide" Target="slides/slide135.xml"/><Relationship Id="rId138" Type="http://schemas.openxmlformats.org/officeDocument/2006/relationships/slide" Target="slides/slide134.xml"/><Relationship Id="rId137" Type="http://schemas.openxmlformats.org/officeDocument/2006/relationships/slide" Target="slides/slide133.xml"/><Relationship Id="rId4590" Type="http://schemas.openxmlformats.org/officeDocument/2006/relationships/slide" Target="slides/slide4586.xml"/><Relationship Id="rId3261" Type="http://schemas.openxmlformats.org/officeDocument/2006/relationships/slide" Target="slides/slide3257.xml"/><Relationship Id="rId4592" Type="http://schemas.openxmlformats.org/officeDocument/2006/relationships/slide" Target="slides/slide4588.xml"/><Relationship Id="rId3260" Type="http://schemas.openxmlformats.org/officeDocument/2006/relationships/slide" Target="slides/slide3256.xml"/><Relationship Id="rId4591" Type="http://schemas.openxmlformats.org/officeDocument/2006/relationships/slide" Target="slides/slide4587.xml"/><Relationship Id="rId132" Type="http://schemas.openxmlformats.org/officeDocument/2006/relationships/slide" Target="slides/slide128.xml"/><Relationship Id="rId3263" Type="http://schemas.openxmlformats.org/officeDocument/2006/relationships/slide" Target="slides/slide3259.xml"/><Relationship Id="rId4594" Type="http://schemas.openxmlformats.org/officeDocument/2006/relationships/slide" Target="slides/slide4590.xml"/><Relationship Id="rId131" Type="http://schemas.openxmlformats.org/officeDocument/2006/relationships/slide" Target="slides/slide127.xml"/><Relationship Id="rId3262" Type="http://schemas.openxmlformats.org/officeDocument/2006/relationships/slide" Target="slides/slide3258.xml"/><Relationship Id="rId4593" Type="http://schemas.openxmlformats.org/officeDocument/2006/relationships/slide" Target="slides/slide4589.xml"/><Relationship Id="rId130" Type="http://schemas.openxmlformats.org/officeDocument/2006/relationships/slide" Target="slides/slide126.xml"/><Relationship Id="rId3265" Type="http://schemas.openxmlformats.org/officeDocument/2006/relationships/slide" Target="slides/slide3261.xml"/><Relationship Id="rId4596" Type="http://schemas.openxmlformats.org/officeDocument/2006/relationships/slide" Target="slides/slide4592.xml"/><Relationship Id="rId3264" Type="http://schemas.openxmlformats.org/officeDocument/2006/relationships/slide" Target="slides/slide3260.xml"/><Relationship Id="rId4595" Type="http://schemas.openxmlformats.org/officeDocument/2006/relationships/slide" Target="slides/slide4591.xml"/><Relationship Id="rId136" Type="http://schemas.openxmlformats.org/officeDocument/2006/relationships/slide" Target="slides/slide132.xml"/><Relationship Id="rId3267" Type="http://schemas.openxmlformats.org/officeDocument/2006/relationships/slide" Target="slides/slide3263.xml"/><Relationship Id="rId4598" Type="http://schemas.openxmlformats.org/officeDocument/2006/relationships/slide" Target="slides/slide4594.xml"/><Relationship Id="rId135" Type="http://schemas.openxmlformats.org/officeDocument/2006/relationships/slide" Target="slides/slide131.xml"/><Relationship Id="rId3266" Type="http://schemas.openxmlformats.org/officeDocument/2006/relationships/slide" Target="slides/slide3262.xml"/><Relationship Id="rId4597" Type="http://schemas.openxmlformats.org/officeDocument/2006/relationships/slide" Target="slides/slide4593.xml"/><Relationship Id="rId134" Type="http://schemas.openxmlformats.org/officeDocument/2006/relationships/slide" Target="slides/slide130.xml"/><Relationship Id="rId3269" Type="http://schemas.openxmlformats.org/officeDocument/2006/relationships/slide" Target="slides/slide3265.xml"/><Relationship Id="rId133" Type="http://schemas.openxmlformats.org/officeDocument/2006/relationships/slide" Target="slides/slide129.xml"/><Relationship Id="rId3268" Type="http://schemas.openxmlformats.org/officeDocument/2006/relationships/slide" Target="slides/slide3264.xml"/><Relationship Id="rId4599" Type="http://schemas.openxmlformats.org/officeDocument/2006/relationships/slide" Target="slides/slide4595.xml"/><Relationship Id="rId172" Type="http://schemas.openxmlformats.org/officeDocument/2006/relationships/slide" Target="slides/slide168.xml"/><Relationship Id="rId171" Type="http://schemas.openxmlformats.org/officeDocument/2006/relationships/slide" Target="slides/slide167.xml"/><Relationship Id="rId170" Type="http://schemas.openxmlformats.org/officeDocument/2006/relationships/slide" Target="slides/slide166.xml"/><Relationship Id="rId3290" Type="http://schemas.openxmlformats.org/officeDocument/2006/relationships/slide" Target="slides/slide3286.xml"/><Relationship Id="rId3292" Type="http://schemas.openxmlformats.org/officeDocument/2006/relationships/slide" Target="slides/slide3288.xml"/><Relationship Id="rId3291" Type="http://schemas.openxmlformats.org/officeDocument/2006/relationships/slide" Target="slides/slide3287.xml"/><Relationship Id="rId3294" Type="http://schemas.openxmlformats.org/officeDocument/2006/relationships/slide" Target="slides/slide3290.xml"/><Relationship Id="rId3293" Type="http://schemas.openxmlformats.org/officeDocument/2006/relationships/slide" Target="slides/slide3289.xml"/><Relationship Id="rId165" Type="http://schemas.openxmlformats.org/officeDocument/2006/relationships/slide" Target="slides/slide161.xml"/><Relationship Id="rId3296" Type="http://schemas.openxmlformats.org/officeDocument/2006/relationships/slide" Target="slides/slide3292.xml"/><Relationship Id="rId164" Type="http://schemas.openxmlformats.org/officeDocument/2006/relationships/slide" Target="slides/slide160.xml"/><Relationship Id="rId3295" Type="http://schemas.openxmlformats.org/officeDocument/2006/relationships/slide" Target="slides/slide3291.xml"/><Relationship Id="rId163" Type="http://schemas.openxmlformats.org/officeDocument/2006/relationships/slide" Target="slides/slide159.xml"/><Relationship Id="rId3298" Type="http://schemas.openxmlformats.org/officeDocument/2006/relationships/slide" Target="slides/slide3294.xml"/><Relationship Id="rId162" Type="http://schemas.openxmlformats.org/officeDocument/2006/relationships/slide" Target="slides/slide158.xml"/><Relationship Id="rId3297" Type="http://schemas.openxmlformats.org/officeDocument/2006/relationships/slide" Target="slides/slide3293.xml"/><Relationship Id="rId169" Type="http://schemas.openxmlformats.org/officeDocument/2006/relationships/slide" Target="slides/slide165.xml"/><Relationship Id="rId168" Type="http://schemas.openxmlformats.org/officeDocument/2006/relationships/slide" Target="slides/slide164.xml"/><Relationship Id="rId3299" Type="http://schemas.openxmlformats.org/officeDocument/2006/relationships/slide" Target="slides/slide3295.xml"/><Relationship Id="rId167" Type="http://schemas.openxmlformats.org/officeDocument/2006/relationships/slide" Target="slides/slide163.xml"/><Relationship Id="rId166" Type="http://schemas.openxmlformats.org/officeDocument/2006/relationships/slide" Target="slides/slide162.xml"/><Relationship Id="rId161" Type="http://schemas.openxmlformats.org/officeDocument/2006/relationships/slide" Target="slides/slide157.xml"/><Relationship Id="rId160" Type="http://schemas.openxmlformats.org/officeDocument/2006/relationships/slide" Target="slides/slide156.xml"/><Relationship Id="rId159" Type="http://schemas.openxmlformats.org/officeDocument/2006/relationships/slide" Target="slides/slide155.xml"/><Relationship Id="rId3281" Type="http://schemas.openxmlformats.org/officeDocument/2006/relationships/slide" Target="slides/slide3277.xml"/><Relationship Id="rId3280" Type="http://schemas.openxmlformats.org/officeDocument/2006/relationships/slide" Target="slides/slide3276.xml"/><Relationship Id="rId3283" Type="http://schemas.openxmlformats.org/officeDocument/2006/relationships/slide" Target="slides/slide3279.xml"/><Relationship Id="rId3282" Type="http://schemas.openxmlformats.org/officeDocument/2006/relationships/slide" Target="slides/slide3278.xml"/><Relationship Id="rId154" Type="http://schemas.openxmlformats.org/officeDocument/2006/relationships/slide" Target="slides/slide150.xml"/><Relationship Id="rId3285" Type="http://schemas.openxmlformats.org/officeDocument/2006/relationships/slide" Target="slides/slide3281.xml"/><Relationship Id="rId153" Type="http://schemas.openxmlformats.org/officeDocument/2006/relationships/slide" Target="slides/slide149.xml"/><Relationship Id="rId3284" Type="http://schemas.openxmlformats.org/officeDocument/2006/relationships/slide" Target="slides/slide3280.xml"/><Relationship Id="rId152" Type="http://schemas.openxmlformats.org/officeDocument/2006/relationships/slide" Target="slides/slide148.xml"/><Relationship Id="rId3287" Type="http://schemas.openxmlformats.org/officeDocument/2006/relationships/slide" Target="slides/slide3283.xml"/><Relationship Id="rId151" Type="http://schemas.openxmlformats.org/officeDocument/2006/relationships/slide" Target="slides/slide147.xml"/><Relationship Id="rId3286" Type="http://schemas.openxmlformats.org/officeDocument/2006/relationships/slide" Target="slides/slide3282.xml"/><Relationship Id="rId158" Type="http://schemas.openxmlformats.org/officeDocument/2006/relationships/slide" Target="slides/slide154.xml"/><Relationship Id="rId3289" Type="http://schemas.openxmlformats.org/officeDocument/2006/relationships/slide" Target="slides/slide3285.xml"/><Relationship Id="rId157" Type="http://schemas.openxmlformats.org/officeDocument/2006/relationships/slide" Target="slides/slide153.xml"/><Relationship Id="rId3288" Type="http://schemas.openxmlformats.org/officeDocument/2006/relationships/slide" Target="slides/slide3284.xml"/><Relationship Id="rId156" Type="http://schemas.openxmlformats.org/officeDocument/2006/relationships/slide" Target="slides/slide152.xml"/><Relationship Id="rId155" Type="http://schemas.openxmlformats.org/officeDocument/2006/relationships/slide" Target="slides/slide151.xml"/><Relationship Id="rId2820" Type="http://schemas.openxmlformats.org/officeDocument/2006/relationships/slide" Target="slides/slide2816.xml"/><Relationship Id="rId2821" Type="http://schemas.openxmlformats.org/officeDocument/2006/relationships/slide" Target="slides/slide2817.xml"/><Relationship Id="rId2822" Type="http://schemas.openxmlformats.org/officeDocument/2006/relationships/slide" Target="slides/slide2818.xml"/><Relationship Id="rId2823" Type="http://schemas.openxmlformats.org/officeDocument/2006/relationships/slide" Target="slides/slide2819.xml"/><Relationship Id="rId2824" Type="http://schemas.openxmlformats.org/officeDocument/2006/relationships/slide" Target="slides/slide2820.xml"/><Relationship Id="rId2825" Type="http://schemas.openxmlformats.org/officeDocument/2006/relationships/slide" Target="slides/slide2821.xml"/><Relationship Id="rId2826" Type="http://schemas.openxmlformats.org/officeDocument/2006/relationships/slide" Target="slides/slide2822.xml"/><Relationship Id="rId2827" Type="http://schemas.openxmlformats.org/officeDocument/2006/relationships/slide" Target="slides/slide2823.xml"/><Relationship Id="rId2828" Type="http://schemas.openxmlformats.org/officeDocument/2006/relationships/slide" Target="slides/slide2824.xml"/><Relationship Id="rId2829" Type="http://schemas.openxmlformats.org/officeDocument/2006/relationships/slide" Target="slides/slide2825.xml"/><Relationship Id="rId5093" Type="http://schemas.openxmlformats.org/officeDocument/2006/relationships/slide" Target="slides/slide5089.xml"/><Relationship Id="rId5094" Type="http://schemas.openxmlformats.org/officeDocument/2006/relationships/slide" Target="slides/slide5090.xml"/><Relationship Id="rId5091" Type="http://schemas.openxmlformats.org/officeDocument/2006/relationships/slide" Target="slides/slide5087.xml"/><Relationship Id="rId5092" Type="http://schemas.openxmlformats.org/officeDocument/2006/relationships/slide" Target="slides/slide5088.xml"/><Relationship Id="rId5097" Type="http://schemas.openxmlformats.org/officeDocument/2006/relationships/slide" Target="slides/slide5093.xml"/><Relationship Id="rId5098" Type="http://schemas.openxmlformats.org/officeDocument/2006/relationships/slide" Target="slides/slide5094.xml"/><Relationship Id="rId5095" Type="http://schemas.openxmlformats.org/officeDocument/2006/relationships/slide" Target="slides/slide5091.xml"/><Relationship Id="rId5096" Type="http://schemas.openxmlformats.org/officeDocument/2006/relationships/slide" Target="slides/slide5092.xml"/><Relationship Id="rId5099" Type="http://schemas.openxmlformats.org/officeDocument/2006/relationships/slide" Target="slides/slide5095.xml"/><Relationship Id="rId2810" Type="http://schemas.openxmlformats.org/officeDocument/2006/relationships/slide" Target="slides/slide2806.xml"/><Relationship Id="rId2811" Type="http://schemas.openxmlformats.org/officeDocument/2006/relationships/slide" Target="slides/slide2807.xml"/><Relationship Id="rId2812" Type="http://schemas.openxmlformats.org/officeDocument/2006/relationships/slide" Target="slides/slide2808.xml"/><Relationship Id="rId2813" Type="http://schemas.openxmlformats.org/officeDocument/2006/relationships/slide" Target="slides/slide2809.xml"/><Relationship Id="rId2814" Type="http://schemas.openxmlformats.org/officeDocument/2006/relationships/slide" Target="slides/slide2810.xml"/><Relationship Id="rId2815" Type="http://schemas.openxmlformats.org/officeDocument/2006/relationships/slide" Target="slides/slide2811.xml"/><Relationship Id="rId2816" Type="http://schemas.openxmlformats.org/officeDocument/2006/relationships/slide" Target="slides/slide2812.xml"/><Relationship Id="rId2817" Type="http://schemas.openxmlformats.org/officeDocument/2006/relationships/slide" Target="slides/slide2813.xml"/><Relationship Id="rId2818" Type="http://schemas.openxmlformats.org/officeDocument/2006/relationships/slide" Target="slides/slide2814.xml"/><Relationship Id="rId2819" Type="http://schemas.openxmlformats.org/officeDocument/2006/relationships/slide" Target="slides/slide2815.xml"/><Relationship Id="rId5090" Type="http://schemas.openxmlformats.org/officeDocument/2006/relationships/slide" Target="slides/slide5086.xml"/><Relationship Id="rId5082" Type="http://schemas.openxmlformats.org/officeDocument/2006/relationships/slide" Target="slides/slide5078.xml"/><Relationship Id="rId5083" Type="http://schemas.openxmlformats.org/officeDocument/2006/relationships/slide" Target="slides/slide5079.xml"/><Relationship Id="rId5080" Type="http://schemas.openxmlformats.org/officeDocument/2006/relationships/slide" Target="slides/slide5076.xml"/><Relationship Id="rId5081" Type="http://schemas.openxmlformats.org/officeDocument/2006/relationships/slide" Target="slides/slide5077.xml"/><Relationship Id="rId5086" Type="http://schemas.openxmlformats.org/officeDocument/2006/relationships/slide" Target="slides/slide5082.xml"/><Relationship Id="rId5087" Type="http://schemas.openxmlformats.org/officeDocument/2006/relationships/slide" Target="slides/slide5083.xml"/><Relationship Id="rId5084" Type="http://schemas.openxmlformats.org/officeDocument/2006/relationships/slide" Target="slides/slide5080.xml"/><Relationship Id="rId5085" Type="http://schemas.openxmlformats.org/officeDocument/2006/relationships/slide" Target="slides/slide5081.xml"/><Relationship Id="rId5088" Type="http://schemas.openxmlformats.org/officeDocument/2006/relationships/slide" Target="slides/slide5084.xml"/><Relationship Id="rId5089" Type="http://schemas.openxmlformats.org/officeDocument/2006/relationships/slide" Target="slides/slide5085.xml"/><Relationship Id="rId1510" Type="http://schemas.openxmlformats.org/officeDocument/2006/relationships/slide" Target="slides/slide1506.xml"/><Relationship Id="rId2841" Type="http://schemas.openxmlformats.org/officeDocument/2006/relationships/slide" Target="slides/slide2837.xml"/><Relationship Id="rId1511" Type="http://schemas.openxmlformats.org/officeDocument/2006/relationships/slide" Target="slides/slide1507.xml"/><Relationship Id="rId2842" Type="http://schemas.openxmlformats.org/officeDocument/2006/relationships/slide" Target="slides/slide2838.xml"/><Relationship Id="rId1512" Type="http://schemas.openxmlformats.org/officeDocument/2006/relationships/slide" Target="slides/slide1508.xml"/><Relationship Id="rId2843" Type="http://schemas.openxmlformats.org/officeDocument/2006/relationships/slide" Target="slides/slide2839.xml"/><Relationship Id="rId1513" Type="http://schemas.openxmlformats.org/officeDocument/2006/relationships/slide" Target="slides/slide1509.xml"/><Relationship Id="rId2844" Type="http://schemas.openxmlformats.org/officeDocument/2006/relationships/slide" Target="slides/slide2840.xml"/><Relationship Id="rId1514" Type="http://schemas.openxmlformats.org/officeDocument/2006/relationships/slide" Target="slides/slide1510.xml"/><Relationship Id="rId2845" Type="http://schemas.openxmlformats.org/officeDocument/2006/relationships/slide" Target="slides/slide2841.xml"/><Relationship Id="rId1515" Type="http://schemas.openxmlformats.org/officeDocument/2006/relationships/slide" Target="slides/slide1511.xml"/><Relationship Id="rId2846" Type="http://schemas.openxmlformats.org/officeDocument/2006/relationships/slide" Target="slides/slide2842.xml"/><Relationship Id="rId1516" Type="http://schemas.openxmlformats.org/officeDocument/2006/relationships/slide" Target="slides/slide1512.xml"/><Relationship Id="rId2847" Type="http://schemas.openxmlformats.org/officeDocument/2006/relationships/slide" Target="slides/slide2843.xml"/><Relationship Id="rId1517" Type="http://schemas.openxmlformats.org/officeDocument/2006/relationships/slide" Target="slides/slide1513.xml"/><Relationship Id="rId2848" Type="http://schemas.openxmlformats.org/officeDocument/2006/relationships/slide" Target="slides/slide2844.xml"/><Relationship Id="rId1518" Type="http://schemas.openxmlformats.org/officeDocument/2006/relationships/slide" Target="slides/slide1514.xml"/><Relationship Id="rId2849" Type="http://schemas.openxmlformats.org/officeDocument/2006/relationships/slide" Target="slides/slide2845.xml"/><Relationship Id="rId1519" Type="http://schemas.openxmlformats.org/officeDocument/2006/relationships/slide" Target="slides/slide1515.xml"/><Relationship Id="rId2840" Type="http://schemas.openxmlformats.org/officeDocument/2006/relationships/slide" Target="slides/slide2836.xml"/><Relationship Id="rId2830" Type="http://schemas.openxmlformats.org/officeDocument/2006/relationships/slide" Target="slides/slide2826.xml"/><Relationship Id="rId1500" Type="http://schemas.openxmlformats.org/officeDocument/2006/relationships/slide" Target="slides/slide1496.xml"/><Relationship Id="rId2831" Type="http://schemas.openxmlformats.org/officeDocument/2006/relationships/slide" Target="slides/slide2827.xml"/><Relationship Id="rId1501" Type="http://schemas.openxmlformats.org/officeDocument/2006/relationships/slide" Target="slides/slide1497.xml"/><Relationship Id="rId2832" Type="http://schemas.openxmlformats.org/officeDocument/2006/relationships/slide" Target="slides/slide2828.xml"/><Relationship Id="rId1502" Type="http://schemas.openxmlformats.org/officeDocument/2006/relationships/slide" Target="slides/slide1498.xml"/><Relationship Id="rId2833" Type="http://schemas.openxmlformats.org/officeDocument/2006/relationships/slide" Target="slides/slide2829.xml"/><Relationship Id="rId1503" Type="http://schemas.openxmlformats.org/officeDocument/2006/relationships/slide" Target="slides/slide1499.xml"/><Relationship Id="rId2834" Type="http://schemas.openxmlformats.org/officeDocument/2006/relationships/slide" Target="slides/slide2830.xml"/><Relationship Id="rId1504" Type="http://schemas.openxmlformats.org/officeDocument/2006/relationships/slide" Target="slides/slide1500.xml"/><Relationship Id="rId2835" Type="http://schemas.openxmlformats.org/officeDocument/2006/relationships/slide" Target="slides/slide2831.xml"/><Relationship Id="rId1505" Type="http://schemas.openxmlformats.org/officeDocument/2006/relationships/slide" Target="slides/slide1501.xml"/><Relationship Id="rId2836" Type="http://schemas.openxmlformats.org/officeDocument/2006/relationships/slide" Target="slides/slide2832.xml"/><Relationship Id="rId1506" Type="http://schemas.openxmlformats.org/officeDocument/2006/relationships/slide" Target="slides/slide1502.xml"/><Relationship Id="rId2837" Type="http://schemas.openxmlformats.org/officeDocument/2006/relationships/slide" Target="slides/slide2833.xml"/><Relationship Id="rId1507" Type="http://schemas.openxmlformats.org/officeDocument/2006/relationships/slide" Target="slides/slide1503.xml"/><Relationship Id="rId2838" Type="http://schemas.openxmlformats.org/officeDocument/2006/relationships/slide" Target="slides/slide2834.xml"/><Relationship Id="rId1508" Type="http://schemas.openxmlformats.org/officeDocument/2006/relationships/slide" Target="slides/slide1504.xml"/><Relationship Id="rId2839" Type="http://schemas.openxmlformats.org/officeDocument/2006/relationships/slide" Target="slides/slide2835.xml"/><Relationship Id="rId1509" Type="http://schemas.openxmlformats.org/officeDocument/2006/relationships/slide" Target="slides/slide1505.xml"/><Relationship Id="rId5050" Type="http://schemas.openxmlformats.org/officeDocument/2006/relationships/slide" Target="slides/slide5046.xml"/><Relationship Id="rId5053" Type="http://schemas.openxmlformats.org/officeDocument/2006/relationships/slide" Target="slides/slide5049.xml"/><Relationship Id="rId5054" Type="http://schemas.openxmlformats.org/officeDocument/2006/relationships/slide" Target="slides/slide5050.xml"/><Relationship Id="rId5051" Type="http://schemas.openxmlformats.org/officeDocument/2006/relationships/slide" Target="slides/slide5047.xml"/><Relationship Id="rId5052" Type="http://schemas.openxmlformats.org/officeDocument/2006/relationships/slide" Target="slides/slide5048.xml"/><Relationship Id="rId5057" Type="http://schemas.openxmlformats.org/officeDocument/2006/relationships/slide" Target="slides/slide5053.xml"/><Relationship Id="rId5058" Type="http://schemas.openxmlformats.org/officeDocument/2006/relationships/slide" Target="slides/slide5054.xml"/><Relationship Id="rId5055" Type="http://schemas.openxmlformats.org/officeDocument/2006/relationships/slide" Target="slides/slide5051.xml"/><Relationship Id="rId5056" Type="http://schemas.openxmlformats.org/officeDocument/2006/relationships/slide" Target="slides/slide5052.xml"/><Relationship Id="rId5059" Type="http://schemas.openxmlformats.org/officeDocument/2006/relationships/slide" Target="slides/slide5055.xml"/><Relationship Id="rId5042" Type="http://schemas.openxmlformats.org/officeDocument/2006/relationships/slide" Target="slides/slide5038.xml"/><Relationship Id="rId5043" Type="http://schemas.openxmlformats.org/officeDocument/2006/relationships/slide" Target="slides/slide5039.xml"/><Relationship Id="rId5040" Type="http://schemas.openxmlformats.org/officeDocument/2006/relationships/slide" Target="slides/slide5036.xml"/><Relationship Id="rId5041" Type="http://schemas.openxmlformats.org/officeDocument/2006/relationships/slide" Target="slides/slide5037.xml"/><Relationship Id="rId5046" Type="http://schemas.openxmlformats.org/officeDocument/2006/relationships/slide" Target="slides/slide5042.xml"/><Relationship Id="rId5047" Type="http://schemas.openxmlformats.org/officeDocument/2006/relationships/slide" Target="slides/slide5043.xml"/><Relationship Id="rId5044" Type="http://schemas.openxmlformats.org/officeDocument/2006/relationships/slide" Target="slides/slide5040.xml"/><Relationship Id="rId5045" Type="http://schemas.openxmlformats.org/officeDocument/2006/relationships/slide" Target="slides/slide5041.xml"/><Relationship Id="rId5048" Type="http://schemas.openxmlformats.org/officeDocument/2006/relationships/slide" Target="slides/slide5044.xml"/><Relationship Id="rId5049" Type="http://schemas.openxmlformats.org/officeDocument/2006/relationships/slide" Target="slides/slide5045.xml"/><Relationship Id="rId2800" Type="http://schemas.openxmlformats.org/officeDocument/2006/relationships/slide" Target="slides/slide2796.xml"/><Relationship Id="rId2801" Type="http://schemas.openxmlformats.org/officeDocument/2006/relationships/slide" Target="slides/slide2797.xml"/><Relationship Id="rId2802" Type="http://schemas.openxmlformats.org/officeDocument/2006/relationships/slide" Target="slides/slide2798.xml"/><Relationship Id="rId2803" Type="http://schemas.openxmlformats.org/officeDocument/2006/relationships/slide" Target="slides/slide2799.xml"/><Relationship Id="rId2804" Type="http://schemas.openxmlformats.org/officeDocument/2006/relationships/slide" Target="slides/slide2800.xml"/><Relationship Id="rId2805" Type="http://schemas.openxmlformats.org/officeDocument/2006/relationships/slide" Target="slides/slide2801.xml"/><Relationship Id="rId2806" Type="http://schemas.openxmlformats.org/officeDocument/2006/relationships/slide" Target="slides/slide2802.xml"/><Relationship Id="rId2807" Type="http://schemas.openxmlformats.org/officeDocument/2006/relationships/slide" Target="slides/slide2803.xml"/><Relationship Id="rId2808" Type="http://schemas.openxmlformats.org/officeDocument/2006/relationships/slide" Target="slides/slide2804.xml"/><Relationship Id="rId2809" Type="http://schemas.openxmlformats.org/officeDocument/2006/relationships/slide" Target="slides/slide2805.xml"/><Relationship Id="rId5071" Type="http://schemas.openxmlformats.org/officeDocument/2006/relationships/slide" Target="slides/slide5067.xml"/><Relationship Id="rId5072" Type="http://schemas.openxmlformats.org/officeDocument/2006/relationships/slide" Target="slides/slide5068.xml"/><Relationship Id="rId5070" Type="http://schemas.openxmlformats.org/officeDocument/2006/relationships/slide" Target="slides/slide5066.xml"/><Relationship Id="rId5075" Type="http://schemas.openxmlformats.org/officeDocument/2006/relationships/slide" Target="slides/slide5071.xml"/><Relationship Id="rId5076" Type="http://schemas.openxmlformats.org/officeDocument/2006/relationships/slide" Target="slides/slide5072.xml"/><Relationship Id="rId5073" Type="http://schemas.openxmlformats.org/officeDocument/2006/relationships/slide" Target="slides/slide5069.xml"/><Relationship Id="rId5074" Type="http://schemas.openxmlformats.org/officeDocument/2006/relationships/slide" Target="slides/slide5070.xml"/><Relationship Id="rId5079" Type="http://schemas.openxmlformats.org/officeDocument/2006/relationships/slide" Target="slides/slide5075.xml"/><Relationship Id="rId5077" Type="http://schemas.openxmlformats.org/officeDocument/2006/relationships/slide" Target="slides/slide5073.xml"/><Relationship Id="rId5078" Type="http://schemas.openxmlformats.org/officeDocument/2006/relationships/slide" Target="slides/slide5074.xml"/><Relationship Id="rId5060" Type="http://schemas.openxmlformats.org/officeDocument/2006/relationships/slide" Target="slides/slide5056.xml"/><Relationship Id="rId5061" Type="http://schemas.openxmlformats.org/officeDocument/2006/relationships/slide" Target="slides/slide5057.xml"/><Relationship Id="rId5064" Type="http://schemas.openxmlformats.org/officeDocument/2006/relationships/slide" Target="slides/slide5060.xml"/><Relationship Id="rId5065" Type="http://schemas.openxmlformats.org/officeDocument/2006/relationships/slide" Target="slides/slide5061.xml"/><Relationship Id="rId5062" Type="http://schemas.openxmlformats.org/officeDocument/2006/relationships/slide" Target="slides/slide5058.xml"/><Relationship Id="rId5063" Type="http://schemas.openxmlformats.org/officeDocument/2006/relationships/slide" Target="slides/slide5059.xml"/><Relationship Id="rId5068" Type="http://schemas.openxmlformats.org/officeDocument/2006/relationships/slide" Target="slides/slide5064.xml"/><Relationship Id="rId5069" Type="http://schemas.openxmlformats.org/officeDocument/2006/relationships/slide" Target="slides/slide5065.xml"/><Relationship Id="rId5066" Type="http://schemas.openxmlformats.org/officeDocument/2006/relationships/slide" Target="slides/slide5062.xml"/><Relationship Id="rId5067" Type="http://schemas.openxmlformats.org/officeDocument/2006/relationships/slide" Target="slides/slide5063.xml"/><Relationship Id="rId1576" Type="http://schemas.openxmlformats.org/officeDocument/2006/relationships/slide" Target="slides/slide1572.xml"/><Relationship Id="rId4602" Type="http://schemas.openxmlformats.org/officeDocument/2006/relationships/slide" Target="slides/slide4598.xml"/><Relationship Id="rId1577" Type="http://schemas.openxmlformats.org/officeDocument/2006/relationships/slide" Target="slides/slide1573.xml"/><Relationship Id="rId4601" Type="http://schemas.openxmlformats.org/officeDocument/2006/relationships/slide" Target="slides/slide4597.xml"/><Relationship Id="rId1578" Type="http://schemas.openxmlformats.org/officeDocument/2006/relationships/slide" Target="slides/slide1574.xml"/><Relationship Id="rId4604" Type="http://schemas.openxmlformats.org/officeDocument/2006/relationships/slide" Target="slides/slide4600.xml"/><Relationship Id="rId1579" Type="http://schemas.openxmlformats.org/officeDocument/2006/relationships/slide" Target="slides/slide1575.xml"/><Relationship Id="rId4603" Type="http://schemas.openxmlformats.org/officeDocument/2006/relationships/slide" Target="slides/slide4599.xml"/><Relationship Id="rId4606" Type="http://schemas.openxmlformats.org/officeDocument/2006/relationships/slide" Target="slides/slide4602.xml"/><Relationship Id="rId4605" Type="http://schemas.openxmlformats.org/officeDocument/2006/relationships/slide" Target="slides/slide4601.xml"/><Relationship Id="rId4608" Type="http://schemas.openxmlformats.org/officeDocument/2006/relationships/slide" Target="slides/slide4604.xml"/><Relationship Id="rId4607" Type="http://schemas.openxmlformats.org/officeDocument/2006/relationships/slide" Target="slides/slide4603.xml"/><Relationship Id="rId4609" Type="http://schemas.openxmlformats.org/officeDocument/2006/relationships/slide" Target="slides/slide4605.xml"/><Relationship Id="rId987" Type="http://schemas.openxmlformats.org/officeDocument/2006/relationships/slide" Target="slides/slide983.xml"/><Relationship Id="rId986" Type="http://schemas.openxmlformats.org/officeDocument/2006/relationships/slide" Target="slides/slide982.xml"/><Relationship Id="rId985" Type="http://schemas.openxmlformats.org/officeDocument/2006/relationships/slide" Target="slides/slide981.xml"/><Relationship Id="rId984" Type="http://schemas.openxmlformats.org/officeDocument/2006/relationships/slide" Target="slides/slide980.xml"/><Relationship Id="rId989" Type="http://schemas.openxmlformats.org/officeDocument/2006/relationships/slide" Target="slides/slide985.xml"/><Relationship Id="rId988" Type="http://schemas.openxmlformats.org/officeDocument/2006/relationships/slide" Target="slides/slide984.xml"/><Relationship Id="rId1570" Type="http://schemas.openxmlformats.org/officeDocument/2006/relationships/slide" Target="slides/slide1566.xml"/><Relationship Id="rId1571" Type="http://schemas.openxmlformats.org/officeDocument/2006/relationships/slide" Target="slides/slide1567.xml"/><Relationship Id="rId983" Type="http://schemas.openxmlformats.org/officeDocument/2006/relationships/slide" Target="slides/slide979.xml"/><Relationship Id="rId1572" Type="http://schemas.openxmlformats.org/officeDocument/2006/relationships/slide" Target="slides/slide1568.xml"/><Relationship Id="rId5930" Type="http://schemas.openxmlformats.org/officeDocument/2006/relationships/font" Target="fonts/Roboto-boldItalic.fntdata"/><Relationship Id="rId982" Type="http://schemas.openxmlformats.org/officeDocument/2006/relationships/slide" Target="slides/slide978.xml"/><Relationship Id="rId1573" Type="http://schemas.openxmlformats.org/officeDocument/2006/relationships/slide" Target="slides/slide1569.xml"/><Relationship Id="rId981" Type="http://schemas.openxmlformats.org/officeDocument/2006/relationships/slide" Target="slides/slide977.xml"/><Relationship Id="rId1574" Type="http://schemas.openxmlformats.org/officeDocument/2006/relationships/slide" Target="slides/slide1570.xml"/><Relationship Id="rId4600" Type="http://schemas.openxmlformats.org/officeDocument/2006/relationships/slide" Target="slides/slide4596.xml"/><Relationship Id="rId980" Type="http://schemas.openxmlformats.org/officeDocument/2006/relationships/slide" Target="slides/slide976.xml"/><Relationship Id="rId1575" Type="http://schemas.openxmlformats.org/officeDocument/2006/relationships/slide" Target="slides/slide1571.xml"/><Relationship Id="rId1565" Type="http://schemas.openxmlformats.org/officeDocument/2006/relationships/slide" Target="slides/slide1561.xml"/><Relationship Id="rId2896" Type="http://schemas.openxmlformats.org/officeDocument/2006/relationships/slide" Target="slides/slide2892.xml"/><Relationship Id="rId5923" Type="http://schemas.openxmlformats.org/officeDocument/2006/relationships/slide" Target="slides/slide5919.xml"/><Relationship Id="rId1566" Type="http://schemas.openxmlformats.org/officeDocument/2006/relationships/slide" Target="slides/slide1562.xml"/><Relationship Id="rId2897" Type="http://schemas.openxmlformats.org/officeDocument/2006/relationships/slide" Target="slides/slide2893.xml"/><Relationship Id="rId5924" Type="http://schemas.openxmlformats.org/officeDocument/2006/relationships/slide" Target="slides/slide5920.xml"/><Relationship Id="rId1567" Type="http://schemas.openxmlformats.org/officeDocument/2006/relationships/slide" Target="slides/slide1563.xml"/><Relationship Id="rId2898" Type="http://schemas.openxmlformats.org/officeDocument/2006/relationships/slide" Target="slides/slide2894.xml"/><Relationship Id="rId5921" Type="http://schemas.openxmlformats.org/officeDocument/2006/relationships/slide" Target="slides/slide5917.xml"/><Relationship Id="rId1568" Type="http://schemas.openxmlformats.org/officeDocument/2006/relationships/slide" Target="slides/slide1564.xml"/><Relationship Id="rId2899" Type="http://schemas.openxmlformats.org/officeDocument/2006/relationships/slide" Target="slides/slide2895.xml"/><Relationship Id="rId5922" Type="http://schemas.openxmlformats.org/officeDocument/2006/relationships/slide" Target="slides/slide5918.xml"/><Relationship Id="rId1569" Type="http://schemas.openxmlformats.org/officeDocument/2006/relationships/slide" Target="slides/slide1565.xml"/><Relationship Id="rId5927" Type="http://schemas.openxmlformats.org/officeDocument/2006/relationships/font" Target="fonts/Roboto-regular.fntdata"/><Relationship Id="rId5928" Type="http://schemas.openxmlformats.org/officeDocument/2006/relationships/font" Target="fonts/Roboto-bold.fntdata"/><Relationship Id="rId5925" Type="http://schemas.openxmlformats.org/officeDocument/2006/relationships/font" Target="fonts/RobotoSlab-regular.fntdata"/><Relationship Id="rId5926" Type="http://schemas.openxmlformats.org/officeDocument/2006/relationships/font" Target="fonts/RobotoSlab-bold.fntdata"/><Relationship Id="rId5929" Type="http://schemas.openxmlformats.org/officeDocument/2006/relationships/font" Target="fonts/Roboto-italic.fntdata"/><Relationship Id="rId976" Type="http://schemas.openxmlformats.org/officeDocument/2006/relationships/slide" Target="slides/slide972.xml"/><Relationship Id="rId975" Type="http://schemas.openxmlformats.org/officeDocument/2006/relationships/slide" Target="slides/slide971.xml"/><Relationship Id="rId974" Type="http://schemas.openxmlformats.org/officeDocument/2006/relationships/slide" Target="slides/slide970.xml"/><Relationship Id="rId973" Type="http://schemas.openxmlformats.org/officeDocument/2006/relationships/slide" Target="slides/slide969.xml"/><Relationship Id="rId979" Type="http://schemas.openxmlformats.org/officeDocument/2006/relationships/slide" Target="slides/slide975.xml"/><Relationship Id="rId978" Type="http://schemas.openxmlformats.org/officeDocument/2006/relationships/slide" Target="slides/slide974.xml"/><Relationship Id="rId977" Type="http://schemas.openxmlformats.org/officeDocument/2006/relationships/slide" Target="slides/slide973.xml"/><Relationship Id="rId2890" Type="http://schemas.openxmlformats.org/officeDocument/2006/relationships/slide" Target="slides/slide2886.xml"/><Relationship Id="rId1560" Type="http://schemas.openxmlformats.org/officeDocument/2006/relationships/slide" Target="slides/slide1556.xml"/><Relationship Id="rId2891" Type="http://schemas.openxmlformats.org/officeDocument/2006/relationships/slide" Target="slides/slide2887.xml"/><Relationship Id="rId972" Type="http://schemas.openxmlformats.org/officeDocument/2006/relationships/slide" Target="slides/slide968.xml"/><Relationship Id="rId1561" Type="http://schemas.openxmlformats.org/officeDocument/2006/relationships/slide" Target="slides/slide1557.xml"/><Relationship Id="rId2892" Type="http://schemas.openxmlformats.org/officeDocument/2006/relationships/slide" Target="slides/slide2888.xml"/><Relationship Id="rId971" Type="http://schemas.openxmlformats.org/officeDocument/2006/relationships/slide" Target="slides/slide967.xml"/><Relationship Id="rId1562" Type="http://schemas.openxmlformats.org/officeDocument/2006/relationships/slide" Target="slides/slide1558.xml"/><Relationship Id="rId2893" Type="http://schemas.openxmlformats.org/officeDocument/2006/relationships/slide" Target="slides/slide2889.xml"/><Relationship Id="rId5920" Type="http://schemas.openxmlformats.org/officeDocument/2006/relationships/slide" Target="slides/slide5916.xml"/><Relationship Id="rId970" Type="http://schemas.openxmlformats.org/officeDocument/2006/relationships/slide" Target="slides/slide966.xml"/><Relationship Id="rId1563" Type="http://schemas.openxmlformats.org/officeDocument/2006/relationships/slide" Target="slides/slide1559.xml"/><Relationship Id="rId2894" Type="http://schemas.openxmlformats.org/officeDocument/2006/relationships/slide" Target="slides/slide2890.xml"/><Relationship Id="rId1564" Type="http://schemas.openxmlformats.org/officeDocument/2006/relationships/slide" Target="slides/slide1560.xml"/><Relationship Id="rId2895" Type="http://schemas.openxmlformats.org/officeDocument/2006/relationships/slide" Target="slides/slide2891.xml"/><Relationship Id="rId1598" Type="http://schemas.openxmlformats.org/officeDocument/2006/relationships/slide" Target="slides/slide1594.xml"/><Relationship Id="rId4624" Type="http://schemas.openxmlformats.org/officeDocument/2006/relationships/slide" Target="slides/slide4620.xml"/><Relationship Id="rId1599" Type="http://schemas.openxmlformats.org/officeDocument/2006/relationships/slide" Target="slides/slide1595.xml"/><Relationship Id="rId4623" Type="http://schemas.openxmlformats.org/officeDocument/2006/relationships/slide" Target="slides/slide4619.xml"/><Relationship Id="rId4626" Type="http://schemas.openxmlformats.org/officeDocument/2006/relationships/slide" Target="slides/slide4622.xml"/><Relationship Id="rId4625" Type="http://schemas.openxmlformats.org/officeDocument/2006/relationships/slide" Target="slides/slide4621.xml"/><Relationship Id="rId4628" Type="http://schemas.openxmlformats.org/officeDocument/2006/relationships/slide" Target="slides/slide4624.xml"/><Relationship Id="rId4627" Type="http://schemas.openxmlformats.org/officeDocument/2006/relationships/slide" Target="slides/slide4623.xml"/><Relationship Id="rId4629" Type="http://schemas.openxmlformats.org/officeDocument/2006/relationships/slide" Target="slides/slide4625.xml"/><Relationship Id="rId1590" Type="http://schemas.openxmlformats.org/officeDocument/2006/relationships/slide" Target="slides/slide1586.xml"/><Relationship Id="rId1591" Type="http://schemas.openxmlformats.org/officeDocument/2006/relationships/slide" Target="slides/slide1587.xml"/><Relationship Id="rId1592" Type="http://schemas.openxmlformats.org/officeDocument/2006/relationships/slide" Target="slides/slide1588.xml"/><Relationship Id="rId1593" Type="http://schemas.openxmlformats.org/officeDocument/2006/relationships/slide" Target="slides/slide1589.xml"/><Relationship Id="rId1594" Type="http://schemas.openxmlformats.org/officeDocument/2006/relationships/slide" Target="slides/slide1590.xml"/><Relationship Id="rId4620" Type="http://schemas.openxmlformats.org/officeDocument/2006/relationships/slide" Target="slides/slide4616.xml"/><Relationship Id="rId1595" Type="http://schemas.openxmlformats.org/officeDocument/2006/relationships/slide" Target="slides/slide1591.xml"/><Relationship Id="rId1596" Type="http://schemas.openxmlformats.org/officeDocument/2006/relationships/slide" Target="slides/slide1592.xml"/><Relationship Id="rId4622" Type="http://schemas.openxmlformats.org/officeDocument/2006/relationships/slide" Target="slides/slide4618.xml"/><Relationship Id="rId1597" Type="http://schemas.openxmlformats.org/officeDocument/2006/relationships/slide" Target="slides/slide1593.xml"/><Relationship Id="rId4621" Type="http://schemas.openxmlformats.org/officeDocument/2006/relationships/slide" Target="slides/slide4617.xml"/><Relationship Id="rId1587" Type="http://schemas.openxmlformats.org/officeDocument/2006/relationships/slide" Target="slides/slide1583.xml"/><Relationship Id="rId4613" Type="http://schemas.openxmlformats.org/officeDocument/2006/relationships/slide" Target="slides/slide4609.xml"/><Relationship Id="rId1588" Type="http://schemas.openxmlformats.org/officeDocument/2006/relationships/slide" Target="slides/slide1584.xml"/><Relationship Id="rId4612" Type="http://schemas.openxmlformats.org/officeDocument/2006/relationships/slide" Target="slides/slide4608.xml"/><Relationship Id="rId1589" Type="http://schemas.openxmlformats.org/officeDocument/2006/relationships/slide" Target="slides/slide1585.xml"/><Relationship Id="rId4615" Type="http://schemas.openxmlformats.org/officeDocument/2006/relationships/slide" Target="slides/slide4611.xml"/><Relationship Id="rId4614" Type="http://schemas.openxmlformats.org/officeDocument/2006/relationships/slide" Target="slides/slide4610.xml"/><Relationship Id="rId4617" Type="http://schemas.openxmlformats.org/officeDocument/2006/relationships/slide" Target="slides/slide4613.xml"/><Relationship Id="rId4616" Type="http://schemas.openxmlformats.org/officeDocument/2006/relationships/slide" Target="slides/slide4612.xml"/><Relationship Id="rId4619" Type="http://schemas.openxmlformats.org/officeDocument/2006/relationships/slide" Target="slides/slide4615.xml"/><Relationship Id="rId4618" Type="http://schemas.openxmlformats.org/officeDocument/2006/relationships/slide" Target="slides/slide4614.xml"/><Relationship Id="rId998" Type="http://schemas.openxmlformats.org/officeDocument/2006/relationships/slide" Target="slides/slide994.xml"/><Relationship Id="rId997" Type="http://schemas.openxmlformats.org/officeDocument/2006/relationships/slide" Target="slides/slide993.xml"/><Relationship Id="rId996" Type="http://schemas.openxmlformats.org/officeDocument/2006/relationships/slide" Target="slides/slide992.xml"/><Relationship Id="rId995" Type="http://schemas.openxmlformats.org/officeDocument/2006/relationships/slide" Target="slides/slide991.xml"/><Relationship Id="rId999" Type="http://schemas.openxmlformats.org/officeDocument/2006/relationships/slide" Target="slides/slide995.xml"/><Relationship Id="rId990" Type="http://schemas.openxmlformats.org/officeDocument/2006/relationships/slide" Target="slides/slide986.xml"/><Relationship Id="rId1580" Type="http://schemas.openxmlformats.org/officeDocument/2006/relationships/slide" Target="slides/slide1576.xml"/><Relationship Id="rId1581" Type="http://schemas.openxmlformats.org/officeDocument/2006/relationships/slide" Target="slides/slide1577.xml"/><Relationship Id="rId1582" Type="http://schemas.openxmlformats.org/officeDocument/2006/relationships/slide" Target="slides/slide1578.xml"/><Relationship Id="rId994" Type="http://schemas.openxmlformats.org/officeDocument/2006/relationships/slide" Target="slides/slide990.xml"/><Relationship Id="rId1583" Type="http://schemas.openxmlformats.org/officeDocument/2006/relationships/slide" Target="slides/slide1579.xml"/><Relationship Id="rId993" Type="http://schemas.openxmlformats.org/officeDocument/2006/relationships/slide" Target="slides/slide989.xml"/><Relationship Id="rId1584" Type="http://schemas.openxmlformats.org/officeDocument/2006/relationships/slide" Target="slides/slide1580.xml"/><Relationship Id="rId992" Type="http://schemas.openxmlformats.org/officeDocument/2006/relationships/slide" Target="slides/slide988.xml"/><Relationship Id="rId1585" Type="http://schemas.openxmlformats.org/officeDocument/2006/relationships/slide" Target="slides/slide1581.xml"/><Relationship Id="rId4611" Type="http://schemas.openxmlformats.org/officeDocument/2006/relationships/slide" Target="slides/slide4607.xml"/><Relationship Id="rId991" Type="http://schemas.openxmlformats.org/officeDocument/2006/relationships/slide" Target="slides/slide987.xml"/><Relationship Id="rId1586" Type="http://schemas.openxmlformats.org/officeDocument/2006/relationships/slide" Target="slides/slide1582.xml"/><Relationship Id="rId4610" Type="http://schemas.openxmlformats.org/officeDocument/2006/relationships/slide" Target="slides/slide4606.xml"/><Relationship Id="rId1532" Type="http://schemas.openxmlformats.org/officeDocument/2006/relationships/slide" Target="slides/slide1528.xml"/><Relationship Id="rId2863" Type="http://schemas.openxmlformats.org/officeDocument/2006/relationships/slide" Target="slides/slide2859.xml"/><Relationship Id="rId1533" Type="http://schemas.openxmlformats.org/officeDocument/2006/relationships/slide" Target="slides/slide1529.xml"/><Relationship Id="rId2864" Type="http://schemas.openxmlformats.org/officeDocument/2006/relationships/slide" Target="slides/slide2860.xml"/><Relationship Id="rId1534" Type="http://schemas.openxmlformats.org/officeDocument/2006/relationships/slide" Target="slides/slide1530.xml"/><Relationship Id="rId2865" Type="http://schemas.openxmlformats.org/officeDocument/2006/relationships/slide" Target="slides/slide2861.xml"/><Relationship Id="rId1535" Type="http://schemas.openxmlformats.org/officeDocument/2006/relationships/slide" Target="slides/slide1531.xml"/><Relationship Id="rId2866" Type="http://schemas.openxmlformats.org/officeDocument/2006/relationships/slide" Target="slides/slide2862.xml"/><Relationship Id="rId1536" Type="http://schemas.openxmlformats.org/officeDocument/2006/relationships/slide" Target="slides/slide1532.xml"/><Relationship Id="rId2867" Type="http://schemas.openxmlformats.org/officeDocument/2006/relationships/slide" Target="slides/slide2863.xml"/><Relationship Id="rId1537" Type="http://schemas.openxmlformats.org/officeDocument/2006/relationships/slide" Target="slides/slide1533.xml"/><Relationship Id="rId2868" Type="http://schemas.openxmlformats.org/officeDocument/2006/relationships/slide" Target="slides/slide2864.xml"/><Relationship Id="rId1538" Type="http://schemas.openxmlformats.org/officeDocument/2006/relationships/slide" Target="slides/slide1534.xml"/><Relationship Id="rId2869" Type="http://schemas.openxmlformats.org/officeDocument/2006/relationships/slide" Target="slides/slide2865.xml"/><Relationship Id="rId1539" Type="http://schemas.openxmlformats.org/officeDocument/2006/relationships/slide" Target="slides/slide1535.xml"/><Relationship Id="rId949" Type="http://schemas.openxmlformats.org/officeDocument/2006/relationships/slide" Target="slides/slide945.xml"/><Relationship Id="rId948" Type="http://schemas.openxmlformats.org/officeDocument/2006/relationships/slide" Target="slides/slide944.xml"/><Relationship Id="rId943" Type="http://schemas.openxmlformats.org/officeDocument/2006/relationships/slide" Target="slides/slide939.xml"/><Relationship Id="rId942" Type="http://schemas.openxmlformats.org/officeDocument/2006/relationships/slide" Target="slides/slide938.xml"/><Relationship Id="rId941" Type="http://schemas.openxmlformats.org/officeDocument/2006/relationships/slide" Target="slides/slide937.xml"/><Relationship Id="rId940" Type="http://schemas.openxmlformats.org/officeDocument/2006/relationships/slide" Target="slides/slide936.xml"/><Relationship Id="rId947" Type="http://schemas.openxmlformats.org/officeDocument/2006/relationships/slide" Target="slides/slide943.xml"/><Relationship Id="rId946" Type="http://schemas.openxmlformats.org/officeDocument/2006/relationships/slide" Target="slides/slide942.xml"/><Relationship Id="rId945" Type="http://schemas.openxmlformats.org/officeDocument/2006/relationships/slide" Target="slides/slide941.xml"/><Relationship Id="rId944" Type="http://schemas.openxmlformats.org/officeDocument/2006/relationships/slide" Target="slides/slide940.xml"/><Relationship Id="rId2860" Type="http://schemas.openxmlformats.org/officeDocument/2006/relationships/slide" Target="slides/slide2856.xml"/><Relationship Id="rId1530" Type="http://schemas.openxmlformats.org/officeDocument/2006/relationships/slide" Target="slides/slide1526.xml"/><Relationship Id="rId2861" Type="http://schemas.openxmlformats.org/officeDocument/2006/relationships/slide" Target="slides/slide2857.xml"/><Relationship Id="rId1531" Type="http://schemas.openxmlformats.org/officeDocument/2006/relationships/slide" Target="slides/slide1527.xml"/><Relationship Id="rId2862" Type="http://schemas.openxmlformats.org/officeDocument/2006/relationships/slide" Target="slides/slide2858.xml"/><Relationship Id="rId1521" Type="http://schemas.openxmlformats.org/officeDocument/2006/relationships/slide" Target="slides/slide1517.xml"/><Relationship Id="rId2852" Type="http://schemas.openxmlformats.org/officeDocument/2006/relationships/slide" Target="slides/slide2848.xml"/><Relationship Id="rId1522" Type="http://schemas.openxmlformats.org/officeDocument/2006/relationships/slide" Target="slides/slide1518.xml"/><Relationship Id="rId2853" Type="http://schemas.openxmlformats.org/officeDocument/2006/relationships/slide" Target="slides/slide2849.xml"/><Relationship Id="rId1523" Type="http://schemas.openxmlformats.org/officeDocument/2006/relationships/slide" Target="slides/slide1519.xml"/><Relationship Id="rId2854" Type="http://schemas.openxmlformats.org/officeDocument/2006/relationships/slide" Target="slides/slide2850.xml"/><Relationship Id="rId1524" Type="http://schemas.openxmlformats.org/officeDocument/2006/relationships/slide" Target="slides/slide1520.xml"/><Relationship Id="rId2855" Type="http://schemas.openxmlformats.org/officeDocument/2006/relationships/slide" Target="slides/slide2851.xml"/><Relationship Id="rId1525" Type="http://schemas.openxmlformats.org/officeDocument/2006/relationships/slide" Target="slides/slide1521.xml"/><Relationship Id="rId2856" Type="http://schemas.openxmlformats.org/officeDocument/2006/relationships/slide" Target="slides/slide2852.xml"/><Relationship Id="rId1526" Type="http://schemas.openxmlformats.org/officeDocument/2006/relationships/slide" Target="slides/slide1522.xml"/><Relationship Id="rId2857" Type="http://schemas.openxmlformats.org/officeDocument/2006/relationships/slide" Target="slides/slide2853.xml"/><Relationship Id="rId1527" Type="http://schemas.openxmlformats.org/officeDocument/2006/relationships/slide" Target="slides/slide1523.xml"/><Relationship Id="rId2858" Type="http://schemas.openxmlformats.org/officeDocument/2006/relationships/slide" Target="slides/slide2854.xml"/><Relationship Id="rId1528" Type="http://schemas.openxmlformats.org/officeDocument/2006/relationships/slide" Target="slides/slide1524.xml"/><Relationship Id="rId2859" Type="http://schemas.openxmlformats.org/officeDocument/2006/relationships/slide" Target="slides/slide2855.xml"/><Relationship Id="rId1529" Type="http://schemas.openxmlformats.org/officeDocument/2006/relationships/slide" Target="slides/slide1525.xml"/><Relationship Id="rId939" Type="http://schemas.openxmlformats.org/officeDocument/2006/relationships/slide" Target="slides/slide935.xml"/><Relationship Id="rId938" Type="http://schemas.openxmlformats.org/officeDocument/2006/relationships/slide" Target="slides/slide934.xml"/><Relationship Id="rId937" Type="http://schemas.openxmlformats.org/officeDocument/2006/relationships/slide" Target="slides/slide933.xml"/><Relationship Id="rId932" Type="http://schemas.openxmlformats.org/officeDocument/2006/relationships/slide" Target="slides/slide928.xml"/><Relationship Id="rId931" Type="http://schemas.openxmlformats.org/officeDocument/2006/relationships/slide" Target="slides/slide927.xml"/><Relationship Id="rId930" Type="http://schemas.openxmlformats.org/officeDocument/2006/relationships/slide" Target="slides/slide926.xml"/><Relationship Id="rId936" Type="http://schemas.openxmlformats.org/officeDocument/2006/relationships/slide" Target="slides/slide932.xml"/><Relationship Id="rId935" Type="http://schemas.openxmlformats.org/officeDocument/2006/relationships/slide" Target="slides/slide931.xml"/><Relationship Id="rId934" Type="http://schemas.openxmlformats.org/officeDocument/2006/relationships/slide" Target="slides/slide930.xml"/><Relationship Id="rId933" Type="http://schemas.openxmlformats.org/officeDocument/2006/relationships/slide" Target="slides/slide929.xml"/><Relationship Id="rId2850" Type="http://schemas.openxmlformats.org/officeDocument/2006/relationships/slide" Target="slides/slide2846.xml"/><Relationship Id="rId1520" Type="http://schemas.openxmlformats.org/officeDocument/2006/relationships/slide" Target="slides/slide1516.xml"/><Relationship Id="rId2851" Type="http://schemas.openxmlformats.org/officeDocument/2006/relationships/slide" Target="slides/slide2847.xml"/><Relationship Id="rId1554" Type="http://schemas.openxmlformats.org/officeDocument/2006/relationships/slide" Target="slides/slide1550.xml"/><Relationship Id="rId2885" Type="http://schemas.openxmlformats.org/officeDocument/2006/relationships/slide" Target="slides/slide2881.xml"/><Relationship Id="rId5912" Type="http://schemas.openxmlformats.org/officeDocument/2006/relationships/slide" Target="slides/slide5908.xml"/><Relationship Id="rId1555" Type="http://schemas.openxmlformats.org/officeDocument/2006/relationships/slide" Target="slides/slide1551.xml"/><Relationship Id="rId2886" Type="http://schemas.openxmlformats.org/officeDocument/2006/relationships/slide" Target="slides/slide2882.xml"/><Relationship Id="rId5913" Type="http://schemas.openxmlformats.org/officeDocument/2006/relationships/slide" Target="slides/slide5909.xml"/><Relationship Id="rId1556" Type="http://schemas.openxmlformats.org/officeDocument/2006/relationships/slide" Target="slides/slide1552.xml"/><Relationship Id="rId2887" Type="http://schemas.openxmlformats.org/officeDocument/2006/relationships/slide" Target="slides/slide2883.xml"/><Relationship Id="rId5910" Type="http://schemas.openxmlformats.org/officeDocument/2006/relationships/slide" Target="slides/slide5906.xml"/><Relationship Id="rId1557" Type="http://schemas.openxmlformats.org/officeDocument/2006/relationships/slide" Target="slides/slide1553.xml"/><Relationship Id="rId2888" Type="http://schemas.openxmlformats.org/officeDocument/2006/relationships/slide" Target="slides/slide2884.xml"/><Relationship Id="rId5911" Type="http://schemas.openxmlformats.org/officeDocument/2006/relationships/slide" Target="slides/slide5907.xml"/><Relationship Id="rId1558" Type="http://schemas.openxmlformats.org/officeDocument/2006/relationships/slide" Target="slides/slide1554.xml"/><Relationship Id="rId2889" Type="http://schemas.openxmlformats.org/officeDocument/2006/relationships/slide" Target="slides/slide2885.xml"/><Relationship Id="rId5916" Type="http://schemas.openxmlformats.org/officeDocument/2006/relationships/slide" Target="slides/slide5912.xml"/><Relationship Id="rId1559" Type="http://schemas.openxmlformats.org/officeDocument/2006/relationships/slide" Target="slides/slide1555.xml"/><Relationship Id="rId5917" Type="http://schemas.openxmlformats.org/officeDocument/2006/relationships/slide" Target="slides/slide5913.xml"/><Relationship Id="rId5914" Type="http://schemas.openxmlformats.org/officeDocument/2006/relationships/slide" Target="slides/slide5910.xml"/><Relationship Id="rId5915" Type="http://schemas.openxmlformats.org/officeDocument/2006/relationships/slide" Target="slides/slide5911.xml"/><Relationship Id="rId5918" Type="http://schemas.openxmlformats.org/officeDocument/2006/relationships/slide" Target="slides/slide5914.xml"/><Relationship Id="rId5919" Type="http://schemas.openxmlformats.org/officeDocument/2006/relationships/slide" Target="slides/slide5915.xml"/><Relationship Id="rId965" Type="http://schemas.openxmlformats.org/officeDocument/2006/relationships/slide" Target="slides/slide961.xml"/><Relationship Id="rId964" Type="http://schemas.openxmlformats.org/officeDocument/2006/relationships/slide" Target="slides/slide960.xml"/><Relationship Id="rId963" Type="http://schemas.openxmlformats.org/officeDocument/2006/relationships/slide" Target="slides/slide959.xml"/><Relationship Id="rId962" Type="http://schemas.openxmlformats.org/officeDocument/2006/relationships/slide" Target="slides/slide958.xml"/><Relationship Id="rId969" Type="http://schemas.openxmlformats.org/officeDocument/2006/relationships/slide" Target="slides/slide965.xml"/><Relationship Id="rId968" Type="http://schemas.openxmlformats.org/officeDocument/2006/relationships/slide" Target="slides/slide964.xml"/><Relationship Id="rId967" Type="http://schemas.openxmlformats.org/officeDocument/2006/relationships/slide" Target="slides/slide963.xml"/><Relationship Id="rId966" Type="http://schemas.openxmlformats.org/officeDocument/2006/relationships/slide" Target="slides/slide962.xml"/><Relationship Id="rId2880" Type="http://schemas.openxmlformats.org/officeDocument/2006/relationships/slide" Target="slides/slide2876.xml"/><Relationship Id="rId961" Type="http://schemas.openxmlformats.org/officeDocument/2006/relationships/slide" Target="slides/slide957.xml"/><Relationship Id="rId1550" Type="http://schemas.openxmlformats.org/officeDocument/2006/relationships/slide" Target="slides/slide1546.xml"/><Relationship Id="rId2881" Type="http://schemas.openxmlformats.org/officeDocument/2006/relationships/slide" Target="slides/slide2877.xml"/><Relationship Id="rId960" Type="http://schemas.openxmlformats.org/officeDocument/2006/relationships/slide" Target="slides/slide956.xml"/><Relationship Id="rId1551" Type="http://schemas.openxmlformats.org/officeDocument/2006/relationships/slide" Target="slides/slide1547.xml"/><Relationship Id="rId2882" Type="http://schemas.openxmlformats.org/officeDocument/2006/relationships/slide" Target="slides/slide2878.xml"/><Relationship Id="rId1552" Type="http://schemas.openxmlformats.org/officeDocument/2006/relationships/slide" Target="slides/slide1548.xml"/><Relationship Id="rId2883" Type="http://schemas.openxmlformats.org/officeDocument/2006/relationships/slide" Target="slides/slide2879.xml"/><Relationship Id="rId1553" Type="http://schemas.openxmlformats.org/officeDocument/2006/relationships/slide" Target="slides/slide1549.xml"/><Relationship Id="rId2884" Type="http://schemas.openxmlformats.org/officeDocument/2006/relationships/slide" Target="slides/slide2880.xml"/><Relationship Id="rId1543" Type="http://schemas.openxmlformats.org/officeDocument/2006/relationships/slide" Target="slides/slide1539.xml"/><Relationship Id="rId2874" Type="http://schemas.openxmlformats.org/officeDocument/2006/relationships/slide" Target="slides/slide2870.xml"/><Relationship Id="rId5901" Type="http://schemas.openxmlformats.org/officeDocument/2006/relationships/slide" Target="slides/slide5897.xml"/><Relationship Id="rId1544" Type="http://schemas.openxmlformats.org/officeDocument/2006/relationships/slide" Target="slides/slide1540.xml"/><Relationship Id="rId2875" Type="http://schemas.openxmlformats.org/officeDocument/2006/relationships/slide" Target="slides/slide2871.xml"/><Relationship Id="rId5902" Type="http://schemas.openxmlformats.org/officeDocument/2006/relationships/slide" Target="slides/slide5898.xml"/><Relationship Id="rId1545" Type="http://schemas.openxmlformats.org/officeDocument/2006/relationships/slide" Target="slides/slide1541.xml"/><Relationship Id="rId2876" Type="http://schemas.openxmlformats.org/officeDocument/2006/relationships/slide" Target="slides/slide2872.xml"/><Relationship Id="rId1546" Type="http://schemas.openxmlformats.org/officeDocument/2006/relationships/slide" Target="slides/slide1542.xml"/><Relationship Id="rId2877" Type="http://schemas.openxmlformats.org/officeDocument/2006/relationships/slide" Target="slides/slide2873.xml"/><Relationship Id="rId5900" Type="http://schemas.openxmlformats.org/officeDocument/2006/relationships/slide" Target="slides/slide5896.xml"/><Relationship Id="rId1547" Type="http://schemas.openxmlformats.org/officeDocument/2006/relationships/slide" Target="slides/slide1543.xml"/><Relationship Id="rId2878" Type="http://schemas.openxmlformats.org/officeDocument/2006/relationships/slide" Target="slides/slide2874.xml"/><Relationship Id="rId5905" Type="http://schemas.openxmlformats.org/officeDocument/2006/relationships/slide" Target="slides/slide5901.xml"/><Relationship Id="rId1548" Type="http://schemas.openxmlformats.org/officeDocument/2006/relationships/slide" Target="slides/slide1544.xml"/><Relationship Id="rId2879" Type="http://schemas.openxmlformats.org/officeDocument/2006/relationships/slide" Target="slides/slide2875.xml"/><Relationship Id="rId5906" Type="http://schemas.openxmlformats.org/officeDocument/2006/relationships/slide" Target="slides/slide5902.xml"/><Relationship Id="rId1549" Type="http://schemas.openxmlformats.org/officeDocument/2006/relationships/slide" Target="slides/slide1545.xml"/><Relationship Id="rId5903" Type="http://schemas.openxmlformats.org/officeDocument/2006/relationships/slide" Target="slides/slide5899.xml"/><Relationship Id="rId5904" Type="http://schemas.openxmlformats.org/officeDocument/2006/relationships/slide" Target="slides/slide5900.xml"/><Relationship Id="rId5909" Type="http://schemas.openxmlformats.org/officeDocument/2006/relationships/slide" Target="slides/slide5905.xml"/><Relationship Id="rId5907" Type="http://schemas.openxmlformats.org/officeDocument/2006/relationships/slide" Target="slides/slide5903.xml"/><Relationship Id="rId959" Type="http://schemas.openxmlformats.org/officeDocument/2006/relationships/slide" Target="slides/slide955.xml"/><Relationship Id="rId5908" Type="http://schemas.openxmlformats.org/officeDocument/2006/relationships/slide" Target="slides/slide5904.xml"/><Relationship Id="rId954" Type="http://schemas.openxmlformats.org/officeDocument/2006/relationships/slide" Target="slides/slide950.xml"/><Relationship Id="rId953" Type="http://schemas.openxmlformats.org/officeDocument/2006/relationships/slide" Target="slides/slide949.xml"/><Relationship Id="rId952" Type="http://schemas.openxmlformats.org/officeDocument/2006/relationships/slide" Target="slides/slide948.xml"/><Relationship Id="rId951" Type="http://schemas.openxmlformats.org/officeDocument/2006/relationships/slide" Target="slides/slide947.xml"/><Relationship Id="rId958" Type="http://schemas.openxmlformats.org/officeDocument/2006/relationships/slide" Target="slides/slide954.xml"/><Relationship Id="rId957" Type="http://schemas.openxmlformats.org/officeDocument/2006/relationships/slide" Target="slides/slide953.xml"/><Relationship Id="rId956" Type="http://schemas.openxmlformats.org/officeDocument/2006/relationships/slide" Target="slides/slide952.xml"/><Relationship Id="rId955" Type="http://schemas.openxmlformats.org/officeDocument/2006/relationships/slide" Target="slides/slide951.xml"/><Relationship Id="rId950" Type="http://schemas.openxmlformats.org/officeDocument/2006/relationships/slide" Target="slides/slide946.xml"/><Relationship Id="rId2870" Type="http://schemas.openxmlformats.org/officeDocument/2006/relationships/slide" Target="slides/slide2866.xml"/><Relationship Id="rId1540" Type="http://schemas.openxmlformats.org/officeDocument/2006/relationships/slide" Target="slides/slide1536.xml"/><Relationship Id="rId2871" Type="http://schemas.openxmlformats.org/officeDocument/2006/relationships/slide" Target="slides/slide2867.xml"/><Relationship Id="rId1541" Type="http://schemas.openxmlformats.org/officeDocument/2006/relationships/slide" Target="slides/slide1537.xml"/><Relationship Id="rId2872" Type="http://schemas.openxmlformats.org/officeDocument/2006/relationships/slide" Target="slides/slide2868.xml"/><Relationship Id="rId1542" Type="http://schemas.openxmlformats.org/officeDocument/2006/relationships/slide" Target="slides/slide1538.xml"/><Relationship Id="rId2873" Type="http://schemas.openxmlformats.org/officeDocument/2006/relationships/slide" Target="slides/slide2869.xml"/><Relationship Id="rId2027" Type="http://schemas.openxmlformats.org/officeDocument/2006/relationships/slide" Target="slides/slide2023.xml"/><Relationship Id="rId3359" Type="http://schemas.openxmlformats.org/officeDocument/2006/relationships/slide" Target="slides/slide3355.xml"/><Relationship Id="rId2028" Type="http://schemas.openxmlformats.org/officeDocument/2006/relationships/slide" Target="slides/slide2024.xml"/><Relationship Id="rId3358" Type="http://schemas.openxmlformats.org/officeDocument/2006/relationships/slide" Target="slides/slide3354.xml"/><Relationship Id="rId4689" Type="http://schemas.openxmlformats.org/officeDocument/2006/relationships/slide" Target="slides/slide4685.xml"/><Relationship Id="rId2029" Type="http://schemas.openxmlformats.org/officeDocument/2006/relationships/slide" Target="slides/slide2025.xml"/><Relationship Id="rId107" Type="http://schemas.openxmlformats.org/officeDocument/2006/relationships/slide" Target="slides/slide103.xml"/><Relationship Id="rId106" Type="http://schemas.openxmlformats.org/officeDocument/2006/relationships/slide" Target="slides/slide102.xml"/><Relationship Id="rId105" Type="http://schemas.openxmlformats.org/officeDocument/2006/relationships/slide" Target="slides/slide101.xml"/><Relationship Id="rId104" Type="http://schemas.openxmlformats.org/officeDocument/2006/relationships/slide" Target="slides/slide100.xml"/><Relationship Id="rId109" Type="http://schemas.openxmlformats.org/officeDocument/2006/relationships/slide" Target="slides/slide105.xml"/><Relationship Id="rId4680" Type="http://schemas.openxmlformats.org/officeDocument/2006/relationships/slide" Target="slides/slide4676.xml"/><Relationship Id="rId108" Type="http://schemas.openxmlformats.org/officeDocument/2006/relationships/slide" Target="slides/slide104.xml"/><Relationship Id="rId3351" Type="http://schemas.openxmlformats.org/officeDocument/2006/relationships/slide" Target="slides/slide3347.xml"/><Relationship Id="rId4682" Type="http://schemas.openxmlformats.org/officeDocument/2006/relationships/slide" Target="slides/slide4678.xml"/><Relationship Id="rId2020" Type="http://schemas.openxmlformats.org/officeDocument/2006/relationships/slide" Target="slides/slide2016.xml"/><Relationship Id="rId3350" Type="http://schemas.openxmlformats.org/officeDocument/2006/relationships/slide" Target="slides/slide3346.xml"/><Relationship Id="rId4681" Type="http://schemas.openxmlformats.org/officeDocument/2006/relationships/slide" Target="slides/slide4677.xml"/><Relationship Id="rId2021" Type="http://schemas.openxmlformats.org/officeDocument/2006/relationships/slide" Target="slides/slide2017.xml"/><Relationship Id="rId3353" Type="http://schemas.openxmlformats.org/officeDocument/2006/relationships/slide" Target="slides/slide3349.xml"/><Relationship Id="rId4684" Type="http://schemas.openxmlformats.org/officeDocument/2006/relationships/slide" Target="slides/slide4680.xml"/><Relationship Id="rId2022" Type="http://schemas.openxmlformats.org/officeDocument/2006/relationships/slide" Target="slides/slide2018.xml"/><Relationship Id="rId3352" Type="http://schemas.openxmlformats.org/officeDocument/2006/relationships/slide" Target="slides/slide3348.xml"/><Relationship Id="rId4683" Type="http://schemas.openxmlformats.org/officeDocument/2006/relationships/slide" Target="slides/slide4679.xml"/><Relationship Id="rId103" Type="http://schemas.openxmlformats.org/officeDocument/2006/relationships/slide" Target="slides/slide99.xml"/><Relationship Id="rId2023" Type="http://schemas.openxmlformats.org/officeDocument/2006/relationships/slide" Target="slides/slide2019.xml"/><Relationship Id="rId3355" Type="http://schemas.openxmlformats.org/officeDocument/2006/relationships/slide" Target="slides/slide3351.xml"/><Relationship Id="rId4686" Type="http://schemas.openxmlformats.org/officeDocument/2006/relationships/slide" Target="slides/slide4682.xml"/><Relationship Id="rId102" Type="http://schemas.openxmlformats.org/officeDocument/2006/relationships/slide" Target="slides/slide98.xml"/><Relationship Id="rId2024" Type="http://schemas.openxmlformats.org/officeDocument/2006/relationships/slide" Target="slides/slide2020.xml"/><Relationship Id="rId3354" Type="http://schemas.openxmlformats.org/officeDocument/2006/relationships/slide" Target="slides/slide3350.xml"/><Relationship Id="rId4685" Type="http://schemas.openxmlformats.org/officeDocument/2006/relationships/slide" Target="slides/slide4681.xml"/><Relationship Id="rId101" Type="http://schemas.openxmlformats.org/officeDocument/2006/relationships/slide" Target="slides/slide97.xml"/><Relationship Id="rId2025" Type="http://schemas.openxmlformats.org/officeDocument/2006/relationships/slide" Target="slides/slide2021.xml"/><Relationship Id="rId3357" Type="http://schemas.openxmlformats.org/officeDocument/2006/relationships/slide" Target="slides/slide3353.xml"/><Relationship Id="rId4688" Type="http://schemas.openxmlformats.org/officeDocument/2006/relationships/slide" Target="slides/slide4684.xml"/><Relationship Id="rId100" Type="http://schemas.openxmlformats.org/officeDocument/2006/relationships/slide" Target="slides/slide96.xml"/><Relationship Id="rId2026" Type="http://schemas.openxmlformats.org/officeDocument/2006/relationships/slide" Target="slides/slide2022.xml"/><Relationship Id="rId3356" Type="http://schemas.openxmlformats.org/officeDocument/2006/relationships/slide" Target="slides/slide3352.xml"/><Relationship Id="rId4687" Type="http://schemas.openxmlformats.org/officeDocument/2006/relationships/slide" Target="slides/slide4683.xml"/><Relationship Id="rId2016" Type="http://schemas.openxmlformats.org/officeDocument/2006/relationships/slide" Target="slides/slide2012.xml"/><Relationship Id="rId3348" Type="http://schemas.openxmlformats.org/officeDocument/2006/relationships/slide" Target="slides/slide3344.xml"/><Relationship Id="rId4679" Type="http://schemas.openxmlformats.org/officeDocument/2006/relationships/slide" Target="slides/slide4675.xml"/><Relationship Id="rId2017" Type="http://schemas.openxmlformats.org/officeDocument/2006/relationships/slide" Target="slides/slide2013.xml"/><Relationship Id="rId3347" Type="http://schemas.openxmlformats.org/officeDocument/2006/relationships/slide" Target="slides/slide3343.xml"/><Relationship Id="rId4678" Type="http://schemas.openxmlformats.org/officeDocument/2006/relationships/slide" Target="slides/slide4674.xml"/><Relationship Id="rId2018" Type="http://schemas.openxmlformats.org/officeDocument/2006/relationships/slide" Target="slides/slide2014.xml"/><Relationship Id="rId2019" Type="http://schemas.openxmlformats.org/officeDocument/2006/relationships/slide" Target="slides/slide2015.xml"/><Relationship Id="rId3349" Type="http://schemas.openxmlformats.org/officeDocument/2006/relationships/slide" Target="slides/slide3345.xml"/><Relationship Id="rId3340" Type="http://schemas.openxmlformats.org/officeDocument/2006/relationships/slide" Target="slides/slide3336.xml"/><Relationship Id="rId4671" Type="http://schemas.openxmlformats.org/officeDocument/2006/relationships/slide" Target="slides/slide4667.xml"/><Relationship Id="rId4670" Type="http://schemas.openxmlformats.org/officeDocument/2006/relationships/slide" Target="slides/slide4666.xml"/><Relationship Id="rId2010" Type="http://schemas.openxmlformats.org/officeDocument/2006/relationships/slide" Target="slides/slide2006.xml"/><Relationship Id="rId3342" Type="http://schemas.openxmlformats.org/officeDocument/2006/relationships/slide" Target="slides/slide3338.xml"/><Relationship Id="rId4673" Type="http://schemas.openxmlformats.org/officeDocument/2006/relationships/slide" Target="slides/slide4669.xml"/><Relationship Id="rId2011" Type="http://schemas.openxmlformats.org/officeDocument/2006/relationships/slide" Target="slides/slide2007.xml"/><Relationship Id="rId3341" Type="http://schemas.openxmlformats.org/officeDocument/2006/relationships/slide" Target="slides/slide3337.xml"/><Relationship Id="rId4672" Type="http://schemas.openxmlformats.org/officeDocument/2006/relationships/slide" Target="slides/slide4668.xml"/><Relationship Id="rId2012" Type="http://schemas.openxmlformats.org/officeDocument/2006/relationships/slide" Target="slides/slide2008.xml"/><Relationship Id="rId3344" Type="http://schemas.openxmlformats.org/officeDocument/2006/relationships/slide" Target="slides/slide3340.xml"/><Relationship Id="rId4675" Type="http://schemas.openxmlformats.org/officeDocument/2006/relationships/slide" Target="slides/slide4671.xml"/><Relationship Id="rId2013" Type="http://schemas.openxmlformats.org/officeDocument/2006/relationships/slide" Target="slides/slide2009.xml"/><Relationship Id="rId3343" Type="http://schemas.openxmlformats.org/officeDocument/2006/relationships/slide" Target="slides/slide3339.xml"/><Relationship Id="rId4674" Type="http://schemas.openxmlformats.org/officeDocument/2006/relationships/slide" Target="slides/slide4670.xml"/><Relationship Id="rId2014" Type="http://schemas.openxmlformats.org/officeDocument/2006/relationships/slide" Target="slides/slide2010.xml"/><Relationship Id="rId3346" Type="http://schemas.openxmlformats.org/officeDocument/2006/relationships/slide" Target="slides/slide3342.xml"/><Relationship Id="rId4677" Type="http://schemas.openxmlformats.org/officeDocument/2006/relationships/slide" Target="slides/slide4673.xml"/><Relationship Id="rId2015" Type="http://schemas.openxmlformats.org/officeDocument/2006/relationships/slide" Target="slides/slide2011.xml"/><Relationship Id="rId3345" Type="http://schemas.openxmlformats.org/officeDocument/2006/relationships/slide" Target="slides/slide3341.xml"/><Relationship Id="rId4676" Type="http://schemas.openxmlformats.org/officeDocument/2006/relationships/slide" Target="slides/slide4672.xml"/><Relationship Id="rId2049" Type="http://schemas.openxmlformats.org/officeDocument/2006/relationships/slide" Target="slides/slide2045.xml"/><Relationship Id="rId129" Type="http://schemas.openxmlformats.org/officeDocument/2006/relationships/slide" Target="slides/slide125.xml"/><Relationship Id="rId128" Type="http://schemas.openxmlformats.org/officeDocument/2006/relationships/slide" Target="slides/slide124.xml"/><Relationship Id="rId127" Type="http://schemas.openxmlformats.org/officeDocument/2006/relationships/slide" Target="slides/slide123.xml"/><Relationship Id="rId126" Type="http://schemas.openxmlformats.org/officeDocument/2006/relationships/slide" Target="slides/slide122.xml"/><Relationship Id="rId3371" Type="http://schemas.openxmlformats.org/officeDocument/2006/relationships/slide" Target="slides/slide3367.xml"/><Relationship Id="rId2040" Type="http://schemas.openxmlformats.org/officeDocument/2006/relationships/slide" Target="slides/slide2036.xml"/><Relationship Id="rId3370" Type="http://schemas.openxmlformats.org/officeDocument/2006/relationships/slide" Target="slides/slide3366.xml"/><Relationship Id="rId121" Type="http://schemas.openxmlformats.org/officeDocument/2006/relationships/slide" Target="slides/slide117.xml"/><Relationship Id="rId2041" Type="http://schemas.openxmlformats.org/officeDocument/2006/relationships/slide" Target="slides/slide2037.xml"/><Relationship Id="rId3373" Type="http://schemas.openxmlformats.org/officeDocument/2006/relationships/slide" Target="slides/slide3369.xml"/><Relationship Id="rId120" Type="http://schemas.openxmlformats.org/officeDocument/2006/relationships/slide" Target="slides/slide116.xml"/><Relationship Id="rId2042" Type="http://schemas.openxmlformats.org/officeDocument/2006/relationships/slide" Target="slides/slide2038.xml"/><Relationship Id="rId3372" Type="http://schemas.openxmlformats.org/officeDocument/2006/relationships/slide" Target="slides/slide3368.xml"/><Relationship Id="rId2043" Type="http://schemas.openxmlformats.org/officeDocument/2006/relationships/slide" Target="slides/slide2039.xml"/><Relationship Id="rId3375" Type="http://schemas.openxmlformats.org/officeDocument/2006/relationships/slide" Target="slides/slide3371.xml"/><Relationship Id="rId2044" Type="http://schemas.openxmlformats.org/officeDocument/2006/relationships/slide" Target="slides/slide2040.xml"/><Relationship Id="rId3374" Type="http://schemas.openxmlformats.org/officeDocument/2006/relationships/slide" Target="slides/slide3370.xml"/><Relationship Id="rId125" Type="http://schemas.openxmlformats.org/officeDocument/2006/relationships/slide" Target="slides/slide121.xml"/><Relationship Id="rId2045" Type="http://schemas.openxmlformats.org/officeDocument/2006/relationships/slide" Target="slides/slide2041.xml"/><Relationship Id="rId3377" Type="http://schemas.openxmlformats.org/officeDocument/2006/relationships/slide" Target="slides/slide3373.xml"/><Relationship Id="rId124" Type="http://schemas.openxmlformats.org/officeDocument/2006/relationships/slide" Target="slides/slide120.xml"/><Relationship Id="rId2046" Type="http://schemas.openxmlformats.org/officeDocument/2006/relationships/slide" Target="slides/slide2042.xml"/><Relationship Id="rId3376" Type="http://schemas.openxmlformats.org/officeDocument/2006/relationships/slide" Target="slides/slide3372.xml"/><Relationship Id="rId123" Type="http://schemas.openxmlformats.org/officeDocument/2006/relationships/slide" Target="slides/slide119.xml"/><Relationship Id="rId2047" Type="http://schemas.openxmlformats.org/officeDocument/2006/relationships/slide" Target="slides/slide2043.xml"/><Relationship Id="rId3379" Type="http://schemas.openxmlformats.org/officeDocument/2006/relationships/slide" Target="slides/slide3375.xml"/><Relationship Id="rId122" Type="http://schemas.openxmlformats.org/officeDocument/2006/relationships/slide" Target="slides/slide118.xml"/><Relationship Id="rId2048" Type="http://schemas.openxmlformats.org/officeDocument/2006/relationships/slide" Target="slides/slide2044.xml"/><Relationship Id="rId3378" Type="http://schemas.openxmlformats.org/officeDocument/2006/relationships/slide" Target="slides/slide3374.xml"/><Relationship Id="rId2038" Type="http://schemas.openxmlformats.org/officeDocument/2006/relationships/slide" Target="slides/slide2034.xml"/><Relationship Id="rId2039" Type="http://schemas.openxmlformats.org/officeDocument/2006/relationships/slide" Target="slides/slide2035.xml"/><Relationship Id="rId3369" Type="http://schemas.openxmlformats.org/officeDocument/2006/relationships/slide" Target="slides/slide3365.xml"/><Relationship Id="rId118" Type="http://schemas.openxmlformats.org/officeDocument/2006/relationships/slide" Target="slides/slide114.xml"/><Relationship Id="rId117" Type="http://schemas.openxmlformats.org/officeDocument/2006/relationships/slide" Target="slides/slide113.xml"/><Relationship Id="rId116" Type="http://schemas.openxmlformats.org/officeDocument/2006/relationships/slide" Target="slides/slide112.xml"/><Relationship Id="rId115" Type="http://schemas.openxmlformats.org/officeDocument/2006/relationships/slide" Target="slides/slide111.xml"/><Relationship Id="rId3360" Type="http://schemas.openxmlformats.org/officeDocument/2006/relationships/slide" Target="slides/slide3356.xml"/><Relationship Id="rId4691" Type="http://schemas.openxmlformats.org/officeDocument/2006/relationships/slide" Target="slides/slide4687.xml"/><Relationship Id="rId119" Type="http://schemas.openxmlformats.org/officeDocument/2006/relationships/slide" Target="slides/slide115.xml"/><Relationship Id="rId4690" Type="http://schemas.openxmlformats.org/officeDocument/2006/relationships/slide" Target="slides/slide4686.xml"/><Relationship Id="rId110" Type="http://schemas.openxmlformats.org/officeDocument/2006/relationships/slide" Target="slides/slide106.xml"/><Relationship Id="rId2030" Type="http://schemas.openxmlformats.org/officeDocument/2006/relationships/slide" Target="slides/slide2026.xml"/><Relationship Id="rId3362" Type="http://schemas.openxmlformats.org/officeDocument/2006/relationships/slide" Target="slides/slide3358.xml"/><Relationship Id="rId4693" Type="http://schemas.openxmlformats.org/officeDocument/2006/relationships/slide" Target="slides/slide4689.xml"/><Relationship Id="rId2031" Type="http://schemas.openxmlformats.org/officeDocument/2006/relationships/slide" Target="slides/slide2027.xml"/><Relationship Id="rId3361" Type="http://schemas.openxmlformats.org/officeDocument/2006/relationships/slide" Target="slides/slide3357.xml"/><Relationship Id="rId4692" Type="http://schemas.openxmlformats.org/officeDocument/2006/relationships/slide" Target="slides/slide4688.xml"/><Relationship Id="rId2032" Type="http://schemas.openxmlformats.org/officeDocument/2006/relationships/slide" Target="slides/slide2028.xml"/><Relationship Id="rId3364" Type="http://schemas.openxmlformats.org/officeDocument/2006/relationships/slide" Target="slides/slide3360.xml"/><Relationship Id="rId4695" Type="http://schemas.openxmlformats.org/officeDocument/2006/relationships/slide" Target="slides/slide4691.xml"/><Relationship Id="rId2033" Type="http://schemas.openxmlformats.org/officeDocument/2006/relationships/slide" Target="slides/slide2029.xml"/><Relationship Id="rId3363" Type="http://schemas.openxmlformats.org/officeDocument/2006/relationships/slide" Target="slides/slide3359.xml"/><Relationship Id="rId4694" Type="http://schemas.openxmlformats.org/officeDocument/2006/relationships/slide" Target="slides/slide4690.xml"/><Relationship Id="rId114" Type="http://schemas.openxmlformats.org/officeDocument/2006/relationships/slide" Target="slides/slide110.xml"/><Relationship Id="rId2034" Type="http://schemas.openxmlformats.org/officeDocument/2006/relationships/slide" Target="slides/slide2030.xml"/><Relationship Id="rId3366" Type="http://schemas.openxmlformats.org/officeDocument/2006/relationships/slide" Target="slides/slide3362.xml"/><Relationship Id="rId4697" Type="http://schemas.openxmlformats.org/officeDocument/2006/relationships/slide" Target="slides/slide4693.xml"/><Relationship Id="rId113" Type="http://schemas.openxmlformats.org/officeDocument/2006/relationships/slide" Target="slides/slide109.xml"/><Relationship Id="rId2035" Type="http://schemas.openxmlformats.org/officeDocument/2006/relationships/slide" Target="slides/slide2031.xml"/><Relationship Id="rId3365" Type="http://schemas.openxmlformats.org/officeDocument/2006/relationships/slide" Target="slides/slide3361.xml"/><Relationship Id="rId4696" Type="http://schemas.openxmlformats.org/officeDocument/2006/relationships/slide" Target="slides/slide4692.xml"/><Relationship Id="rId112" Type="http://schemas.openxmlformats.org/officeDocument/2006/relationships/slide" Target="slides/slide108.xml"/><Relationship Id="rId2036" Type="http://schemas.openxmlformats.org/officeDocument/2006/relationships/slide" Target="slides/slide2032.xml"/><Relationship Id="rId3368" Type="http://schemas.openxmlformats.org/officeDocument/2006/relationships/slide" Target="slides/slide3364.xml"/><Relationship Id="rId4699" Type="http://schemas.openxmlformats.org/officeDocument/2006/relationships/slide" Target="slides/slide4695.xml"/><Relationship Id="rId111" Type="http://schemas.openxmlformats.org/officeDocument/2006/relationships/slide" Target="slides/slide107.xml"/><Relationship Id="rId2037" Type="http://schemas.openxmlformats.org/officeDocument/2006/relationships/slide" Target="slides/slide2033.xml"/><Relationship Id="rId3367" Type="http://schemas.openxmlformats.org/officeDocument/2006/relationships/slide" Target="slides/slide3363.xml"/><Relationship Id="rId4698" Type="http://schemas.openxmlformats.org/officeDocument/2006/relationships/slide" Target="slides/slide4694.xml"/><Relationship Id="rId3315" Type="http://schemas.openxmlformats.org/officeDocument/2006/relationships/slide" Target="slides/slide3311.xml"/><Relationship Id="rId4646" Type="http://schemas.openxmlformats.org/officeDocument/2006/relationships/slide" Target="slides/slide4642.xml"/><Relationship Id="rId3314" Type="http://schemas.openxmlformats.org/officeDocument/2006/relationships/slide" Target="slides/slide3310.xml"/><Relationship Id="rId4645" Type="http://schemas.openxmlformats.org/officeDocument/2006/relationships/slide" Target="slides/slide4641.xml"/><Relationship Id="rId3317" Type="http://schemas.openxmlformats.org/officeDocument/2006/relationships/slide" Target="slides/slide3313.xml"/><Relationship Id="rId4648" Type="http://schemas.openxmlformats.org/officeDocument/2006/relationships/slide" Target="slides/slide4644.xml"/><Relationship Id="rId3316" Type="http://schemas.openxmlformats.org/officeDocument/2006/relationships/slide" Target="slides/slide3312.xml"/><Relationship Id="rId4647" Type="http://schemas.openxmlformats.org/officeDocument/2006/relationships/slide" Target="slides/slide4643.xml"/><Relationship Id="rId3319" Type="http://schemas.openxmlformats.org/officeDocument/2006/relationships/slide" Target="slides/slide3315.xml"/><Relationship Id="rId3318" Type="http://schemas.openxmlformats.org/officeDocument/2006/relationships/slide" Target="slides/slide3314.xml"/><Relationship Id="rId4649" Type="http://schemas.openxmlformats.org/officeDocument/2006/relationships/slide" Target="slides/slide4645.xml"/><Relationship Id="rId4640" Type="http://schemas.openxmlformats.org/officeDocument/2006/relationships/slide" Target="slides/slide4636.xml"/><Relationship Id="rId3311" Type="http://schemas.openxmlformats.org/officeDocument/2006/relationships/slide" Target="slides/slide3307.xml"/><Relationship Id="rId4642" Type="http://schemas.openxmlformats.org/officeDocument/2006/relationships/slide" Target="slides/slide4638.xml"/><Relationship Id="rId3310" Type="http://schemas.openxmlformats.org/officeDocument/2006/relationships/slide" Target="slides/slide3306.xml"/><Relationship Id="rId4641" Type="http://schemas.openxmlformats.org/officeDocument/2006/relationships/slide" Target="slides/slide4637.xml"/><Relationship Id="rId3313" Type="http://schemas.openxmlformats.org/officeDocument/2006/relationships/slide" Target="slides/slide3309.xml"/><Relationship Id="rId4644" Type="http://schemas.openxmlformats.org/officeDocument/2006/relationships/slide" Target="slides/slide4640.xml"/><Relationship Id="rId3312" Type="http://schemas.openxmlformats.org/officeDocument/2006/relationships/slide" Target="slides/slide3308.xml"/><Relationship Id="rId4643" Type="http://schemas.openxmlformats.org/officeDocument/2006/relationships/slide" Target="slides/slide4639.xml"/><Relationship Id="rId3304" Type="http://schemas.openxmlformats.org/officeDocument/2006/relationships/slide" Target="slides/slide3300.xml"/><Relationship Id="rId4635" Type="http://schemas.openxmlformats.org/officeDocument/2006/relationships/slide" Target="slides/slide4631.xml"/><Relationship Id="rId3303" Type="http://schemas.openxmlformats.org/officeDocument/2006/relationships/slide" Target="slides/slide3299.xml"/><Relationship Id="rId4634" Type="http://schemas.openxmlformats.org/officeDocument/2006/relationships/slide" Target="slides/slide4630.xml"/><Relationship Id="rId3306" Type="http://schemas.openxmlformats.org/officeDocument/2006/relationships/slide" Target="slides/slide3302.xml"/><Relationship Id="rId4637" Type="http://schemas.openxmlformats.org/officeDocument/2006/relationships/slide" Target="slides/slide4633.xml"/><Relationship Id="rId3305" Type="http://schemas.openxmlformats.org/officeDocument/2006/relationships/slide" Target="slides/slide3301.xml"/><Relationship Id="rId4636" Type="http://schemas.openxmlformats.org/officeDocument/2006/relationships/slide" Target="slides/slide4632.xml"/><Relationship Id="rId3308" Type="http://schemas.openxmlformats.org/officeDocument/2006/relationships/slide" Target="slides/slide3304.xml"/><Relationship Id="rId4639" Type="http://schemas.openxmlformats.org/officeDocument/2006/relationships/slide" Target="slides/slide4635.xml"/><Relationship Id="rId3307" Type="http://schemas.openxmlformats.org/officeDocument/2006/relationships/slide" Target="slides/slide3303.xml"/><Relationship Id="rId4638" Type="http://schemas.openxmlformats.org/officeDocument/2006/relationships/slide" Target="slides/slide4634.xml"/><Relationship Id="rId3309" Type="http://schemas.openxmlformats.org/officeDocument/2006/relationships/slide" Target="slides/slide3305.xml"/><Relationship Id="rId3300" Type="http://schemas.openxmlformats.org/officeDocument/2006/relationships/slide" Target="slides/slide3296.xml"/><Relationship Id="rId4631" Type="http://schemas.openxmlformats.org/officeDocument/2006/relationships/slide" Target="slides/slide4627.xml"/><Relationship Id="rId4630" Type="http://schemas.openxmlformats.org/officeDocument/2006/relationships/slide" Target="slides/slide4626.xml"/><Relationship Id="rId3302" Type="http://schemas.openxmlformats.org/officeDocument/2006/relationships/slide" Target="slides/slide3298.xml"/><Relationship Id="rId4633" Type="http://schemas.openxmlformats.org/officeDocument/2006/relationships/slide" Target="slides/slide4629.xml"/><Relationship Id="rId3301" Type="http://schemas.openxmlformats.org/officeDocument/2006/relationships/slide" Target="slides/slide3297.xml"/><Relationship Id="rId4632" Type="http://schemas.openxmlformats.org/officeDocument/2006/relationships/slide" Target="slides/slide4628.xml"/><Relationship Id="rId2005" Type="http://schemas.openxmlformats.org/officeDocument/2006/relationships/slide" Target="slides/slide2001.xml"/><Relationship Id="rId3337" Type="http://schemas.openxmlformats.org/officeDocument/2006/relationships/slide" Target="slides/slide3333.xml"/><Relationship Id="rId4668" Type="http://schemas.openxmlformats.org/officeDocument/2006/relationships/slide" Target="slides/slide4664.xml"/><Relationship Id="rId2006" Type="http://schemas.openxmlformats.org/officeDocument/2006/relationships/slide" Target="slides/slide2002.xml"/><Relationship Id="rId3336" Type="http://schemas.openxmlformats.org/officeDocument/2006/relationships/slide" Target="slides/slide3332.xml"/><Relationship Id="rId4667" Type="http://schemas.openxmlformats.org/officeDocument/2006/relationships/slide" Target="slides/slide4663.xml"/><Relationship Id="rId2007" Type="http://schemas.openxmlformats.org/officeDocument/2006/relationships/slide" Target="slides/slide2003.xml"/><Relationship Id="rId3339" Type="http://schemas.openxmlformats.org/officeDocument/2006/relationships/slide" Target="slides/slide3335.xml"/><Relationship Id="rId2008" Type="http://schemas.openxmlformats.org/officeDocument/2006/relationships/slide" Target="slides/slide2004.xml"/><Relationship Id="rId3338" Type="http://schemas.openxmlformats.org/officeDocument/2006/relationships/slide" Target="slides/slide3334.xml"/><Relationship Id="rId4669" Type="http://schemas.openxmlformats.org/officeDocument/2006/relationships/slide" Target="slides/slide4665.xml"/><Relationship Id="rId2009" Type="http://schemas.openxmlformats.org/officeDocument/2006/relationships/slide" Target="slides/slide2005.xml"/><Relationship Id="rId4660" Type="http://schemas.openxmlformats.org/officeDocument/2006/relationships/slide" Target="slides/slide4656.xml"/><Relationship Id="rId3331" Type="http://schemas.openxmlformats.org/officeDocument/2006/relationships/slide" Target="slides/slide3327.xml"/><Relationship Id="rId4662" Type="http://schemas.openxmlformats.org/officeDocument/2006/relationships/slide" Target="slides/slide4658.xml"/><Relationship Id="rId2000" Type="http://schemas.openxmlformats.org/officeDocument/2006/relationships/slide" Target="slides/slide1996.xml"/><Relationship Id="rId3330" Type="http://schemas.openxmlformats.org/officeDocument/2006/relationships/slide" Target="slides/slide3326.xml"/><Relationship Id="rId4661" Type="http://schemas.openxmlformats.org/officeDocument/2006/relationships/slide" Target="slides/slide4657.xml"/><Relationship Id="rId2001" Type="http://schemas.openxmlformats.org/officeDocument/2006/relationships/slide" Target="slides/slide1997.xml"/><Relationship Id="rId3333" Type="http://schemas.openxmlformats.org/officeDocument/2006/relationships/slide" Target="slides/slide3329.xml"/><Relationship Id="rId4664" Type="http://schemas.openxmlformats.org/officeDocument/2006/relationships/slide" Target="slides/slide4660.xml"/><Relationship Id="rId2002" Type="http://schemas.openxmlformats.org/officeDocument/2006/relationships/slide" Target="slides/slide1998.xml"/><Relationship Id="rId3332" Type="http://schemas.openxmlformats.org/officeDocument/2006/relationships/slide" Target="slides/slide3328.xml"/><Relationship Id="rId4663" Type="http://schemas.openxmlformats.org/officeDocument/2006/relationships/slide" Target="slides/slide4659.xml"/><Relationship Id="rId2003" Type="http://schemas.openxmlformats.org/officeDocument/2006/relationships/slide" Target="slides/slide1999.xml"/><Relationship Id="rId3335" Type="http://schemas.openxmlformats.org/officeDocument/2006/relationships/slide" Target="slides/slide3331.xml"/><Relationship Id="rId4666" Type="http://schemas.openxmlformats.org/officeDocument/2006/relationships/slide" Target="slides/slide4662.xml"/><Relationship Id="rId2004" Type="http://schemas.openxmlformats.org/officeDocument/2006/relationships/slide" Target="slides/slide2000.xml"/><Relationship Id="rId3334" Type="http://schemas.openxmlformats.org/officeDocument/2006/relationships/slide" Target="slides/slide3330.xml"/><Relationship Id="rId4665" Type="http://schemas.openxmlformats.org/officeDocument/2006/relationships/slide" Target="slides/slide4661.xml"/><Relationship Id="rId3326" Type="http://schemas.openxmlformats.org/officeDocument/2006/relationships/slide" Target="slides/slide3322.xml"/><Relationship Id="rId4657" Type="http://schemas.openxmlformats.org/officeDocument/2006/relationships/slide" Target="slides/slide4653.xml"/><Relationship Id="rId3325" Type="http://schemas.openxmlformats.org/officeDocument/2006/relationships/slide" Target="slides/slide3321.xml"/><Relationship Id="rId4656" Type="http://schemas.openxmlformats.org/officeDocument/2006/relationships/slide" Target="slides/slide4652.xml"/><Relationship Id="rId3328" Type="http://schemas.openxmlformats.org/officeDocument/2006/relationships/slide" Target="slides/slide3324.xml"/><Relationship Id="rId4659" Type="http://schemas.openxmlformats.org/officeDocument/2006/relationships/slide" Target="slides/slide4655.xml"/><Relationship Id="rId3327" Type="http://schemas.openxmlformats.org/officeDocument/2006/relationships/slide" Target="slides/slide3323.xml"/><Relationship Id="rId4658" Type="http://schemas.openxmlformats.org/officeDocument/2006/relationships/slide" Target="slides/slide4654.xml"/><Relationship Id="rId3329" Type="http://schemas.openxmlformats.org/officeDocument/2006/relationships/slide" Target="slides/slide3325.xml"/><Relationship Id="rId3320" Type="http://schemas.openxmlformats.org/officeDocument/2006/relationships/slide" Target="slides/slide3316.xml"/><Relationship Id="rId4651" Type="http://schemas.openxmlformats.org/officeDocument/2006/relationships/slide" Target="slides/slide4647.xml"/><Relationship Id="rId4650" Type="http://schemas.openxmlformats.org/officeDocument/2006/relationships/slide" Target="slides/slide4646.xml"/><Relationship Id="rId3322" Type="http://schemas.openxmlformats.org/officeDocument/2006/relationships/slide" Target="slides/slide3318.xml"/><Relationship Id="rId4653" Type="http://schemas.openxmlformats.org/officeDocument/2006/relationships/slide" Target="slides/slide4649.xml"/><Relationship Id="rId3321" Type="http://schemas.openxmlformats.org/officeDocument/2006/relationships/slide" Target="slides/slide3317.xml"/><Relationship Id="rId4652" Type="http://schemas.openxmlformats.org/officeDocument/2006/relationships/slide" Target="slides/slide4648.xml"/><Relationship Id="rId3324" Type="http://schemas.openxmlformats.org/officeDocument/2006/relationships/slide" Target="slides/slide3320.xml"/><Relationship Id="rId4655" Type="http://schemas.openxmlformats.org/officeDocument/2006/relationships/slide" Target="slides/slide4651.xml"/><Relationship Id="rId3323" Type="http://schemas.openxmlformats.org/officeDocument/2006/relationships/slide" Target="slides/slide3319.xml"/><Relationship Id="rId4654" Type="http://schemas.openxmlformats.org/officeDocument/2006/relationships/slide" Target="slides/slide4650.xml"/><Relationship Id="rId5130" Type="http://schemas.openxmlformats.org/officeDocument/2006/relationships/slide" Target="slides/slide5126.xml"/><Relationship Id="rId5131" Type="http://schemas.openxmlformats.org/officeDocument/2006/relationships/slide" Target="slides/slide5127.xml"/><Relationship Id="rId5134" Type="http://schemas.openxmlformats.org/officeDocument/2006/relationships/slide" Target="slides/slide5130.xml"/><Relationship Id="rId5135" Type="http://schemas.openxmlformats.org/officeDocument/2006/relationships/slide" Target="slides/slide5131.xml"/><Relationship Id="rId5132" Type="http://schemas.openxmlformats.org/officeDocument/2006/relationships/slide" Target="slides/slide5128.xml"/><Relationship Id="rId5133" Type="http://schemas.openxmlformats.org/officeDocument/2006/relationships/slide" Target="slides/slide5129.xml"/><Relationship Id="rId5138" Type="http://schemas.openxmlformats.org/officeDocument/2006/relationships/slide" Target="slides/slide5134.xml"/><Relationship Id="rId5139" Type="http://schemas.openxmlformats.org/officeDocument/2006/relationships/slide" Target="slides/slide5135.xml"/><Relationship Id="rId5136" Type="http://schemas.openxmlformats.org/officeDocument/2006/relationships/slide" Target="slides/slide5132.xml"/><Relationship Id="rId5137" Type="http://schemas.openxmlformats.org/officeDocument/2006/relationships/slide" Target="slides/slide5133.xml"/><Relationship Id="rId5129" Type="http://schemas.openxmlformats.org/officeDocument/2006/relationships/slide" Target="slides/slide5125.xml"/><Relationship Id="rId2090" Type="http://schemas.openxmlformats.org/officeDocument/2006/relationships/slide" Target="slides/slide2086.xml"/><Relationship Id="rId2091" Type="http://schemas.openxmlformats.org/officeDocument/2006/relationships/slide" Target="slides/slide2087.xml"/><Relationship Id="rId2092" Type="http://schemas.openxmlformats.org/officeDocument/2006/relationships/slide" Target="slides/slide2088.xml"/><Relationship Id="rId2093" Type="http://schemas.openxmlformats.org/officeDocument/2006/relationships/slide" Target="slides/slide2089.xml"/><Relationship Id="rId5120" Type="http://schemas.openxmlformats.org/officeDocument/2006/relationships/slide" Target="slides/slide5116.xml"/><Relationship Id="rId2094" Type="http://schemas.openxmlformats.org/officeDocument/2006/relationships/slide" Target="slides/slide2090.xml"/><Relationship Id="rId2095" Type="http://schemas.openxmlformats.org/officeDocument/2006/relationships/slide" Target="slides/slide2091.xml"/><Relationship Id="rId2096" Type="http://schemas.openxmlformats.org/officeDocument/2006/relationships/slide" Target="slides/slide2092.xml"/><Relationship Id="rId5123" Type="http://schemas.openxmlformats.org/officeDocument/2006/relationships/slide" Target="slides/slide5119.xml"/><Relationship Id="rId2097" Type="http://schemas.openxmlformats.org/officeDocument/2006/relationships/slide" Target="slides/slide2093.xml"/><Relationship Id="rId5124" Type="http://schemas.openxmlformats.org/officeDocument/2006/relationships/slide" Target="slides/slide5120.xml"/><Relationship Id="rId2098" Type="http://schemas.openxmlformats.org/officeDocument/2006/relationships/slide" Target="slides/slide2094.xml"/><Relationship Id="rId5121" Type="http://schemas.openxmlformats.org/officeDocument/2006/relationships/slide" Target="slides/slide5117.xml"/><Relationship Id="rId2099" Type="http://schemas.openxmlformats.org/officeDocument/2006/relationships/slide" Target="slides/slide2095.xml"/><Relationship Id="rId5122" Type="http://schemas.openxmlformats.org/officeDocument/2006/relationships/slide" Target="slides/slide5118.xml"/><Relationship Id="rId5127" Type="http://schemas.openxmlformats.org/officeDocument/2006/relationships/slide" Target="slides/slide5123.xml"/><Relationship Id="rId5128" Type="http://schemas.openxmlformats.org/officeDocument/2006/relationships/slide" Target="slides/slide5124.xml"/><Relationship Id="rId5125" Type="http://schemas.openxmlformats.org/officeDocument/2006/relationships/slide" Target="slides/slide5121.xml"/><Relationship Id="rId5126" Type="http://schemas.openxmlformats.org/officeDocument/2006/relationships/slide" Target="slides/slide5122.xml"/><Relationship Id="rId5152" Type="http://schemas.openxmlformats.org/officeDocument/2006/relationships/slide" Target="slides/slide5148.xml"/><Relationship Id="rId5153" Type="http://schemas.openxmlformats.org/officeDocument/2006/relationships/slide" Target="slides/slide5149.xml"/><Relationship Id="rId5150" Type="http://schemas.openxmlformats.org/officeDocument/2006/relationships/slide" Target="slides/slide5146.xml"/><Relationship Id="rId5151" Type="http://schemas.openxmlformats.org/officeDocument/2006/relationships/slide" Target="slides/slide5147.xml"/><Relationship Id="rId5156" Type="http://schemas.openxmlformats.org/officeDocument/2006/relationships/slide" Target="slides/slide5152.xml"/><Relationship Id="rId5157" Type="http://schemas.openxmlformats.org/officeDocument/2006/relationships/slide" Target="slides/slide5153.xml"/><Relationship Id="rId5154" Type="http://schemas.openxmlformats.org/officeDocument/2006/relationships/slide" Target="slides/slide5150.xml"/><Relationship Id="rId5155" Type="http://schemas.openxmlformats.org/officeDocument/2006/relationships/slide" Target="slides/slide5151.xml"/><Relationship Id="rId5158" Type="http://schemas.openxmlformats.org/officeDocument/2006/relationships/slide" Target="slides/slide5154.xml"/><Relationship Id="rId5159" Type="http://schemas.openxmlformats.org/officeDocument/2006/relationships/slide" Target="slides/slide5155.xml"/><Relationship Id="rId5141" Type="http://schemas.openxmlformats.org/officeDocument/2006/relationships/slide" Target="slides/slide5137.xml"/><Relationship Id="rId5142" Type="http://schemas.openxmlformats.org/officeDocument/2006/relationships/slide" Target="slides/slide5138.xml"/><Relationship Id="rId5140" Type="http://schemas.openxmlformats.org/officeDocument/2006/relationships/slide" Target="slides/slide5136.xml"/><Relationship Id="rId5145" Type="http://schemas.openxmlformats.org/officeDocument/2006/relationships/slide" Target="slides/slide5141.xml"/><Relationship Id="rId5146" Type="http://schemas.openxmlformats.org/officeDocument/2006/relationships/slide" Target="slides/slide5142.xml"/><Relationship Id="rId5143" Type="http://schemas.openxmlformats.org/officeDocument/2006/relationships/slide" Target="slides/slide5139.xml"/><Relationship Id="rId5144" Type="http://schemas.openxmlformats.org/officeDocument/2006/relationships/slide" Target="slides/slide5140.xml"/><Relationship Id="rId5149" Type="http://schemas.openxmlformats.org/officeDocument/2006/relationships/slide" Target="slides/slide5145.xml"/><Relationship Id="rId5147" Type="http://schemas.openxmlformats.org/officeDocument/2006/relationships/slide" Target="slides/slide5143.xml"/><Relationship Id="rId5148" Type="http://schemas.openxmlformats.org/officeDocument/2006/relationships/slide" Target="slides/slide5144.xml"/><Relationship Id="rId3391" Type="http://schemas.openxmlformats.org/officeDocument/2006/relationships/slide" Target="slides/slide3387.xml"/><Relationship Id="rId2060" Type="http://schemas.openxmlformats.org/officeDocument/2006/relationships/slide" Target="slides/slide2056.xml"/><Relationship Id="rId3390" Type="http://schemas.openxmlformats.org/officeDocument/2006/relationships/slide" Target="slides/slide3386.xml"/><Relationship Id="rId2061" Type="http://schemas.openxmlformats.org/officeDocument/2006/relationships/slide" Target="slides/slide2057.xml"/><Relationship Id="rId3393" Type="http://schemas.openxmlformats.org/officeDocument/2006/relationships/slide" Target="slides/slide3389.xml"/><Relationship Id="rId2062" Type="http://schemas.openxmlformats.org/officeDocument/2006/relationships/slide" Target="slides/slide2058.xml"/><Relationship Id="rId3392" Type="http://schemas.openxmlformats.org/officeDocument/2006/relationships/slide" Target="slides/slide3388.xml"/><Relationship Id="rId2063" Type="http://schemas.openxmlformats.org/officeDocument/2006/relationships/slide" Target="slides/slide2059.xml"/><Relationship Id="rId3395" Type="http://schemas.openxmlformats.org/officeDocument/2006/relationships/slide" Target="slides/slide3391.xml"/><Relationship Id="rId2064" Type="http://schemas.openxmlformats.org/officeDocument/2006/relationships/slide" Target="slides/slide2060.xml"/><Relationship Id="rId3394" Type="http://schemas.openxmlformats.org/officeDocument/2006/relationships/slide" Target="slides/slide3390.xml"/><Relationship Id="rId2065" Type="http://schemas.openxmlformats.org/officeDocument/2006/relationships/slide" Target="slides/slide2061.xml"/><Relationship Id="rId3397" Type="http://schemas.openxmlformats.org/officeDocument/2006/relationships/slide" Target="slides/slide3393.xml"/><Relationship Id="rId2066" Type="http://schemas.openxmlformats.org/officeDocument/2006/relationships/slide" Target="slides/slide2062.xml"/><Relationship Id="rId3396" Type="http://schemas.openxmlformats.org/officeDocument/2006/relationships/slide" Target="slides/slide3392.xml"/><Relationship Id="rId2067" Type="http://schemas.openxmlformats.org/officeDocument/2006/relationships/slide" Target="slides/slide2063.xml"/><Relationship Id="rId3399" Type="http://schemas.openxmlformats.org/officeDocument/2006/relationships/slide" Target="slides/slide3395.xml"/><Relationship Id="rId2068" Type="http://schemas.openxmlformats.org/officeDocument/2006/relationships/slide" Target="slides/slide2064.xml"/><Relationship Id="rId3398" Type="http://schemas.openxmlformats.org/officeDocument/2006/relationships/slide" Target="slides/slide3394.xml"/><Relationship Id="rId2069" Type="http://schemas.openxmlformats.org/officeDocument/2006/relationships/slide" Target="slides/slide2065.xml"/><Relationship Id="rId3380" Type="http://schemas.openxmlformats.org/officeDocument/2006/relationships/slide" Target="slides/slide3376.xml"/><Relationship Id="rId2050" Type="http://schemas.openxmlformats.org/officeDocument/2006/relationships/slide" Target="slides/slide2046.xml"/><Relationship Id="rId3382" Type="http://schemas.openxmlformats.org/officeDocument/2006/relationships/slide" Target="slides/slide3378.xml"/><Relationship Id="rId2051" Type="http://schemas.openxmlformats.org/officeDocument/2006/relationships/slide" Target="slides/slide2047.xml"/><Relationship Id="rId3381" Type="http://schemas.openxmlformats.org/officeDocument/2006/relationships/slide" Target="slides/slide3377.xml"/><Relationship Id="rId2052" Type="http://schemas.openxmlformats.org/officeDocument/2006/relationships/slide" Target="slides/slide2048.xml"/><Relationship Id="rId3384" Type="http://schemas.openxmlformats.org/officeDocument/2006/relationships/slide" Target="slides/slide3380.xml"/><Relationship Id="rId2053" Type="http://schemas.openxmlformats.org/officeDocument/2006/relationships/slide" Target="slides/slide2049.xml"/><Relationship Id="rId3383" Type="http://schemas.openxmlformats.org/officeDocument/2006/relationships/slide" Target="slides/slide3379.xml"/><Relationship Id="rId2054" Type="http://schemas.openxmlformats.org/officeDocument/2006/relationships/slide" Target="slides/slide2050.xml"/><Relationship Id="rId3386" Type="http://schemas.openxmlformats.org/officeDocument/2006/relationships/slide" Target="slides/slide3382.xml"/><Relationship Id="rId2055" Type="http://schemas.openxmlformats.org/officeDocument/2006/relationships/slide" Target="slides/slide2051.xml"/><Relationship Id="rId3385" Type="http://schemas.openxmlformats.org/officeDocument/2006/relationships/slide" Target="slides/slide3381.xml"/><Relationship Id="rId2056" Type="http://schemas.openxmlformats.org/officeDocument/2006/relationships/slide" Target="slides/slide2052.xml"/><Relationship Id="rId3388" Type="http://schemas.openxmlformats.org/officeDocument/2006/relationships/slide" Target="slides/slide3384.xml"/><Relationship Id="rId2057" Type="http://schemas.openxmlformats.org/officeDocument/2006/relationships/slide" Target="slides/slide2053.xml"/><Relationship Id="rId3387" Type="http://schemas.openxmlformats.org/officeDocument/2006/relationships/slide" Target="slides/slide3383.xml"/><Relationship Id="rId2058" Type="http://schemas.openxmlformats.org/officeDocument/2006/relationships/slide" Target="slides/slide2054.xml"/><Relationship Id="rId2059" Type="http://schemas.openxmlformats.org/officeDocument/2006/relationships/slide" Target="slides/slide2055.xml"/><Relationship Id="rId3389" Type="http://schemas.openxmlformats.org/officeDocument/2006/relationships/slide" Target="slides/slide3385.xml"/><Relationship Id="rId5118" Type="http://schemas.openxmlformats.org/officeDocument/2006/relationships/slide" Target="slides/slide5114.xml"/><Relationship Id="rId5119" Type="http://schemas.openxmlformats.org/officeDocument/2006/relationships/slide" Target="slides/slide5115.xml"/><Relationship Id="rId2080" Type="http://schemas.openxmlformats.org/officeDocument/2006/relationships/slide" Target="slides/slide2076.xml"/><Relationship Id="rId2081" Type="http://schemas.openxmlformats.org/officeDocument/2006/relationships/slide" Target="slides/slide2077.xml"/><Relationship Id="rId2082" Type="http://schemas.openxmlformats.org/officeDocument/2006/relationships/slide" Target="slides/slide2078.xml"/><Relationship Id="rId2083" Type="http://schemas.openxmlformats.org/officeDocument/2006/relationships/slide" Target="slides/slide2079.xml"/><Relationship Id="rId2084" Type="http://schemas.openxmlformats.org/officeDocument/2006/relationships/slide" Target="slides/slide2080.xml"/><Relationship Id="rId2085" Type="http://schemas.openxmlformats.org/officeDocument/2006/relationships/slide" Target="slides/slide2081.xml"/><Relationship Id="rId5112" Type="http://schemas.openxmlformats.org/officeDocument/2006/relationships/slide" Target="slides/slide5108.xml"/><Relationship Id="rId2086" Type="http://schemas.openxmlformats.org/officeDocument/2006/relationships/slide" Target="slides/slide2082.xml"/><Relationship Id="rId5113" Type="http://schemas.openxmlformats.org/officeDocument/2006/relationships/slide" Target="slides/slide5109.xml"/><Relationship Id="rId2087" Type="http://schemas.openxmlformats.org/officeDocument/2006/relationships/slide" Target="slides/slide2083.xml"/><Relationship Id="rId5110" Type="http://schemas.openxmlformats.org/officeDocument/2006/relationships/slide" Target="slides/slide5106.xml"/><Relationship Id="rId2088" Type="http://schemas.openxmlformats.org/officeDocument/2006/relationships/slide" Target="slides/slide2084.xml"/><Relationship Id="rId5111" Type="http://schemas.openxmlformats.org/officeDocument/2006/relationships/slide" Target="slides/slide5107.xml"/><Relationship Id="rId2089" Type="http://schemas.openxmlformats.org/officeDocument/2006/relationships/slide" Target="slides/slide2085.xml"/><Relationship Id="rId5116" Type="http://schemas.openxmlformats.org/officeDocument/2006/relationships/slide" Target="slides/slide5112.xml"/><Relationship Id="rId5117" Type="http://schemas.openxmlformats.org/officeDocument/2006/relationships/slide" Target="slides/slide5113.xml"/><Relationship Id="rId5114" Type="http://schemas.openxmlformats.org/officeDocument/2006/relationships/slide" Target="slides/slide5110.xml"/><Relationship Id="rId5115" Type="http://schemas.openxmlformats.org/officeDocument/2006/relationships/slide" Target="slides/slide5111.xml"/><Relationship Id="rId5109" Type="http://schemas.openxmlformats.org/officeDocument/2006/relationships/slide" Target="slides/slide5105.xml"/><Relationship Id="rId5107" Type="http://schemas.openxmlformats.org/officeDocument/2006/relationships/slide" Target="slides/slide5103.xml"/><Relationship Id="rId5108" Type="http://schemas.openxmlformats.org/officeDocument/2006/relationships/slide" Target="slides/slide5104.xml"/><Relationship Id="rId2070" Type="http://schemas.openxmlformats.org/officeDocument/2006/relationships/slide" Target="slides/slide2066.xml"/><Relationship Id="rId2071" Type="http://schemas.openxmlformats.org/officeDocument/2006/relationships/slide" Target="slides/slide2067.xml"/><Relationship Id="rId2072" Type="http://schemas.openxmlformats.org/officeDocument/2006/relationships/slide" Target="slides/slide2068.xml"/><Relationship Id="rId2073" Type="http://schemas.openxmlformats.org/officeDocument/2006/relationships/slide" Target="slides/slide2069.xml"/><Relationship Id="rId2074" Type="http://schemas.openxmlformats.org/officeDocument/2006/relationships/slide" Target="slides/slide2070.xml"/><Relationship Id="rId5101" Type="http://schemas.openxmlformats.org/officeDocument/2006/relationships/slide" Target="slides/slide5097.xml"/><Relationship Id="rId2075" Type="http://schemas.openxmlformats.org/officeDocument/2006/relationships/slide" Target="slides/slide2071.xml"/><Relationship Id="rId5102" Type="http://schemas.openxmlformats.org/officeDocument/2006/relationships/slide" Target="slides/slide5098.xml"/><Relationship Id="rId2076" Type="http://schemas.openxmlformats.org/officeDocument/2006/relationships/slide" Target="slides/slide2072.xml"/><Relationship Id="rId2077" Type="http://schemas.openxmlformats.org/officeDocument/2006/relationships/slide" Target="slides/slide2073.xml"/><Relationship Id="rId5100" Type="http://schemas.openxmlformats.org/officeDocument/2006/relationships/slide" Target="slides/slide5096.xml"/><Relationship Id="rId2078" Type="http://schemas.openxmlformats.org/officeDocument/2006/relationships/slide" Target="slides/slide2074.xml"/><Relationship Id="rId5105" Type="http://schemas.openxmlformats.org/officeDocument/2006/relationships/slide" Target="slides/slide5101.xml"/><Relationship Id="rId2079" Type="http://schemas.openxmlformats.org/officeDocument/2006/relationships/slide" Target="slides/slide2075.xml"/><Relationship Id="rId5106" Type="http://schemas.openxmlformats.org/officeDocument/2006/relationships/slide" Target="slides/slide5102.xml"/><Relationship Id="rId5103" Type="http://schemas.openxmlformats.org/officeDocument/2006/relationships/slide" Target="slides/slide5099.xml"/><Relationship Id="rId5104" Type="http://schemas.openxmlformats.org/officeDocument/2006/relationships/slide" Target="slides/slide5100.xml"/><Relationship Id="rId2940" Type="http://schemas.openxmlformats.org/officeDocument/2006/relationships/slide" Target="slides/slide2936.xml"/><Relationship Id="rId1610" Type="http://schemas.openxmlformats.org/officeDocument/2006/relationships/slide" Target="slides/slide1606.xml"/><Relationship Id="rId2941" Type="http://schemas.openxmlformats.org/officeDocument/2006/relationships/slide" Target="slides/slide2937.xml"/><Relationship Id="rId1611" Type="http://schemas.openxmlformats.org/officeDocument/2006/relationships/slide" Target="slides/slide1607.xml"/><Relationship Id="rId2942" Type="http://schemas.openxmlformats.org/officeDocument/2006/relationships/slide" Target="slides/slide2938.xml"/><Relationship Id="rId1612" Type="http://schemas.openxmlformats.org/officeDocument/2006/relationships/slide" Target="slides/slide1608.xml"/><Relationship Id="rId2943" Type="http://schemas.openxmlformats.org/officeDocument/2006/relationships/slide" Target="slides/slide2939.xml"/><Relationship Id="rId1613" Type="http://schemas.openxmlformats.org/officeDocument/2006/relationships/slide" Target="slides/slide1609.xml"/><Relationship Id="rId2944" Type="http://schemas.openxmlformats.org/officeDocument/2006/relationships/slide" Target="slides/slide2940.xml"/><Relationship Id="rId1614" Type="http://schemas.openxmlformats.org/officeDocument/2006/relationships/slide" Target="slides/slide1610.xml"/><Relationship Id="rId2945" Type="http://schemas.openxmlformats.org/officeDocument/2006/relationships/slide" Target="slides/slide2941.xml"/><Relationship Id="rId1615" Type="http://schemas.openxmlformats.org/officeDocument/2006/relationships/slide" Target="slides/slide1611.xml"/><Relationship Id="rId2946" Type="http://schemas.openxmlformats.org/officeDocument/2006/relationships/slide" Target="slides/slide2942.xml"/><Relationship Id="rId1616" Type="http://schemas.openxmlformats.org/officeDocument/2006/relationships/slide" Target="slides/slide1612.xml"/><Relationship Id="rId2947" Type="http://schemas.openxmlformats.org/officeDocument/2006/relationships/slide" Target="slides/slide2943.xml"/><Relationship Id="rId907" Type="http://schemas.openxmlformats.org/officeDocument/2006/relationships/slide" Target="slides/slide903.xml"/><Relationship Id="rId1617" Type="http://schemas.openxmlformats.org/officeDocument/2006/relationships/slide" Target="slides/slide1613.xml"/><Relationship Id="rId2948" Type="http://schemas.openxmlformats.org/officeDocument/2006/relationships/slide" Target="slides/slide2944.xml"/><Relationship Id="rId906" Type="http://schemas.openxmlformats.org/officeDocument/2006/relationships/slide" Target="slides/slide902.xml"/><Relationship Id="rId1618" Type="http://schemas.openxmlformats.org/officeDocument/2006/relationships/slide" Target="slides/slide1614.xml"/><Relationship Id="rId2949" Type="http://schemas.openxmlformats.org/officeDocument/2006/relationships/slide" Target="slides/slide2945.xml"/><Relationship Id="rId905" Type="http://schemas.openxmlformats.org/officeDocument/2006/relationships/slide" Target="slides/slide901.xml"/><Relationship Id="rId1619" Type="http://schemas.openxmlformats.org/officeDocument/2006/relationships/slide" Target="slides/slide1615.xml"/><Relationship Id="rId904" Type="http://schemas.openxmlformats.org/officeDocument/2006/relationships/slide" Target="slides/slide900.xml"/><Relationship Id="rId909" Type="http://schemas.openxmlformats.org/officeDocument/2006/relationships/slide" Target="slides/slide905.xml"/><Relationship Id="rId908" Type="http://schemas.openxmlformats.org/officeDocument/2006/relationships/slide" Target="slides/slide904.xml"/><Relationship Id="rId903" Type="http://schemas.openxmlformats.org/officeDocument/2006/relationships/slide" Target="slides/slide899.xml"/><Relationship Id="rId902" Type="http://schemas.openxmlformats.org/officeDocument/2006/relationships/slide" Target="slides/slide898.xml"/><Relationship Id="rId901" Type="http://schemas.openxmlformats.org/officeDocument/2006/relationships/slide" Target="slides/slide897.xml"/><Relationship Id="rId900" Type="http://schemas.openxmlformats.org/officeDocument/2006/relationships/slide" Target="slides/slide896.xml"/><Relationship Id="rId2930" Type="http://schemas.openxmlformats.org/officeDocument/2006/relationships/slide" Target="slides/slide2926.xml"/><Relationship Id="rId1600" Type="http://schemas.openxmlformats.org/officeDocument/2006/relationships/slide" Target="slides/slide1596.xml"/><Relationship Id="rId2931" Type="http://schemas.openxmlformats.org/officeDocument/2006/relationships/slide" Target="slides/slide2927.xml"/><Relationship Id="rId1601" Type="http://schemas.openxmlformats.org/officeDocument/2006/relationships/slide" Target="slides/slide1597.xml"/><Relationship Id="rId2932" Type="http://schemas.openxmlformats.org/officeDocument/2006/relationships/slide" Target="slides/slide2928.xml"/><Relationship Id="rId1602" Type="http://schemas.openxmlformats.org/officeDocument/2006/relationships/slide" Target="slides/slide1598.xml"/><Relationship Id="rId2933" Type="http://schemas.openxmlformats.org/officeDocument/2006/relationships/slide" Target="slides/slide2929.xml"/><Relationship Id="rId1603" Type="http://schemas.openxmlformats.org/officeDocument/2006/relationships/slide" Target="slides/slide1599.xml"/><Relationship Id="rId2934" Type="http://schemas.openxmlformats.org/officeDocument/2006/relationships/slide" Target="slides/slide2930.xml"/><Relationship Id="rId1604" Type="http://schemas.openxmlformats.org/officeDocument/2006/relationships/slide" Target="slides/slide1600.xml"/><Relationship Id="rId2935" Type="http://schemas.openxmlformats.org/officeDocument/2006/relationships/slide" Target="slides/slide2931.xml"/><Relationship Id="rId1605" Type="http://schemas.openxmlformats.org/officeDocument/2006/relationships/slide" Target="slides/slide1601.xml"/><Relationship Id="rId2936" Type="http://schemas.openxmlformats.org/officeDocument/2006/relationships/slide" Target="slides/slide2932.xml"/><Relationship Id="rId1606" Type="http://schemas.openxmlformats.org/officeDocument/2006/relationships/slide" Target="slides/slide1602.xml"/><Relationship Id="rId2937" Type="http://schemas.openxmlformats.org/officeDocument/2006/relationships/slide" Target="slides/slide2933.xml"/><Relationship Id="rId1607" Type="http://schemas.openxmlformats.org/officeDocument/2006/relationships/slide" Target="slides/slide1603.xml"/><Relationship Id="rId2938" Type="http://schemas.openxmlformats.org/officeDocument/2006/relationships/slide" Target="slides/slide2934.xml"/><Relationship Id="rId1608" Type="http://schemas.openxmlformats.org/officeDocument/2006/relationships/slide" Target="slides/slide1604.xml"/><Relationship Id="rId2939" Type="http://schemas.openxmlformats.org/officeDocument/2006/relationships/slide" Target="slides/slide2935.xml"/><Relationship Id="rId1609" Type="http://schemas.openxmlformats.org/officeDocument/2006/relationships/slide" Target="slides/slide1605.xml"/><Relationship Id="rId1631" Type="http://schemas.openxmlformats.org/officeDocument/2006/relationships/slide" Target="slides/slide1627.xml"/><Relationship Id="rId2962" Type="http://schemas.openxmlformats.org/officeDocument/2006/relationships/slide" Target="slides/slide2958.xml"/><Relationship Id="rId1632" Type="http://schemas.openxmlformats.org/officeDocument/2006/relationships/slide" Target="slides/slide1628.xml"/><Relationship Id="rId2963" Type="http://schemas.openxmlformats.org/officeDocument/2006/relationships/slide" Target="slides/slide2959.xml"/><Relationship Id="rId1633" Type="http://schemas.openxmlformats.org/officeDocument/2006/relationships/slide" Target="slides/slide1629.xml"/><Relationship Id="rId2964" Type="http://schemas.openxmlformats.org/officeDocument/2006/relationships/slide" Target="slides/slide2960.xml"/><Relationship Id="rId1634" Type="http://schemas.openxmlformats.org/officeDocument/2006/relationships/slide" Target="slides/slide1630.xml"/><Relationship Id="rId2965" Type="http://schemas.openxmlformats.org/officeDocument/2006/relationships/slide" Target="slides/slide2961.xml"/><Relationship Id="rId1635" Type="http://schemas.openxmlformats.org/officeDocument/2006/relationships/slide" Target="slides/slide1631.xml"/><Relationship Id="rId2966" Type="http://schemas.openxmlformats.org/officeDocument/2006/relationships/slide" Target="slides/slide2962.xml"/><Relationship Id="rId1636" Type="http://schemas.openxmlformats.org/officeDocument/2006/relationships/slide" Target="slides/slide1632.xml"/><Relationship Id="rId2967" Type="http://schemas.openxmlformats.org/officeDocument/2006/relationships/slide" Target="slides/slide2963.xml"/><Relationship Id="rId1637" Type="http://schemas.openxmlformats.org/officeDocument/2006/relationships/slide" Target="slides/slide1633.xml"/><Relationship Id="rId2968" Type="http://schemas.openxmlformats.org/officeDocument/2006/relationships/slide" Target="slides/slide2964.xml"/><Relationship Id="rId1638" Type="http://schemas.openxmlformats.org/officeDocument/2006/relationships/slide" Target="slides/slide1634.xml"/><Relationship Id="rId2969" Type="http://schemas.openxmlformats.org/officeDocument/2006/relationships/slide" Target="slides/slide2965.xml"/><Relationship Id="rId929" Type="http://schemas.openxmlformats.org/officeDocument/2006/relationships/slide" Target="slides/slide925.xml"/><Relationship Id="rId1639" Type="http://schemas.openxmlformats.org/officeDocument/2006/relationships/slide" Target="slides/slide1635.xml"/><Relationship Id="rId928" Type="http://schemas.openxmlformats.org/officeDocument/2006/relationships/slide" Target="slides/slide924.xml"/><Relationship Id="rId927" Type="http://schemas.openxmlformats.org/officeDocument/2006/relationships/slide" Target="slides/slide923.xml"/><Relationship Id="rId926" Type="http://schemas.openxmlformats.org/officeDocument/2006/relationships/slide" Target="slides/slide922.xml"/><Relationship Id="rId921" Type="http://schemas.openxmlformats.org/officeDocument/2006/relationships/slide" Target="slides/slide917.xml"/><Relationship Id="rId920" Type="http://schemas.openxmlformats.org/officeDocument/2006/relationships/slide" Target="slides/slide916.xml"/><Relationship Id="rId925" Type="http://schemas.openxmlformats.org/officeDocument/2006/relationships/slide" Target="slides/slide921.xml"/><Relationship Id="rId924" Type="http://schemas.openxmlformats.org/officeDocument/2006/relationships/slide" Target="slides/slide920.xml"/><Relationship Id="rId923" Type="http://schemas.openxmlformats.org/officeDocument/2006/relationships/slide" Target="slides/slide919.xml"/><Relationship Id="rId922" Type="http://schemas.openxmlformats.org/officeDocument/2006/relationships/slide" Target="slides/slide918.xml"/><Relationship Id="rId2960" Type="http://schemas.openxmlformats.org/officeDocument/2006/relationships/slide" Target="slides/slide2956.xml"/><Relationship Id="rId1630" Type="http://schemas.openxmlformats.org/officeDocument/2006/relationships/slide" Target="slides/slide1626.xml"/><Relationship Id="rId2961" Type="http://schemas.openxmlformats.org/officeDocument/2006/relationships/slide" Target="slides/slide2957.xml"/><Relationship Id="rId1620" Type="http://schemas.openxmlformats.org/officeDocument/2006/relationships/slide" Target="slides/slide1616.xml"/><Relationship Id="rId2951" Type="http://schemas.openxmlformats.org/officeDocument/2006/relationships/slide" Target="slides/slide2947.xml"/><Relationship Id="rId1621" Type="http://schemas.openxmlformats.org/officeDocument/2006/relationships/slide" Target="slides/slide1617.xml"/><Relationship Id="rId2952" Type="http://schemas.openxmlformats.org/officeDocument/2006/relationships/slide" Target="slides/slide2948.xml"/><Relationship Id="rId1622" Type="http://schemas.openxmlformats.org/officeDocument/2006/relationships/slide" Target="slides/slide1618.xml"/><Relationship Id="rId2953" Type="http://schemas.openxmlformats.org/officeDocument/2006/relationships/slide" Target="slides/slide2949.xml"/><Relationship Id="rId1623" Type="http://schemas.openxmlformats.org/officeDocument/2006/relationships/slide" Target="slides/slide1619.xml"/><Relationship Id="rId2954" Type="http://schemas.openxmlformats.org/officeDocument/2006/relationships/slide" Target="slides/slide2950.xml"/><Relationship Id="rId1624" Type="http://schemas.openxmlformats.org/officeDocument/2006/relationships/slide" Target="slides/slide1620.xml"/><Relationship Id="rId2955" Type="http://schemas.openxmlformats.org/officeDocument/2006/relationships/slide" Target="slides/slide2951.xml"/><Relationship Id="rId1625" Type="http://schemas.openxmlformats.org/officeDocument/2006/relationships/slide" Target="slides/slide1621.xml"/><Relationship Id="rId2956" Type="http://schemas.openxmlformats.org/officeDocument/2006/relationships/slide" Target="slides/slide2952.xml"/><Relationship Id="rId1626" Type="http://schemas.openxmlformats.org/officeDocument/2006/relationships/slide" Target="slides/slide1622.xml"/><Relationship Id="rId2957" Type="http://schemas.openxmlformats.org/officeDocument/2006/relationships/slide" Target="slides/slide2953.xml"/><Relationship Id="rId1627" Type="http://schemas.openxmlformats.org/officeDocument/2006/relationships/slide" Target="slides/slide1623.xml"/><Relationship Id="rId2958" Type="http://schemas.openxmlformats.org/officeDocument/2006/relationships/slide" Target="slides/slide2954.xml"/><Relationship Id="rId918" Type="http://schemas.openxmlformats.org/officeDocument/2006/relationships/slide" Target="slides/slide914.xml"/><Relationship Id="rId1628" Type="http://schemas.openxmlformats.org/officeDocument/2006/relationships/slide" Target="slides/slide1624.xml"/><Relationship Id="rId2959" Type="http://schemas.openxmlformats.org/officeDocument/2006/relationships/slide" Target="slides/slide2955.xml"/><Relationship Id="rId917" Type="http://schemas.openxmlformats.org/officeDocument/2006/relationships/slide" Target="slides/slide913.xml"/><Relationship Id="rId1629" Type="http://schemas.openxmlformats.org/officeDocument/2006/relationships/slide" Target="slides/slide1625.xml"/><Relationship Id="rId916" Type="http://schemas.openxmlformats.org/officeDocument/2006/relationships/slide" Target="slides/slide912.xml"/><Relationship Id="rId915" Type="http://schemas.openxmlformats.org/officeDocument/2006/relationships/slide" Target="slides/slide911.xml"/><Relationship Id="rId919" Type="http://schemas.openxmlformats.org/officeDocument/2006/relationships/slide" Target="slides/slide915.xml"/><Relationship Id="rId910" Type="http://schemas.openxmlformats.org/officeDocument/2006/relationships/slide" Target="slides/slide906.xml"/><Relationship Id="rId914" Type="http://schemas.openxmlformats.org/officeDocument/2006/relationships/slide" Target="slides/slide910.xml"/><Relationship Id="rId913" Type="http://schemas.openxmlformats.org/officeDocument/2006/relationships/slide" Target="slides/slide909.xml"/><Relationship Id="rId912" Type="http://schemas.openxmlformats.org/officeDocument/2006/relationships/slide" Target="slides/slide908.xml"/><Relationship Id="rId911" Type="http://schemas.openxmlformats.org/officeDocument/2006/relationships/slide" Target="slides/slide907.xml"/><Relationship Id="rId2950" Type="http://schemas.openxmlformats.org/officeDocument/2006/relationships/slide" Target="slides/slide2946.xml"/><Relationship Id="rId2900" Type="http://schemas.openxmlformats.org/officeDocument/2006/relationships/slide" Target="slides/slide2896.xml"/><Relationship Id="rId2901" Type="http://schemas.openxmlformats.org/officeDocument/2006/relationships/slide" Target="slides/slide2897.xml"/><Relationship Id="rId2902" Type="http://schemas.openxmlformats.org/officeDocument/2006/relationships/slide" Target="slides/slide2898.xml"/><Relationship Id="rId2903" Type="http://schemas.openxmlformats.org/officeDocument/2006/relationships/slide" Target="slides/slide2899.xml"/><Relationship Id="rId2904" Type="http://schemas.openxmlformats.org/officeDocument/2006/relationships/slide" Target="slides/slide2900.xml"/><Relationship Id="rId2905" Type="http://schemas.openxmlformats.org/officeDocument/2006/relationships/slide" Target="slides/slide2901.xml"/><Relationship Id="rId2906" Type="http://schemas.openxmlformats.org/officeDocument/2006/relationships/slide" Target="slides/slide2902.xml"/><Relationship Id="rId2907" Type="http://schemas.openxmlformats.org/officeDocument/2006/relationships/slide" Target="slides/slide2903.xml"/><Relationship Id="rId2908" Type="http://schemas.openxmlformats.org/officeDocument/2006/relationships/slide" Target="slides/slide2904.xml"/><Relationship Id="rId2909" Type="http://schemas.openxmlformats.org/officeDocument/2006/relationships/slide" Target="slides/slide2905.xml"/><Relationship Id="rId5170" Type="http://schemas.openxmlformats.org/officeDocument/2006/relationships/slide" Target="slides/slide5166.xml"/><Relationship Id="rId5171" Type="http://schemas.openxmlformats.org/officeDocument/2006/relationships/slide" Target="slides/slide5167.xml"/><Relationship Id="rId5174" Type="http://schemas.openxmlformats.org/officeDocument/2006/relationships/slide" Target="slides/slide5170.xml"/><Relationship Id="rId5175" Type="http://schemas.openxmlformats.org/officeDocument/2006/relationships/slide" Target="slides/slide5171.xml"/><Relationship Id="rId5172" Type="http://schemas.openxmlformats.org/officeDocument/2006/relationships/slide" Target="slides/slide5168.xml"/><Relationship Id="rId5173" Type="http://schemas.openxmlformats.org/officeDocument/2006/relationships/slide" Target="slides/slide5169.xml"/><Relationship Id="rId5178" Type="http://schemas.openxmlformats.org/officeDocument/2006/relationships/slide" Target="slides/slide5174.xml"/><Relationship Id="rId5179" Type="http://schemas.openxmlformats.org/officeDocument/2006/relationships/slide" Target="slides/slide5175.xml"/><Relationship Id="rId5176" Type="http://schemas.openxmlformats.org/officeDocument/2006/relationships/slide" Target="slides/slide5172.xml"/><Relationship Id="rId5177" Type="http://schemas.openxmlformats.org/officeDocument/2006/relationships/slide" Target="slides/slide5173.xml"/><Relationship Id="rId5160" Type="http://schemas.openxmlformats.org/officeDocument/2006/relationships/slide" Target="slides/slide5156.xml"/><Relationship Id="rId5163" Type="http://schemas.openxmlformats.org/officeDocument/2006/relationships/slide" Target="slides/slide5159.xml"/><Relationship Id="rId5164" Type="http://schemas.openxmlformats.org/officeDocument/2006/relationships/slide" Target="slides/slide5160.xml"/><Relationship Id="rId5161" Type="http://schemas.openxmlformats.org/officeDocument/2006/relationships/slide" Target="slides/slide5157.xml"/><Relationship Id="rId5162" Type="http://schemas.openxmlformats.org/officeDocument/2006/relationships/slide" Target="slides/slide5158.xml"/><Relationship Id="rId5167" Type="http://schemas.openxmlformats.org/officeDocument/2006/relationships/slide" Target="slides/slide5163.xml"/><Relationship Id="rId5168" Type="http://schemas.openxmlformats.org/officeDocument/2006/relationships/slide" Target="slides/slide5164.xml"/><Relationship Id="rId5165" Type="http://schemas.openxmlformats.org/officeDocument/2006/relationships/slide" Target="slides/slide5161.xml"/><Relationship Id="rId5166" Type="http://schemas.openxmlformats.org/officeDocument/2006/relationships/slide" Target="slides/slide5162.xml"/><Relationship Id="rId5169" Type="http://schemas.openxmlformats.org/officeDocument/2006/relationships/slide" Target="slides/slide5165.xml"/><Relationship Id="rId2920" Type="http://schemas.openxmlformats.org/officeDocument/2006/relationships/slide" Target="slides/slide2916.xml"/><Relationship Id="rId2921" Type="http://schemas.openxmlformats.org/officeDocument/2006/relationships/slide" Target="slides/slide2917.xml"/><Relationship Id="rId2922" Type="http://schemas.openxmlformats.org/officeDocument/2006/relationships/slide" Target="slides/slide2918.xml"/><Relationship Id="rId2923" Type="http://schemas.openxmlformats.org/officeDocument/2006/relationships/slide" Target="slides/slide2919.xml"/><Relationship Id="rId2924" Type="http://schemas.openxmlformats.org/officeDocument/2006/relationships/slide" Target="slides/slide2920.xml"/><Relationship Id="rId2925" Type="http://schemas.openxmlformats.org/officeDocument/2006/relationships/slide" Target="slides/slide2921.xml"/><Relationship Id="rId2926" Type="http://schemas.openxmlformats.org/officeDocument/2006/relationships/slide" Target="slides/slide2922.xml"/><Relationship Id="rId2927" Type="http://schemas.openxmlformats.org/officeDocument/2006/relationships/slide" Target="slides/slide2923.xml"/><Relationship Id="rId2928" Type="http://schemas.openxmlformats.org/officeDocument/2006/relationships/slide" Target="slides/slide2924.xml"/><Relationship Id="rId2929" Type="http://schemas.openxmlformats.org/officeDocument/2006/relationships/slide" Target="slides/slide2925.xml"/><Relationship Id="rId5192" Type="http://schemas.openxmlformats.org/officeDocument/2006/relationships/slide" Target="slides/slide5188.xml"/><Relationship Id="rId5193" Type="http://schemas.openxmlformats.org/officeDocument/2006/relationships/slide" Target="slides/slide5189.xml"/><Relationship Id="rId5190" Type="http://schemas.openxmlformats.org/officeDocument/2006/relationships/slide" Target="slides/slide5186.xml"/><Relationship Id="rId5191" Type="http://schemas.openxmlformats.org/officeDocument/2006/relationships/slide" Target="slides/slide5187.xml"/><Relationship Id="rId5196" Type="http://schemas.openxmlformats.org/officeDocument/2006/relationships/slide" Target="slides/slide5192.xml"/><Relationship Id="rId5197" Type="http://schemas.openxmlformats.org/officeDocument/2006/relationships/slide" Target="slides/slide5193.xml"/><Relationship Id="rId5194" Type="http://schemas.openxmlformats.org/officeDocument/2006/relationships/slide" Target="slides/slide5190.xml"/><Relationship Id="rId5195" Type="http://schemas.openxmlformats.org/officeDocument/2006/relationships/slide" Target="slides/slide5191.xml"/><Relationship Id="rId5198" Type="http://schemas.openxmlformats.org/officeDocument/2006/relationships/slide" Target="slides/slide5194.xml"/><Relationship Id="rId5199" Type="http://schemas.openxmlformats.org/officeDocument/2006/relationships/slide" Target="slides/slide5195.xml"/><Relationship Id="rId2910" Type="http://schemas.openxmlformats.org/officeDocument/2006/relationships/slide" Target="slides/slide2906.xml"/><Relationship Id="rId2911" Type="http://schemas.openxmlformats.org/officeDocument/2006/relationships/slide" Target="slides/slide2907.xml"/><Relationship Id="rId2912" Type="http://schemas.openxmlformats.org/officeDocument/2006/relationships/slide" Target="slides/slide2908.xml"/><Relationship Id="rId2913" Type="http://schemas.openxmlformats.org/officeDocument/2006/relationships/slide" Target="slides/slide2909.xml"/><Relationship Id="rId2914" Type="http://schemas.openxmlformats.org/officeDocument/2006/relationships/slide" Target="slides/slide2910.xml"/><Relationship Id="rId2915" Type="http://schemas.openxmlformats.org/officeDocument/2006/relationships/slide" Target="slides/slide2911.xml"/><Relationship Id="rId2916" Type="http://schemas.openxmlformats.org/officeDocument/2006/relationships/slide" Target="slides/slide2912.xml"/><Relationship Id="rId2917" Type="http://schemas.openxmlformats.org/officeDocument/2006/relationships/slide" Target="slides/slide2913.xml"/><Relationship Id="rId2918" Type="http://schemas.openxmlformats.org/officeDocument/2006/relationships/slide" Target="slides/slide2914.xml"/><Relationship Id="rId2919" Type="http://schemas.openxmlformats.org/officeDocument/2006/relationships/slide" Target="slides/slide2915.xml"/><Relationship Id="rId5181" Type="http://schemas.openxmlformats.org/officeDocument/2006/relationships/slide" Target="slides/slide5177.xml"/><Relationship Id="rId5182" Type="http://schemas.openxmlformats.org/officeDocument/2006/relationships/slide" Target="slides/slide5178.xml"/><Relationship Id="rId5180" Type="http://schemas.openxmlformats.org/officeDocument/2006/relationships/slide" Target="slides/slide5176.xml"/><Relationship Id="rId5185" Type="http://schemas.openxmlformats.org/officeDocument/2006/relationships/slide" Target="slides/slide5181.xml"/><Relationship Id="rId5186" Type="http://schemas.openxmlformats.org/officeDocument/2006/relationships/slide" Target="slides/slide5182.xml"/><Relationship Id="rId5183" Type="http://schemas.openxmlformats.org/officeDocument/2006/relationships/slide" Target="slides/slide5179.xml"/><Relationship Id="rId5184" Type="http://schemas.openxmlformats.org/officeDocument/2006/relationships/slide" Target="slides/slide5180.xml"/><Relationship Id="rId5189" Type="http://schemas.openxmlformats.org/officeDocument/2006/relationships/slide" Target="slides/slide5185.xml"/><Relationship Id="rId5187" Type="http://schemas.openxmlformats.org/officeDocument/2006/relationships/slide" Target="slides/slide5183.xml"/><Relationship Id="rId5188" Type="http://schemas.openxmlformats.org/officeDocument/2006/relationships/slide" Target="slides/slide5184.xml"/><Relationship Id="rId1697" Type="http://schemas.openxmlformats.org/officeDocument/2006/relationships/slide" Target="slides/slide1693.xml"/><Relationship Id="rId4723" Type="http://schemas.openxmlformats.org/officeDocument/2006/relationships/slide" Target="slides/slide4719.xml"/><Relationship Id="rId1698" Type="http://schemas.openxmlformats.org/officeDocument/2006/relationships/slide" Target="slides/slide1694.xml"/><Relationship Id="rId4722" Type="http://schemas.openxmlformats.org/officeDocument/2006/relationships/slide" Target="slides/slide4718.xml"/><Relationship Id="rId1699" Type="http://schemas.openxmlformats.org/officeDocument/2006/relationships/slide" Target="slides/slide1695.xml"/><Relationship Id="rId4725" Type="http://schemas.openxmlformats.org/officeDocument/2006/relationships/slide" Target="slides/slide4721.xml"/><Relationship Id="rId4724" Type="http://schemas.openxmlformats.org/officeDocument/2006/relationships/slide" Target="slides/slide4720.xml"/><Relationship Id="rId4727" Type="http://schemas.openxmlformats.org/officeDocument/2006/relationships/slide" Target="slides/slide4723.xml"/><Relationship Id="rId4726" Type="http://schemas.openxmlformats.org/officeDocument/2006/relationships/slide" Target="slides/slide4722.xml"/><Relationship Id="rId4729" Type="http://schemas.openxmlformats.org/officeDocument/2006/relationships/slide" Target="slides/slide4725.xml"/><Relationship Id="rId4728" Type="http://schemas.openxmlformats.org/officeDocument/2006/relationships/slide" Target="slides/slide4724.xml"/><Relationship Id="rId866" Type="http://schemas.openxmlformats.org/officeDocument/2006/relationships/slide" Target="slides/slide862.xml"/><Relationship Id="rId865" Type="http://schemas.openxmlformats.org/officeDocument/2006/relationships/slide" Target="slides/slide861.xml"/><Relationship Id="rId864" Type="http://schemas.openxmlformats.org/officeDocument/2006/relationships/slide" Target="slides/slide860.xml"/><Relationship Id="rId863" Type="http://schemas.openxmlformats.org/officeDocument/2006/relationships/slide" Target="slides/slide859.xml"/><Relationship Id="rId869" Type="http://schemas.openxmlformats.org/officeDocument/2006/relationships/slide" Target="slides/slide865.xml"/><Relationship Id="rId868" Type="http://schemas.openxmlformats.org/officeDocument/2006/relationships/slide" Target="slides/slide864.xml"/><Relationship Id="rId867" Type="http://schemas.openxmlformats.org/officeDocument/2006/relationships/slide" Target="slides/slide863.xml"/><Relationship Id="rId1690" Type="http://schemas.openxmlformats.org/officeDocument/2006/relationships/slide" Target="slides/slide1686.xml"/><Relationship Id="rId1691" Type="http://schemas.openxmlformats.org/officeDocument/2006/relationships/slide" Target="slides/slide1687.xml"/><Relationship Id="rId1692" Type="http://schemas.openxmlformats.org/officeDocument/2006/relationships/slide" Target="slides/slide1688.xml"/><Relationship Id="rId862" Type="http://schemas.openxmlformats.org/officeDocument/2006/relationships/slide" Target="slides/slide858.xml"/><Relationship Id="rId1693" Type="http://schemas.openxmlformats.org/officeDocument/2006/relationships/slide" Target="slides/slide1689.xml"/><Relationship Id="rId861" Type="http://schemas.openxmlformats.org/officeDocument/2006/relationships/slide" Target="slides/slide857.xml"/><Relationship Id="rId1694" Type="http://schemas.openxmlformats.org/officeDocument/2006/relationships/slide" Target="slides/slide1690.xml"/><Relationship Id="rId860" Type="http://schemas.openxmlformats.org/officeDocument/2006/relationships/slide" Target="slides/slide856.xml"/><Relationship Id="rId1695" Type="http://schemas.openxmlformats.org/officeDocument/2006/relationships/slide" Target="slides/slide1691.xml"/><Relationship Id="rId4721" Type="http://schemas.openxmlformats.org/officeDocument/2006/relationships/slide" Target="slides/slide4717.xml"/><Relationship Id="rId1696" Type="http://schemas.openxmlformats.org/officeDocument/2006/relationships/slide" Target="slides/slide1692.xml"/><Relationship Id="rId4720" Type="http://schemas.openxmlformats.org/officeDocument/2006/relationships/slide" Target="slides/slide4716.xml"/><Relationship Id="rId1686" Type="http://schemas.openxmlformats.org/officeDocument/2006/relationships/slide" Target="slides/slide1682.xml"/><Relationship Id="rId4712" Type="http://schemas.openxmlformats.org/officeDocument/2006/relationships/slide" Target="slides/slide4708.xml"/><Relationship Id="rId1687" Type="http://schemas.openxmlformats.org/officeDocument/2006/relationships/slide" Target="slides/slide1683.xml"/><Relationship Id="rId4711" Type="http://schemas.openxmlformats.org/officeDocument/2006/relationships/slide" Target="slides/slide4707.xml"/><Relationship Id="rId1688" Type="http://schemas.openxmlformats.org/officeDocument/2006/relationships/slide" Target="slides/slide1684.xml"/><Relationship Id="rId4714" Type="http://schemas.openxmlformats.org/officeDocument/2006/relationships/slide" Target="slides/slide4710.xml"/><Relationship Id="rId1689" Type="http://schemas.openxmlformats.org/officeDocument/2006/relationships/slide" Target="slides/slide1685.xml"/><Relationship Id="rId4713" Type="http://schemas.openxmlformats.org/officeDocument/2006/relationships/slide" Target="slides/slide4709.xml"/><Relationship Id="rId4716" Type="http://schemas.openxmlformats.org/officeDocument/2006/relationships/slide" Target="slides/slide4712.xml"/><Relationship Id="rId4715" Type="http://schemas.openxmlformats.org/officeDocument/2006/relationships/slide" Target="slides/slide4711.xml"/><Relationship Id="rId4718" Type="http://schemas.openxmlformats.org/officeDocument/2006/relationships/slide" Target="slides/slide4714.xml"/><Relationship Id="rId4717" Type="http://schemas.openxmlformats.org/officeDocument/2006/relationships/slide" Target="slides/slide4713.xml"/><Relationship Id="rId4719" Type="http://schemas.openxmlformats.org/officeDocument/2006/relationships/slide" Target="slides/slide4715.xml"/><Relationship Id="rId855" Type="http://schemas.openxmlformats.org/officeDocument/2006/relationships/slide" Target="slides/slide851.xml"/><Relationship Id="rId854" Type="http://schemas.openxmlformats.org/officeDocument/2006/relationships/slide" Target="slides/slide850.xml"/><Relationship Id="rId853" Type="http://schemas.openxmlformats.org/officeDocument/2006/relationships/slide" Target="slides/slide849.xml"/><Relationship Id="rId852" Type="http://schemas.openxmlformats.org/officeDocument/2006/relationships/slide" Target="slides/slide848.xml"/><Relationship Id="rId859" Type="http://schemas.openxmlformats.org/officeDocument/2006/relationships/slide" Target="slides/slide855.xml"/><Relationship Id="rId858" Type="http://schemas.openxmlformats.org/officeDocument/2006/relationships/slide" Target="slides/slide854.xml"/><Relationship Id="rId857" Type="http://schemas.openxmlformats.org/officeDocument/2006/relationships/slide" Target="slides/slide853.xml"/><Relationship Id="rId856" Type="http://schemas.openxmlformats.org/officeDocument/2006/relationships/slide" Target="slides/slide852.xml"/><Relationship Id="rId1680" Type="http://schemas.openxmlformats.org/officeDocument/2006/relationships/slide" Target="slides/slide1676.xml"/><Relationship Id="rId1681" Type="http://schemas.openxmlformats.org/officeDocument/2006/relationships/slide" Target="slides/slide1677.xml"/><Relationship Id="rId851" Type="http://schemas.openxmlformats.org/officeDocument/2006/relationships/slide" Target="slides/slide847.xml"/><Relationship Id="rId1682" Type="http://schemas.openxmlformats.org/officeDocument/2006/relationships/slide" Target="slides/slide1678.xml"/><Relationship Id="rId850" Type="http://schemas.openxmlformats.org/officeDocument/2006/relationships/slide" Target="slides/slide846.xml"/><Relationship Id="rId1683" Type="http://schemas.openxmlformats.org/officeDocument/2006/relationships/slide" Target="slides/slide1679.xml"/><Relationship Id="rId1684" Type="http://schemas.openxmlformats.org/officeDocument/2006/relationships/slide" Target="slides/slide1680.xml"/><Relationship Id="rId4710" Type="http://schemas.openxmlformats.org/officeDocument/2006/relationships/slide" Target="slides/slide4706.xml"/><Relationship Id="rId1685" Type="http://schemas.openxmlformats.org/officeDocument/2006/relationships/slide" Target="slides/slide1681.xml"/><Relationship Id="rId3414" Type="http://schemas.openxmlformats.org/officeDocument/2006/relationships/slide" Target="slides/slide3410.xml"/><Relationship Id="rId4745" Type="http://schemas.openxmlformats.org/officeDocument/2006/relationships/slide" Target="slides/slide4741.xml"/><Relationship Id="rId3413" Type="http://schemas.openxmlformats.org/officeDocument/2006/relationships/slide" Target="slides/slide3409.xml"/><Relationship Id="rId4744" Type="http://schemas.openxmlformats.org/officeDocument/2006/relationships/slide" Target="slides/slide4740.xml"/><Relationship Id="rId3416" Type="http://schemas.openxmlformats.org/officeDocument/2006/relationships/slide" Target="slides/slide3412.xml"/><Relationship Id="rId4747" Type="http://schemas.openxmlformats.org/officeDocument/2006/relationships/slide" Target="slides/slide4743.xml"/><Relationship Id="rId3415" Type="http://schemas.openxmlformats.org/officeDocument/2006/relationships/slide" Target="slides/slide3411.xml"/><Relationship Id="rId4746" Type="http://schemas.openxmlformats.org/officeDocument/2006/relationships/slide" Target="slides/slide4742.xml"/><Relationship Id="rId3418" Type="http://schemas.openxmlformats.org/officeDocument/2006/relationships/slide" Target="slides/slide3414.xml"/><Relationship Id="rId4749" Type="http://schemas.openxmlformats.org/officeDocument/2006/relationships/slide" Target="slides/slide4745.xml"/><Relationship Id="rId3417" Type="http://schemas.openxmlformats.org/officeDocument/2006/relationships/slide" Target="slides/slide3413.xml"/><Relationship Id="rId4748" Type="http://schemas.openxmlformats.org/officeDocument/2006/relationships/slide" Target="slides/slide4744.xml"/><Relationship Id="rId3419" Type="http://schemas.openxmlformats.org/officeDocument/2006/relationships/slide" Target="slides/slide3415.xml"/><Relationship Id="rId888" Type="http://schemas.openxmlformats.org/officeDocument/2006/relationships/slide" Target="slides/slide884.xml"/><Relationship Id="rId887" Type="http://schemas.openxmlformats.org/officeDocument/2006/relationships/slide" Target="slides/slide883.xml"/><Relationship Id="rId886" Type="http://schemas.openxmlformats.org/officeDocument/2006/relationships/slide" Target="slides/slide882.xml"/><Relationship Id="rId885" Type="http://schemas.openxmlformats.org/officeDocument/2006/relationships/slide" Target="slides/slide881.xml"/><Relationship Id="rId889" Type="http://schemas.openxmlformats.org/officeDocument/2006/relationships/slide" Target="slides/slide885.xml"/><Relationship Id="rId880" Type="http://schemas.openxmlformats.org/officeDocument/2006/relationships/slide" Target="slides/slide876.xml"/><Relationship Id="rId884" Type="http://schemas.openxmlformats.org/officeDocument/2006/relationships/slide" Target="slides/slide880.xml"/><Relationship Id="rId3410" Type="http://schemas.openxmlformats.org/officeDocument/2006/relationships/slide" Target="slides/slide3406.xml"/><Relationship Id="rId4741" Type="http://schemas.openxmlformats.org/officeDocument/2006/relationships/slide" Target="slides/slide4737.xml"/><Relationship Id="rId883" Type="http://schemas.openxmlformats.org/officeDocument/2006/relationships/slide" Target="slides/slide879.xml"/><Relationship Id="rId4740" Type="http://schemas.openxmlformats.org/officeDocument/2006/relationships/slide" Target="slides/slide4736.xml"/><Relationship Id="rId882" Type="http://schemas.openxmlformats.org/officeDocument/2006/relationships/slide" Target="slides/slide878.xml"/><Relationship Id="rId3412" Type="http://schemas.openxmlformats.org/officeDocument/2006/relationships/slide" Target="slides/slide3408.xml"/><Relationship Id="rId4743" Type="http://schemas.openxmlformats.org/officeDocument/2006/relationships/slide" Target="slides/slide4739.xml"/><Relationship Id="rId881" Type="http://schemas.openxmlformats.org/officeDocument/2006/relationships/slide" Target="slides/slide877.xml"/><Relationship Id="rId3411" Type="http://schemas.openxmlformats.org/officeDocument/2006/relationships/slide" Target="slides/slide3407.xml"/><Relationship Id="rId4742" Type="http://schemas.openxmlformats.org/officeDocument/2006/relationships/slide" Target="slides/slide4738.xml"/><Relationship Id="rId3403" Type="http://schemas.openxmlformats.org/officeDocument/2006/relationships/slide" Target="slides/slide3399.xml"/><Relationship Id="rId4734" Type="http://schemas.openxmlformats.org/officeDocument/2006/relationships/slide" Target="slides/slide4730.xml"/><Relationship Id="rId3402" Type="http://schemas.openxmlformats.org/officeDocument/2006/relationships/slide" Target="slides/slide3398.xml"/><Relationship Id="rId4733" Type="http://schemas.openxmlformats.org/officeDocument/2006/relationships/slide" Target="slides/slide4729.xml"/><Relationship Id="rId3405" Type="http://schemas.openxmlformats.org/officeDocument/2006/relationships/slide" Target="slides/slide3401.xml"/><Relationship Id="rId4736" Type="http://schemas.openxmlformats.org/officeDocument/2006/relationships/slide" Target="slides/slide4732.xml"/><Relationship Id="rId3404" Type="http://schemas.openxmlformats.org/officeDocument/2006/relationships/slide" Target="slides/slide3400.xml"/><Relationship Id="rId4735" Type="http://schemas.openxmlformats.org/officeDocument/2006/relationships/slide" Target="slides/slide4731.xml"/><Relationship Id="rId3407" Type="http://schemas.openxmlformats.org/officeDocument/2006/relationships/slide" Target="slides/slide3403.xml"/><Relationship Id="rId4738" Type="http://schemas.openxmlformats.org/officeDocument/2006/relationships/slide" Target="slides/slide4734.xml"/><Relationship Id="rId3406" Type="http://schemas.openxmlformats.org/officeDocument/2006/relationships/slide" Target="slides/slide3402.xml"/><Relationship Id="rId4737" Type="http://schemas.openxmlformats.org/officeDocument/2006/relationships/slide" Target="slides/slide4733.xml"/><Relationship Id="rId3409" Type="http://schemas.openxmlformats.org/officeDocument/2006/relationships/slide" Target="slides/slide3405.xml"/><Relationship Id="rId3408" Type="http://schemas.openxmlformats.org/officeDocument/2006/relationships/slide" Target="slides/slide3404.xml"/><Relationship Id="rId4739" Type="http://schemas.openxmlformats.org/officeDocument/2006/relationships/slide" Target="slides/slide4735.xml"/><Relationship Id="rId877" Type="http://schemas.openxmlformats.org/officeDocument/2006/relationships/slide" Target="slides/slide873.xml"/><Relationship Id="rId876" Type="http://schemas.openxmlformats.org/officeDocument/2006/relationships/slide" Target="slides/slide872.xml"/><Relationship Id="rId875" Type="http://schemas.openxmlformats.org/officeDocument/2006/relationships/slide" Target="slides/slide871.xml"/><Relationship Id="rId874" Type="http://schemas.openxmlformats.org/officeDocument/2006/relationships/slide" Target="slides/slide870.xml"/><Relationship Id="rId879" Type="http://schemas.openxmlformats.org/officeDocument/2006/relationships/slide" Target="slides/slide875.xml"/><Relationship Id="rId878" Type="http://schemas.openxmlformats.org/officeDocument/2006/relationships/slide" Target="slides/slide874.xml"/><Relationship Id="rId873" Type="http://schemas.openxmlformats.org/officeDocument/2006/relationships/slide" Target="slides/slide869.xml"/><Relationship Id="rId4730" Type="http://schemas.openxmlformats.org/officeDocument/2006/relationships/slide" Target="slides/slide4726.xml"/><Relationship Id="rId872" Type="http://schemas.openxmlformats.org/officeDocument/2006/relationships/slide" Target="slides/slide868.xml"/><Relationship Id="rId871" Type="http://schemas.openxmlformats.org/officeDocument/2006/relationships/slide" Target="slides/slide867.xml"/><Relationship Id="rId3401" Type="http://schemas.openxmlformats.org/officeDocument/2006/relationships/slide" Target="slides/slide3397.xml"/><Relationship Id="rId4732" Type="http://schemas.openxmlformats.org/officeDocument/2006/relationships/slide" Target="slides/slide4728.xml"/><Relationship Id="rId870" Type="http://schemas.openxmlformats.org/officeDocument/2006/relationships/slide" Target="slides/slide866.xml"/><Relationship Id="rId3400" Type="http://schemas.openxmlformats.org/officeDocument/2006/relationships/slide" Target="slides/slide3396.xml"/><Relationship Id="rId4731" Type="http://schemas.openxmlformats.org/officeDocument/2006/relationships/slide" Target="slides/slide4727.xml"/><Relationship Id="rId1653" Type="http://schemas.openxmlformats.org/officeDocument/2006/relationships/slide" Target="slides/slide1649.xml"/><Relationship Id="rId2984" Type="http://schemas.openxmlformats.org/officeDocument/2006/relationships/slide" Target="slides/slide2980.xml"/><Relationship Id="rId1654" Type="http://schemas.openxmlformats.org/officeDocument/2006/relationships/slide" Target="slides/slide1650.xml"/><Relationship Id="rId2985" Type="http://schemas.openxmlformats.org/officeDocument/2006/relationships/slide" Target="slides/slide2981.xml"/><Relationship Id="rId1655" Type="http://schemas.openxmlformats.org/officeDocument/2006/relationships/slide" Target="slides/slide1651.xml"/><Relationship Id="rId2986" Type="http://schemas.openxmlformats.org/officeDocument/2006/relationships/slide" Target="slides/slide2982.xml"/><Relationship Id="rId1656" Type="http://schemas.openxmlformats.org/officeDocument/2006/relationships/slide" Target="slides/slide1652.xml"/><Relationship Id="rId2987" Type="http://schemas.openxmlformats.org/officeDocument/2006/relationships/slide" Target="slides/slide2983.xml"/><Relationship Id="rId1657" Type="http://schemas.openxmlformats.org/officeDocument/2006/relationships/slide" Target="slides/slide1653.xml"/><Relationship Id="rId2988" Type="http://schemas.openxmlformats.org/officeDocument/2006/relationships/slide" Target="slides/slide2984.xml"/><Relationship Id="rId1658" Type="http://schemas.openxmlformats.org/officeDocument/2006/relationships/slide" Target="slides/slide1654.xml"/><Relationship Id="rId2989" Type="http://schemas.openxmlformats.org/officeDocument/2006/relationships/slide" Target="slides/slide2985.xml"/><Relationship Id="rId1659" Type="http://schemas.openxmlformats.org/officeDocument/2006/relationships/slide" Target="slides/slide1655.xml"/><Relationship Id="rId829" Type="http://schemas.openxmlformats.org/officeDocument/2006/relationships/slide" Target="slides/slide825.xml"/><Relationship Id="rId828" Type="http://schemas.openxmlformats.org/officeDocument/2006/relationships/slide" Target="slides/slide824.xml"/><Relationship Id="rId827" Type="http://schemas.openxmlformats.org/officeDocument/2006/relationships/slide" Target="slides/slide823.xml"/><Relationship Id="rId822" Type="http://schemas.openxmlformats.org/officeDocument/2006/relationships/slide" Target="slides/slide818.xml"/><Relationship Id="rId821" Type="http://schemas.openxmlformats.org/officeDocument/2006/relationships/slide" Target="slides/slide817.xml"/><Relationship Id="rId820" Type="http://schemas.openxmlformats.org/officeDocument/2006/relationships/slide" Target="slides/slide816.xml"/><Relationship Id="rId826" Type="http://schemas.openxmlformats.org/officeDocument/2006/relationships/slide" Target="slides/slide822.xml"/><Relationship Id="rId825" Type="http://schemas.openxmlformats.org/officeDocument/2006/relationships/slide" Target="slides/slide821.xml"/><Relationship Id="rId824" Type="http://schemas.openxmlformats.org/officeDocument/2006/relationships/slide" Target="slides/slide820.xml"/><Relationship Id="rId823" Type="http://schemas.openxmlformats.org/officeDocument/2006/relationships/slide" Target="slides/slide819.xml"/><Relationship Id="rId2980" Type="http://schemas.openxmlformats.org/officeDocument/2006/relationships/slide" Target="slides/slide2976.xml"/><Relationship Id="rId1650" Type="http://schemas.openxmlformats.org/officeDocument/2006/relationships/slide" Target="slides/slide1646.xml"/><Relationship Id="rId2981" Type="http://schemas.openxmlformats.org/officeDocument/2006/relationships/slide" Target="slides/slide2977.xml"/><Relationship Id="rId1651" Type="http://schemas.openxmlformats.org/officeDocument/2006/relationships/slide" Target="slides/slide1647.xml"/><Relationship Id="rId2982" Type="http://schemas.openxmlformats.org/officeDocument/2006/relationships/slide" Target="slides/slide2978.xml"/><Relationship Id="rId1652" Type="http://schemas.openxmlformats.org/officeDocument/2006/relationships/slide" Target="slides/slide1648.xml"/><Relationship Id="rId2983" Type="http://schemas.openxmlformats.org/officeDocument/2006/relationships/slide" Target="slides/slide2979.xml"/><Relationship Id="rId1642" Type="http://schemas.openxmlformats.org/officeDocument/2006/relationships/slide" Target="slides/slide1638.xml"/><Relationship Id="rId2973" Type="http://schemas.openxmlformats.org/officeDocument/2006/relationships/slide" Target="slides/slide2969.xml"/><Relationship Id="rId1643" Type="http://schemas.openxmlformats.org/officeDocument/2006/relationships/slide" Target="slides/slide1639.xml"/><Relationship Id="rId2974" Type="http://schemas.openxmlformats.org/officeDocument/2006/relationships/slide" Target="slides/slide2970.xml"/><Relationship Id="rId1644" Type="http://schemas.openxmlformats.org/officeDocument/2006/relationships/slide" Target="slides/slide1640.xml"/><Relationship Id="rId2975" Type="http://schemas.openxmlformats.org/officeDocument/2006/relationships/slide" Target="slides/slide2971.xml"/><Relationship Id="rId1645" Type="http://schemas.openxmlformats.org/officeDocument/2006/relationships/slide" Target="slides/slide1641.xml"/><Relationship Id="rId2976" Type="http://schemas.openxmlformats.org/officeDocument/2006/relationships/slide" Target="slides/slide2972.xml"/><Relationship Id="rId1646" Type="http://schemas.openxmlformats.org/officeDocument/2006/relationships/slide" Target="slides/slide1642.xml"/><Relationship Id="rId2977" Type="http://schemas.openxmlformats.org/officeDocument/2006/relationships/slide" Target="slides/slide2973.xml"/><Relationship Id="rId1647" Type="http://schemas.openxmlformats.org/officeDocument/2006/relationships/slide" Target="slides/slide1643.xml"/><Relationship Id="rId2978" Type="http://schemas.openxmlformats.org/officeDocument/2006/relationships/slide" Target="slides/slide2974.xml"/><Relationship Id="rId1648" Type="http://schemas.openxmlformats.org/officeDocument/2006/relationships/slide" Target="slides/slide1644.xml"/><Relationship Id="rId2979" Type="http://schemas.openxmlformats.org/officeDocument/2006/relationships/slide" Target="slides/slide2975.xml"/><Relationship Id="rId1649" Type="http://schemas.openxmlformats.org/officeDocument/2006/relationships/slide" Target="slides/slide1645.xml"/><Relationship Id="rId819" Type="http://schemas.openxmlformats.org/officeDocument/2006/relationships/slide" Target="slides/slide815.xml"/><Relationship Id="rId818" Type="http://schemas.openxmlformats.org/officeDocument/2006/relationships/slide" Target="slides/slide814.xml"/><Relationship Id="rId817" Type="http://schemas.openxmlformats.org/officeDocument/2006/relationships/slide" Target="slides/slide813.xml"/><Relationship Id="rId816" Type="http://schemas.openxmlformats.org/officeDocument/2006/relationships/slide" Target="slides/slide812.xml"/><Relationship Id="rId811" Type="http://schemas.openxmlformats.org/officeDocument/2006/relationships/slide" Target="slides/slide807.xml"/><Relationship Id="rId810" Type="http://schemas.openxmlformats.org/officeDocument/2006/relationships/slide" Target="slides/slide806.xml"/><Relationship Id="rId815" Type="http://schemas.openxmlformats.org/officeDocument/2006/relationships/slide" Target="slides/slide811.xml"/><Relationship Id="rId814" Type="http://schemas.openxmlformats.org/officeDocument/2006/relationships/slide" Target="slides/slide810.xml"/><Relationship Id="rId813" Type="http://schemas.openxmlformats.org/officeDocument/2006/relationships/slide" Target="slides/slide809.xml"/><Relationship Id="rId812" Type="http://schemas.openxmlformats.org/officeDocument/2006/relationships/slide" Target="slides/slide808.xml"/><Relationship Id="rId2970" Type="http://schemas.openxmlformats.org/officeDocument/2006/relationships/slide" Target="slides/slide2966.xml"/><Relationship Id="rId1640" Type="http://schemas.openxmlformats.org/officeDocument/2006/relationships/slide" Target="slides/slide1636.xml"/><Relationship Id="rId2971" Type="http://schemas.openxmlformats.org/officeDocument/2006/relationships/slide" Target="slides/slide2967.xml"/><Relationship Id="rId1641" Type="http://schemas.openxmlformats.org/officeDocument/2006/relationships/slide" Target="slides/slide1637.xml"/><Relationship Id="rId2972" Type="http://schemas.openxmlformats.org/officeDocument/2006/relationships/slide" Target="slides/slide2968.xml"/><Relationship Id="rId1675" Type="http://schemas.openxmlformats.org/officeDocument/2006/relationships/slide" Target="slides/slide1671.xml"/><Relationship Id="rId4701" Type="http://schemas.openxmlformats.org/officeDocument/2006/relationships/slide" Target="slides/slide4697.xml"/><Relationship Id="rId1676" Type="http://schemas.openxmlformats.org/officeDocument/2006/relationships/slide" Target="slides/slide1672.xml"/><Relationship Id="rId4700" Type="http://schemas.openxmlformats.org/officeDocument/2006/relationships/slide" Target="slides/slide4696.xml"/><Relationship Id="rId1677" Type="http://schemas.openxmlformats.org/officeDocument/2006/relationships/slide" Target="slides/slide1673.xml"/><Relationship Id="rId4703" Type="http://schemas.openxmlformats.org/officeDocument/2006/relationships/slide" Target="slides/slide4699.xml"/><Relationship Id="rId1678" Type="http://schemas.openxmlformats.org/officeDocument/2006/relationships/slide" Target="slides/slide1674.xml"/><Relationship Id="rId4702" Type="http://schemas.openxmlformats.org/officeDocument/2006/relationships/slide" Target="slides/slide4698.xml"/><Relationship Id="rId1679" Type="http://schemas.openxmlformats.org/officeDocument/2006/relationships/slide" Target="slides/slide1675.xml"/><Relationship Id="rId4705" Type="http://schemas.openxmlformats.org/officeDocument/2006/relationships/slide" Target="slides/slide4701.xml"/><Relationship Id="rId4704" Type="http://schemas.openxmlformats.org/officeDocument/2006/relationships/slide" Target="slides/slide4700.xml"/><Relationship Id="rId4707" Type="http://schemas.openxmlformats.org/officeDocument/2006/relationships/slide" Target="slides/slide4703.xml"/><Relationship Id="rId4706" Type="http://schemas.openxmlformats.org/officeDocument/2006/relationships/slide" Target="slides/slide4702.xml"/><Relationship Id="rId4709" Type="http://schemas.openxmlformats.org/officeDocument/2006/relationships/slide" Target="slides/slide4705.xml"/><Relationship Id="rId4708" Type="http://schemas.openxmlformats.org/officeDocument/2006/relationships/slide" Target="slides/slide4704.xml"/><Relationship Id="rId849" Type="http://schemas.openxmlformats.org/officeDocument/2006/relationships/slide" Target="slides/slide845.xml"/><Relationship Id="rId844" Type="http://schemas.openxmlformats.org/officeDocument/2006/relationships/slide" Target="slides/slide840.xml"/><Relationship Id="rId843" Type="http://schemas.openxmlformats.org/officeDocument/2006/relationships/slide" Target="slides/slide839.xml"/><Relationship Id="rId842" Type="http://schemas.openxmlformats.org/officeDocument/2006/relationships/slide" Target="slides/slide838.xml"/><Relationship Id="rId841" Type="http://schemas.openxmlformats.org/officeDocument/2006/relationships/slide" Target="slides/slide837.xml"/><Relationship Id="rId848" Type="http://schemas.openxmlformats.org/officeDocument/2006/relationships/slide" Target="slides/slide844.xml"/><Relationship Id="rId847" Type="http://schemas.openxmlformats.org/officeDocument/2006/relationships/slide" Target="slides/slide843.xml"/><Relationship Id="rId846" Type="http://schemas.openxmlformats.org/officeDocument/2006/relationships/slide" Target="slides/slide842.xml"/><Relationship Id="rId845" Type="http://schemas.openxmlformats.org/officeDocument/2006/relationships/slide" Target="slides/slide841.xml"/><Relationship Id="rId1670" Type="http://schemas.openxmlformats.org/officeDocument/2006/relationships/slide" Target="slides/slide1666.xml"/><Relationship Id="rId840" Type="http://schemas.openxmlformats.org/officeDocument/2006/relationships/slide" Target="slides/slide836.xml"/><Relationship Id="rId1671" Type="http://schemas.openxmlformats.org/officeDocument/2006/relationships/slide" Target="slides/slide1667.xml"/><Relationship Id="rId1672" Type="http://schemas.openxmlformats.org/officeDocument/2006/relationships/slide" Target="slides/slide1668.xml"/><Relationship Id="rId1673" Type="http://schemas.openxmlformats.org/officeDocument/2006/relationships/slide" Target="slides/slide1669.xml"/><Relationship Id="rId1674" Type="http://schemas.openxmlformats.org/officeDocument/2006/relationships/slide" Target="slides/slide1670.xml"/><Relationship Id="rId1664" Type="http://schemas.openxmlformats.org/officeDocument/2006/relationships/slide" Target="slides/slide1660.xml"/><Relationship Id="rId2995" Type="http://schemas.openxmlformats.org/officeDocument/2006/relationships/slide" Target="slides/slide2991.xml"/><Relationship Id="rId1665" Type="http://schemas.openxmlformats.org/officeDocument/2006/relationships/slide" Target="slides/slide1661.xml"/><Relationship Id="rId2996" Type="http://schemas.openxmlformats.org/officeDocument/2006/relationships/slide" Target="slides/slide2992.xml"/><Relationship Id="rId1666" Type="http://schemas.openxmlformats.org/officeDocument/2006/relationships/slide" Target="slides/slide1662.xml"/><Relationship Id="rId2997" Type="http://schemas.openxmlformats.org/officeDocument/2006/relationships/slide" Target="slides/slide2993.xml"/><Relationship Id="rId1667" Type="http://schemas.openxmlformats.org/officeDocument/2006/relationships/slide" Target="slides/slide1663.xml"/><Relationship Id="rId2998" Type="http://schemas.openxmlformats.org/officeDocument/2006/relationships/slide" Target="slides/slide2994.xml"/><Relationship Id="rId1668" Type="http://schemas.openxmlformats.org/officeDocument/2006/relationships/slide" Target="slides/slide1664.xml"/><Relationship Id="rId2999" Type="http://schemas.openxmlformats.org/officeDocument/2006/relationships/slide" Target="slides/slide2995.xml"/><Relationship Id="rId1669" Type="http://schemas.openxmlformats.org/officeDocument/2006/relationships/slide" Target="slides/slide1665.xml"/><Relationship Id="rId839" Type="http://schemas.openxmlformats.org/officeDocument/2006/relationships/slide" Target="slides/slide835.xml"/><Relationship Id="rId838" Type="http://schemas.openxmlformats.org/officeDocument/2006/relationships/slide" Target="slides/slide834.xml"/><Relationship Id="rId833" Type="http://schemas.openxmlformats.org/officeDocument/2006/relationships/slide" Target="slides/slide829.xml"/><Relationship Id="rId832" Type="http://schemas.openxmlformats.org/officeDocument/2006/relationships/slide" Target="slides/slide828.xml"/><Relationship Id="rId831" Type="http://schemas.openxmlformats.org/officeDocument/2006/relationships/slide" Target="slides/slide827.xml"/><Relationship Id="rId830" Type="http://schemas.openxmlformats.org/officeDocument/2006/relationships/slide" Target="slides/slide826.xml"/><Relationship Id="rId837" Type="http://schemas.openxmlformats.org/officeDocument/2006/relationships/slide" Target="slides/slide833.xml"/><Relationship Id="rId836" Type="http://schemas.openxmlformats.org/officeDocument/2006/relationships/slide" Target="slides/slide832.xml"/><Relationship Id="rId835" Type="http://schemas.openxmlformats.org/officeDocument/2006/relationships/slide" Target="slides/slide831.xml"/><Relationship Id="rId834" Type="http://schemas.openxmlformats.org/officeDocument/2006/relationships/slide" Target="slides/slide830.xml"/><Relationship Id="rId2990" Type="http://schemas.openxmlformats.org/officeDocument/2006/relationships/slide" Target="slides/slide2986.xml"/><Relationship Id="rId1660" Type="http://schemas.openxmlformats.org/officeDocument/2006/relationships/slide" Target="slides/slide1656.xml"/><Relationship Id="rId2991" Type="http://schemas.openxmlformats.org/officeDocument/2006/relationships/slide" Target="slides/slide2987.xml"/><Relationship Id="rId1661" Type="http://schemas.openxmlformats.org/officeDocument/2006/relationships/slide" Target="slides/slide1657.xml"/><Relationship Id="rId2992" Type="http://schemas.openxmlformats.org/officeDocument/2006/relationships/slide" Target="slides/slide2988.xml"/><Relationship Id="rId1662" Type="http://schemas.openxmlformats.org/officeDocument/2006/relationships/slide" Target="slides/slide1658.xml"/><Relationship Id="rId2993" Type="http://schemas.openxmlformats.org/officeDocument/2006/relationships/slide" Target="slides/slide2989.xml"/><Relationship Id="rId1663" Type="http://schemas.openxmlformats.org/officeDocument/2006/relationships/slide" Target="slides/slide1659.xml"/><Relationship Id="rId2994" Type="http://schemas.openxmlformats.org/officeDocument/2006/relationships/slide" Target="slides/slide2990.xml"/><Relationship Id="rId2148" Type="http://schemas.openxmlformats.org/officeDocument/2006/relationships/slide" Target="slides/slide2144.xml"/><Relationship Id="rId2149" Type="http://schemas.openxmlformats.org/officeDocument/2006/relationships/slide" Target="slides/slide2145.xml"/><Relationship Id="rId3479" Type="http://schemas.openxmlformats.org/officeDocument/2006/relationships/slide" Target="slides/slide3475.xml"/><Relationship Id="rId3470" Type="http://schemas.openxmlformats.org/officeDocument/2006/relationships/slide" Target="slides/slide3466.xml"/><Relationship Id="rId2140" Type="http://schemas.openxmlformats.org/officeDocument/2006/relationships/slide" Target="slides/slide2136.xml"/><Relationship Id="rId3472" Type="http://schemas.openxmlformats.org/officeDocument/2006/relationships/slide" Target="slides/slide3468.xml"/><Relationship Id="rId2141" Type="http://schemas.openxmlformats.org/officeDocument/2006/relationships/slide" Target="slides/slide2137.xml"/><Relationship Id="rId3471" Type="http://schemas.openxmlformats.org/officeDocument/2006/relationships/slide" Target="slides/slide3467.xml"/><Relationship Id="rId2142" Type="http://schemas.openxmlformats.org/officeDocument/2006/relationships/slide" Target="slides/slide2138.xml"/><Relationship Id="rId3474" Type="http://schemas.openxmlformats.org/officeDocument/2006/relationships/slide" Target="slides/slide3470.xml"/><Relationship Id="rId2143" Type="http://schemas.openxmlformats.org/officeDocument/2006/relationships/slide" Target="slides/slide2139.xml"/><Relationship Id="rId3473" Type="http://schemas.openxmlformats.org/officeDocument/2006/relationships/slide" Target="slides/slide3469.xml"/><Relationship Id="rId2144" Type="http://schemas.openxmlformats.org/officeDocument/2006/relationships/slide" Target="slides/slide2140.xml"/><Relationship Id="rId3476" Type="http://schemas.openxmlformats.org/officeDocument/2006/relationships/slide" Target="slides/slide3472.xml"/><Relationship Id="rId2145" Type="http://schemas.openxmlformats.org/officeDocument/2006/relationships/slide" Target="slides/slide2141.xml"/><Relationship Id="rId3475" Type="http://schemas.openxmlformats.org/officeDocument/2006/relationships/slide" Target="slides/slide3471.xml"/><Relationship Id="rId2146" Type="http://schemas.openxmlformats.org/officeDocument/2006/relationships/slide" Target="slides/slide2142.xml"/><Relationship Id="rId3478" Type="http://schemas.openxmlformats.org/officeDocument/2006/relationships/slide" Target="slides/slide3474.xml"/><Relationship Id="rId2147" Type="http://schemas.openxmlformats.org/officeDocument/2006/relationships/slide" Target="slides/slide2143.xml"/><Relationship Id="rId3477" Type="http://schemas.openxmlformats.org/officeDocument/2006/relationships/slide" Target="slides/slide3473.xml"/><Relationship Id="rId2137" Type="http://schemas.openxmlformats.org/officeDocument/2006/relationships/slide" Target="slides/slide2133.xml"/><Relationship Id="rId3469" Type="http://schemas.openxmlformats.org/officeDocument/2006/relationships/slide" Target="slides/slide3465.xml"/><Relationship Id="rId2138" Type="http://schemas.openxmlformats.org/officeDocument/2006/relationships/slide" Target="slides/slide2134.xml"/><Relationship Id="rId3468" Type="http://schemas.openxmlformats.org/officeDocument/2006/relationships/slide" Target="slides/slide3464.xml"/><Relationship Id="rId4799" Type="http://schemas.openxmlformats.org/officeDocument/2006/relationships/slide" Target="slides/slide4795.xml"/><Relationship Id="rId2139" Type="http://schemas.openxmlformats.org/officeDocument/2006/relationships/slide" Target="slides/slide2135.xml"/><Relationship Id="rId4790" Type="http://schemas.openxmlformats.org/officeDocument/2006/relationships/slide" Target="slides/slide4786.xml"/><Relationship Id="rId3461" Type="http://schemas.openxmlformats.org/officeDocument/2006/relationships/slide" Target="slides/slide3457.xml"/><Relationship Id="rId4792" Type="http://schemas.openxmlformats.org/officeDocument/2006/relationships/slide" Target="slides/slide4788.xml"/><Relationship Id="rId2130" Type="http://schemas.openxmlformats.org/officeDocument/2006/relationships/slide" Target="slides/slide2126.xml"/><Relationship Id="rId3460" Type="http://schemas.openxmlformats.org/officeDocument/2006/relationships/slide" Target="slides/slide3456.xml"/><Relationship Id="rId4791" Type="http://schemas.openxmlformats.org/officeDocument/2006/relationships/slide" Target="slides/slide4787.xml"/><Relationship Id="rId2131" Type="http://schemas.openxmlformats.org/officeDocument/2006/relationships/slide" Target="slides/slide2127.xml"/><Relationship Id="rId3463" Type="http://schemas.openxmlformats.org/officeDocument/2006/relationships/slide" Target="slides/slide3459.xml"/><Relationship Id="rId4794" Type="http://schemas.openxmlformats.org/officeDocument/2006/relationships/slide" Target="slides/slide4790.xml"/><Relationship Id="rId2132" Type="http://schemas.openxmlformats.org/officeDocument/2006/relationships/slide" Target="slides/slide2128.xml"/><Relationship Id="rId3462" Type="http://schemas.openxmlformats.org/officeDocument/2006/relationships/slide" Target="slides/slide3458.xml"/><Relationship Id="rId4793" Type="http://schemas.openxmlformats.org/officeDocument/2006/relationships/slide" Target="slides/slide4789.xml"/><Relationship Id="rId2133" Type="http://schemas.openxmlformats.org/officeDocument/2006/relationships/slide" Target="slides/slide2129.xml"/><Relationship Id="rId3465" Type="http://schemas.openxmlformats.org/officeDocument/2006/relationships/slide" Target="slides/slide3461.xml"/><Relationship Id="rId4796" Type="http://schemas.openxmlformats.org/officeDocument/2006/relationships/slide" Target="slides/slide4792.xml"/><Relationship Id="rId2134" Type="http://schemas.openxmlformats.org/officeDocument/2006/relationships/slide" Target="slides/slide2130.xml"/><Relationship Id="rId3464" Type="http://schemas.openxmlformats.org/officeDocument/2006/relationships/slide" Target="slides/slide3460.xml"/><Relationship Id="rId4795" Type="http://schemas.openxmlformats.org/officeDocument/2006/relationships/slide" Target="slides/slide4791.xml"/><Relationship Id="rId2135" Type="http://schemas.openxmlformats.org/officeDocument/2006/relationships/slide" Target="slides/slide2131.xml"/><Relationship Id="rId3467" Type="http://schemas.openxmlformats.org/officeDocument/2006/relationships/slide" Target="slides/slide3463.xml"/><Relationship Id="rId4798" Type="http://schemas.openxmlformats.org/officeDocument/2006/relationships/slide" Target="slides/slide4794.xml"/><Relationship Id="rId2136" Type="http://schemas.openxmlformats.org/officeDocument/2006/relationships/slide" Target="slides/slide2132.xml"/><Relationship Id="rId3466" Type="http://schemas.openxmlformats.org/officeDocument/2006/relationships/slide" Target="slides/slide3462.xml"/><Relationship Id="rId4797" Type="http://schemas.openxmlformats.org/officeDocument/2006/relationships/slide" Target="slides/slide4793.xml"/><Relationship Id="rId3490" Type="http://schemas.openxmlformats.org/officeDocument/2006/relationships/slide" Target="slides/slide3486.xml"/><Relationship Id="rId2160" Type="http://schemas.openxmlformats.org/officeDocument/2006/relationships/slide" Target="slides/slide2156.xml"/><Relationship Id="rId3492" Type="http://schemas.openxmlformats.org/officeDocument/2006/relationships/slide" Target="slides/slide3488.xml"/><Relationship Id="rId2161" Type="http://schemas.openxmlformats.org/officeDocument/2006/relationships/slide" Target="slides/slide2157.xml"/><Relationship Id="rId3491" Type="http://schemas.openxmlformats.org/officeDocument/2006/relationships/slide" Target="slides/slide3487.xml"/><Relationship Id="rId2162" Type="http://schemas.openxmlformats.org/officeDocument/2006/relationships/slide" Target="slides/slide2158.xml"/><Relationship Id="rId3494" Type="http://schemas.openxmlformats.org/officeDocument/2006/relationships/slide" Target="slides/slide3490.xml"/><Relationship Id="rId2163" Type="http://schemas.openxmlformats.org/officeDocument/2006/relationships/slide" Target="slides/slide2159.xml"/><Relationship Id="rId3493" Type="http://schemas.openxmlformats.org/officeDocument/2006/relationships/slide" Target="slides/slide3489.xml"/><Relationship Id="rId2164" Type="http://schemas.openxmlformats.org/officeDocument/2006/relationships/slide" Target="slides/slide2160.xml"/><Relationship Id="rId3496" Type="http://schemas.openxmlformats.org/officeDocument/2006/relationships/slide" Target="slides/slide3492.xml"/><Relationship Id="rId2165" Type="http://schemas.openxmlformats.org/officeDocument/2006/relationships/slide" Target="slides/slide2161.xml"/><Relationship Id="rId3495" Type="http://schemas.openxmlformats.org/officeDocument/2006/relationships/slide" Target="slides/slide3491.xml"/><Relationship Id="rId2166" Type="http://schemas.openxmlformats.org/officeDocument/2006/relationships/slide" Target="slides/slide2162.xml"/><Relationship Id="rId3498" Type="http://schemas.openxmlformats.org/officeDocument/2006/relationships/slide" Target="slides/slide3494.xml"/><Relationship Id="rId2167" Type="http://schemas.openxmlformats.org/officeDocument/2006/relationships/slide" Target="slides/slide2163.xml"/><Relationship Id="rId3497" Type="http://schemas.openxmlformats.org/officeDocument/2006/relationships/slide" Target="slides/slide3493.xml"/><Relationship Id="rId2168" Type="http://schemas.openxmlformats.org/officeDocument/2006/relationships/slide" Target="slides/slide2164.xml"/><Relationship Id="rId2169" Type="http://schemas.openxmlformats.org/officeDocument/2006/relationships/slide" Target="slides/slide2165.xml"/><Relationship Id="rId3499" Type="http://schemas.openxmlformats.org/officeDocument/2006/relationships/slide" Target="slides/slide3495.xml"/><Relationship Id="rId2159" Type="http://schemas.openxmlformats.org/officeDocument/2006/relationships/slide" Target="slides/slide2155.xml"/><Relationship Id="rId3481" Type="http://schemas.openxmlformats.org/officeDocument/2006/relationships/slide" Target="slides/slide3477.xml"/><Relationship Id="rId2150" Type="http://schemas.openxmlformats.org/officeDocument/2006/relationships/slide" Target="slides/slide2146.xml"/><Relationship Id="rId3480" Type="http://schemas.openxmlformats.org/officeDocument/2006/relationships/slide" Target="slides/slide3476.xml"/><Relationship Id="rId2151" Type="http://schemas.openxmlformats.org/officeDocument/2006/relationships/slide" Target="slides/slide2147.xml"/><Relationship Id="rId3483" Type="http://schemas.openxmlformats.org/officeDocument/2006/relationships/slide" Target="slides/slide3479.xml"/><Relationship Id="rId2152" Type="http://schemas.openxmlformats.org/officeDocument/2006/relationships/slide" Target="slides/slide2148.xml"/><Relationship Id="rId3482" Type="http://schemas.openxmlformats.org/officeDocument/2006/relationships/slide" Target="slides/slide3478.xml"/><Relationship Id="rId2153" Type="http://schemas.openxmlformats.org/officeDocument/2006/relationships/slide" Target="slides/slide2149.xml"/><Relationship Id="rId3485" Type="http://schemas.openxmlformats.org/officeDocument/2006/relationships/slide" Target="slides/slide3481.xml"/><Relationship Id="rId2154" Type="http://schemas.openxmlformats.org/officeDocument/2006/relationships/slide" Target="slides/slide2150.xml"/><Relationship Id="rId3484" Type="http://schemas.openxmlformats.org/officeDocument/2006/relationships/slide" Target="slides/slide3480.xml"/><Relationship Id="rId2155" Type="http://schemas.openxmlformats.org/officeDocument/2006/relationships/slide" Target="slides/slide2151.xml"/><Relationship Id="rId3487" Type="http://schemas.openxmlformats.org/officeDocument/2006/relationships/slide" Target="slides/slide3483.xml"/><Relationship Id="rId2156" Type="http://schemas.openxmlformats.org/officeDocument/2006/relationships/slide" Target="slides/slide2152.xml"/><Relationship Id="rId3486" Type="http://schemas.openxmlformats.org/officeDocument/2006/relationships/slide" Target="slides/slide3482.xml"/><Relationship Id="rId2157" Type="http://schemas.openxmlformats.org/officeDocument/2006/relationships/slide" Target="slides/slide2153.xml"/><Relationship Id="rId3489" Type="http://schemas.openxmlformats.org/officeDocument/2006/relationships/slide" Target="slides/slide3485.xml"/><Relationship Id="rId2158" Type="http://schemas.openxmlformats.org/officeDocument/2006/relationships/slide" Target="slides/slide2154.xml"/><Relationship Id="rId3488" Type="http://schemas.openxmlformats.org/officeDocument/2006/relationships/slide" Target="slides/slide3484.xml"/><Relationship Id="rId2104" Type="http://schemas.openxmlformats.org/officeDocument/2006/relationships/slide" Target="slides/slide2100.xml"/><Relationship Id="rId3436" Type="http://schemas.openxmlformats.org/officeDocument/2006/relationships/slide" Target="slides/slide3432.xml"/><Relationship Id="rId4767" Type="http://schemas.openxmlformats.org/officeDocument/2006/relationships/slide" Target="slides/slide4763.xml"/><Relationship Id="rId2105" Type="http://schemas.openxmlformats.org/officeDocument/2006/relationships/slide" Target="slides/slide2101.xml"/><Relationship Id="rId3435" Type="http://schemas.openxmlformats.org/officeDocument/2006/relationships/slide" Target="slides/slide3431.xml"/><Relationship Id="rId4766" Type="http://schemas.openxmlformats.org/officeDocument/2006/relationships/slide" Target="slides/slide4762.xml"/><Relationship Id="rId2106" Type="http://schemas.openxmlformats.org/officeDocument/2006/relationships/slide" Target="slides/slide2102.xml"/><Relationship Id="rId3438" Type="http://schemas.openxmlformats.org/officeDocument/2006/relationships/slide" Target="slides/slide3434.xml"/><Relationship Id="rId4769" Type="http://schemas.openxmlformats.org/officeDocument/2006/relationships/slide" Target="slides/slide4765.xml"/><Relationship Id="rId2107" Type="http://schemas.openxmlformats.org/officeDocument/2006/relationships/slide" Target="slides/slide2103.xml"/><Relationship Id="rId3437" Type="http://schemas.openxmlformats.org/officeDocument/2006/relationships/slide" Target="slides/slide3433.xml"/><Relationship Id="rId4768" Type="http://schemas.openxmlformats.org/officeDocument/2006/relationships/slide" Target="slides/slide4764.xml"/><Relationship Id="rId2108" Type="http://schemas.openxmlformats.org/officeDocument/2006/relationships/slide" Target="slides/slide2104.xml"/><Relationship Id="rId2109" Type="http://schemas.openxmlformats.org/officeDocument/2006/relationships/slide" Target="slides/slide2105.xml"/><Relationship Id="rId3439" Type="http://schemas.openxmlformats.org/officeDocument/2006/relationships/slide" Target="slides/slide3435.xml"/><Relationship Id="rId3430" Type="http://schemas.openxmlformats.org/officeDocument/2006/relationships/slide" Target="slides/slide3426.xml"/><Relationship Id="rId4761" Type="http://schemas.openxmlformats.org/officeDocument/2006/relationships/slide" Target="slides/slide4757.xml"/><Relationship Id="rId4760" Type="http://schemas.openxmlformats.org/officeDocument/2006/relationships/slide" Target="slides/slide4756.xml"/><Relationship Id="rId2100" Type="http://schemas.openxmlformats.org/officeDocument/2006/relationships/slide" Target="slides/slide2096.xml"/><Relationship Id="rId3432" Type="http://schemas.openxmlformats.org/officeDocument/2006/relationships/slide" Target="slides/slide3428.xml"/><Relationship Id="rId4763" Type="http://schemas.openxmlformats.org/officeDocument/2006/relationships/slide" Target="slides/slide4759.xml"/><Relationship Id="rId2101" Type="http://schemas.openxmlformats.org/officeDocument/2006/relationships/slide" Target="slides/slide2097.xml"/><Relationship Id="rId3431" Type="http://schemas.openxmlformats.org/officeDocument/2006/relationships/slide" Target="slides/slide3427.xml"/><Relationship Id="rId4762" Type="http://schemas.openxmlformats.org/officeDocument/2006/relationships/slide" Target="slides/slide4758.xml"/><Relationship Id="rId2102" Type="http://schemas.openxmlformats.org/officeDocument/2006/relationships/slide" Target="slides/slide2098.xml"/><Relationship Id="rId3434" Type="http://schemas.openxmlformats.org/officeDocument/2006/relationships/slide" Target="slides/slide3430.xml"/><Relationship Id="rId4765" Type="http://schemas.openxmlformats.org/officeDocument/2006/relationships/slide" Target="slides/slide4761.xml"/><Relationship Id="rId2103" Type="http://schemas.openxmlformats.org/officeDocument/2006/relationships/slide" Target="slides/slide2099.xml"/><Relationship Id="rId3433" Type="http://schemas.openxmlformats.org/officeDocument/2006/relationships/slide" Target="slides/slide3429.xml"/><Relationship Id="rId4764" Type="http://schemas.openxmlformats.org/officeDocument/2006/relationships/slide" Target="slides/slide4760.xml"/><Relationship Id="rId3425" Type="http://schemas.openxmlformats.org/officeDocument/2006/relationships/slide" Target="slides/slide3421.xml"/><Relationship Id="rId4756" Type="http://schemas.openxmlformats.org/officeDocument/2006/relationships/slide" Target="slides/slide4752.xml"/><Relationship Id="rId3424" Type="http://schemas.openxmlformats.org/officeDocument/2006/relationships/slide" Target="slides/slide3420.xml"/><Relationship Id="rId4755" Type="http://schemas.openxmlformats.org/officeDocument/2006/relationships/slide" Target="slides/slide4751.xml"/><Relationship Id="rId3427" Type="http://schemas.openxmlformats.org/officeDocument/2006/relationships/slide" Target="slides/slide3423.xml"/><Relationship Id="rId4758" Type="http://schemas.openxmlformats.org/officeDocument/2006/relationships/slide" Target="slides/slide4754.xml"/><Relationship Id="rId3426" Type="http://schemas.openxmlformats.org/officeDocument/2006/relationships/slide" Target="slides/slide3422.xml"/><Relationship Id="rId4757" Type="http://schemas.openxmlformats.org/officeDocument/2006/relationships/slide" Target="slides/slide4753.xml"/><Relationship Id="rId3429" Type="http://schemas.openxmlformats.org/officeDocument/2006/relationships/slide" Target="slides/slide3425.xml"/><Relationship Id="rId3428" Type="http://schemas.openxmlformats.org/officeDocument/2006/relationships/slide" Target="slides/slide3424.xml"/><Relationship Id="rId4759" Type="http://schemas.openxmlformats.org/officeDocument/2006/relationships/slide" Target="slides/slide4755.xml"/><Relationship Id="rId899" Type="http://schemas.openxmlformats.org/officeDocument/2006/relationships/slide" Target="slides/slide895.xml"/><Relationship Id="rId898" Type="http://schemas.openxmlformats.org/officeDocument/2006/relationships/slide" Target="slides/slide894.xml"/><Relationship Id="rId897" Type="http://schemas.openxmlformats.org/officeDocument/2006/relationships/slide" Target="slides/slide893.xml"/><Relationship Id="rId896" Type="http://schemas.openxmlformats.org/officeDocument/2006/relationships/slide" Target="slides/slide892.xml"/><Relationship Id="rId891" Type="http://schemas.openxmlformats.org/officeDocument/2006/relationships/slide" Target="slides/slide887.xml"/><Relationship Id="rId890" Type="http://schemas.openxmlformats.org/officeDocument/2006/relationships/slide" Target="slides/slide886.xml"/><Relationship Id="rId4750" Type="http://schemas.openxmlformats.org/officeDocument/2006/relationships/slide" Target="slides/slide4746.xml"/><Relationship Id="rId895" Type="http://schemas.openxmlformats.org/officeDocument/2006/relationships/slide" Target="slides/slide891.xml"/><Relationship Id="rId3421" Type="http://schemas.openxmlformats.org/officeDocument/2006/relationships/slide" Target="slides/slide3417.xml"/><Relationship Id="rId4752" Type="http://schemas.openxmlformats.org/officeDocument/2006/relationships/slide" Target="slides/slide4748.xml"/><Relationship Id="rId894" Type="http://schemas.openxmlformats.org/officeDocument/2006/relationships/slide" Target="slides/slide890.xml"/><Relationship Id="rId3420" Type="http://schemas.openxmlformats.org/officeDocument/2006/relationships/slide" Target="slides/slide3416.xml"/><Relationship Id="rId4751" Type="http://schemas.openxmlformats.org/officeDocument/2006/relationships/slide" Target="slides/slide4747.xml"/><Relationship Id="rId893" Type="http://schemas.openxmlformats.org/officeDocument/2006/relationships/slide" Target="slides/slide889.xml"/><Relationship Id="rId3423" Type="http://schemas.openxmlformats.org/officeDocument/2006/relationships/slide" Target="slides/slide3419.xml"/><Relationship Id="rId4754" Type="http://schemas.openxmlformats.org/officeDocument/2006/relationships/slide" Target="slides/slide4750.xml"/><Relationship Id="rId892" Type="http://schemas.openxmlformats.org/officeDocument/2006/relationships/slide" Target="slides/slide888.xml"/><Relationship Id="rId3422" Type="http://schemas.openxmlformats.org/officeDocument/2006/relationships/slide" Target="slides/slide3418.xml"/><Relationship Id="rId4753" Type="http://schemas.openxmlformats.org/officeDocument/2006/relationships/slide" Target="slides/slide4749.xml"/><Relationship Id="rId2126" Type="http://schemas.openxmlformats.org/officeDocument/2006/relationships/slide" Target="slides/slide2122.xml"/><Relationship Id="rId3458" Type="http://schemas.openxmlformats.org/officeDocument/2006/relationships/slide" Target="slides/slide3454.xml"/><Relationship Id="rId4789" Type="http://schemas.openxmlformats.org/officeDocument/2006/relationships/slide" Target="slides/slide4785.xml"/><Relationship Id="rId2127" Type="http://schemas.openxmlformats.org/officeDocument/2006/relationships/slide" Target="slides/slide2123.xml"/><Relationship Id="rId3457" Type="http://schemas.openxmlformats.org/officeDocument/2006/relationships/slide" Target="slides/slide3453.xml"/><Relationship Id="rId4788" Type="http://schemas.openxmlformats.org/officeDocument/2006/relationships/slide" Target="slides/slide4784.xml"/><Relationship Id="rId2128" Type="http://schemas.openxmlformats.org/officeDocument/2006/relationships/slide" Target="slides/slide2124.xml"/><Relationship Id="rId2129" Type="http://schemas.openxmlformats.org/officeDocument/2006/relationships/slide" Target="slides/slide2125.xml"/><Relationship Id="rId3459" Type="http://schemas.openxmlformats.org/officeDocument/2006/relationships/slide" Target="slides/slide3455.xml"/><Relationship Id="rId3450" Type="http://schemas.openxmlformats.org/officeDocument/2006/relationships/slide" Target="slides/slide3446.xml"/><Relationship Id="rId4781" Type="http://schemas.openxmlformats.org/officeDocument/2006/relationships/slide" Target="slides/slide4777.xml"/><Relationship Id="rId4780" Type="http://schemas.openxmlformats.org/officeDocument/2006/relationships/slide" Target="slides/slide4776.xml"/><Relationship Id="rId2120" Type="http://schemas.openxmlformats.org/officeDocument/2006/relationships/slide" Target="slides/slide2116.xml"/><Relationship Id="rId3452" Type="http://schemas.openxmlformats.org/officeDocument/2006/relationships/slide" Target="slides/slide3448.xml"/><Relationship Id="rId4783" Type="http://schemas.openxmlformats.org/officeDocument/2006/relationships/slide" Target="slides/slide4779.xml"/><Relationship Id="rId2121" Type="http://schemas.openxmlformats.org/officeDocument/2006/relationships/slide" Target="slides/slide2117.xml"/><Relationship Id="rId3451" Type="http://schemas.openxmlformats.org/officeDocument/2006/relationships/slide" Target="slides/slide3447.xml"/><Relationship Id="rId4782" Type="http://schemas.openxmlformats.org/officeDocument/2006/relationships/slide" Target="slides/slide4778.xml"/><Relationship Id="rId2122" Type="http://schemas.openxmlformats.org/officeDocument/2006/relationships/slide" Target="slides/slide2118.xml"/><Relationship Id="rId3454" Type="http://schemas.openxmlformats.org/officeDocument/2006/relationships/slide" Target="slides/slide3450.xml"/><Relationship Id="rId4785" Type="http://schemas.openxmlformats.org/officeDocument/2006/relationships/slide" Target="slides/slide4781.xml"/><Relationship Id="rId2123" Type="http://schemas.openxmlformats.org/officeDocument/2006/relationships/slide" Target="slides/slide2119.xml"/><Relationship Id="rId3453" Type="http://schemas.openxmlformats.org/officeDocument/2006/relationships/slide" Target="slides/slide3449.xml"/><Relationship Id="rId4784" Type="http://schemas.openxmlformats.org/officeDocument/2006/relationships/slide" Target="slides/slide4780.xml"/><Relationship Id="rId2124" Type="http://schemas.openxmlformats.org/officeDocument/2006/relationships/slide" Target="slides/slide2120.xml"/><Relationship Id="rId3456" Type="http://schemas.openxmlformats.org/officeDocument/2006/relationships/slide" Target="slides/slide3452.xml"/><Relationship Id="rId4787" Type="http://schemas.openxmlformats.org/officeDocument/2006/relationships/slide" Target="slides/slide4783.xml"/><Relationship Id="rId2125" Type="http://schemas.openxmlformats.org/officeDocument/2006/relationships/slide" Target="slides/slide2121.xml"/><Relationship Id="rId3455" Type="http://schemas.openxmlformats.org/officeDocument/2006/relationships/slide" Target="slides/slide3451.xml"/><Relationship Id="rId4786" Type="http://schemas.openxmlformats.org/officeDocument/2006/relationships/slide" Target="slides/slide4782.xml"/><Relationship Id="rId2115" Type="http://schemas.openxmlformats.org/officeDocument/2006/relationships/slide" Target="slides/slide2111.xml"/><Relationship Id="rId3447" Type="http://schemas.openxmlformats.org/officeDocument/2006/relationships/slide" Target="slides/slide3443.xml"/><Relationship Id="rId4778" Type="http://schemas.openxmlformats.org/officeDocument/2006/relationships/slide" Target="slides/slide4774.xml"/><Relationship Id="rId2116" Type="http://schemas.openxmlformats.org/officeDocument/2006/relationships/slide" Target="slides/slide2112.xml"/><Relationship Id="rId3446" Type="http://schemas.openxmlformats.org/officeDocument/2006/relationships/slide" Target="slides/slide3442.xml"/><Relationship Id="rId4777" Type="http://schemas.openxmlformats.org/officeDocument/2006/relationships/slide" Target="slides/slide4773.xml"/><Relationship Id="rId2117" Type="http://schemas.openxmlformats.org/officeDocument/2006/relationships/slide" Target="slides/slide2113.xml"/><Relationship Id="rId3449" Type="http://schemas.openxmlformats.org/officeDocument/2006/relationships/slide" Target="slides/slide3445.xml"/><Relationship Id="rId2118" Type="http://schemas.openxmlformats.org/officeDocument/2006/relationships/slide" Target="slides/slide2114.xml"/><Relationship Id="rId3448" Type="http://schemas.openxmlformats.org/officeDocument/2006/relationships/slide" Target="slides/slide3444.xml"/><Relationship Id="rId4779" Type="http://schemas.openxmlformats.org/officeDocument/2006/relationships/slide" Target="slides/slide4775.xml"/><Relationship Id="rId2119" Type="http://schemas.openxmlformats.org/officeDocument/2006/relationships/slide" Target="slides/slide2115.xml"/><Relationship Id="rId4770" Type="http://schemas.openxmlformats.org/officeDocument/2006/relationships/slide" Target="slides/slide4766.xml"/><Relationship Id="rId3441" Type="http://schemas.openxmlformats.org/officeDocument/2006/relationships/slide" Target="slides/slide3437.xml"/><Relationship Id="rId4772" Type="http://schemas.openxmlformats.org/officeDocument/2006/relationships/slide" Target="slides/slide4768.xml"/><Relationship Id="rId2110" Type="http://schemas.openxmlformats.org/officeDocument/2006/relationships/slide" Target="slides/slide2106.xml"/><Relationship Id="rId3440" Type="http://schemas.openxmlformats.org/officeDocument/2006/relationships/slide" Target="slides/slide3436.xml"/><Relationship Id="rId4771" Type="http://schemas.openxmlformats.org/officeDocument/2006/relationships/slide" Target="slides/slide4767.xml"/><Relationship Id="rId2111" Type="http://schemas.openxmlformats.org/officeDocument/2006/relationships/slide" Target="slides/slide2107.xml"/><Relationship Id="rId3443" Type="http://schemas.openxmlformats.org/officeDocument/2006/relationships/slide" Target="slides/slide3439.xml"/><Relationship Id="rId4774" Type="http://schemas.openxmlformats.org/officeDocument/2006/relationships/slide" Target="slides/slide4770.xml"/><Relationship Id="rId2112" Type="http://schemas.openxmlformats.org/officeDocument/2006/relationships/slide" Target="slides/slide2108.xml"/><Relationship Id="rId3442" Type="http://schemas.openxmlformats.org/officeDocument/2006/relationships/slide" Target="slides/slide3438.xml"/><Relationship Id="rId4773" Type="http://schemas.openxmlformats.org/officeDocument/2006/relationships/slide" Target="slides/slide4769.xml"/><Relationship Id="rId2113" Type="http://schemas.openxmlformats.org/officeDocument/2006/relationships/slide" Target="slides/slide2109.xml"/><Relationship Id="rId3445" Type="http://schemas.openxmlformats.org/officeDocument/2006/relationships/slide" Target="slides/slide3441.xml"/><Relationship Id="rId4776" Type="http://schemas.openxmlformats.org/officeDocument/2006/relationships/slide" Target="slides/slide4772.xml"/><Relationship Id="rId2114" Type="http://schemas.openxmlformats.org/officeDocument/2006/relationships/slide" Target="slides/slide2110.xml"/><Relationship Id="rId3444" Type="http://schemas.openxmlformats.org/officeDocument/2006/relationships/slide" Target="slides/slide3440.xml"/><Relationship Id="rId4775" Type="http://schemas.openxmlformats.org/officeDocument/2006/relationships/slide" Target="slides/slide4771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Shape 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Shape 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94" name="Shape 5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5" name="Shape 5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6" name="Shape 5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01" name="Shape 5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2" name="Shape 56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3" name="Shape 56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08" name="Shape 5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9" name="Shape 56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0" name="Shape 56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15" name="Shape 5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6" name="Shape 56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7" name="Shape 56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22" name="Shape 5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3" name="Shape 56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4" name="Shape 56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29" name="Shape 5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0" name="Shape 5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1" name="Shape 5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34" name="Shape 5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5" name="Shape 5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6" name="Shape 5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39" name="Shape 5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0" name="Shape 5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1" name="Shape 5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44" name="Shape 5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5" name="Shape 5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6" name="Shape 5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49" name="Shape 5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0" name="Shape 5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1" name="Shape 5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Shape 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Shape 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54" name="Shape 5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5" name="Shape 5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6" name="Shape 5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59" name="Shape 5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0" name="Shape 5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1" name="Shape 5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64" name="Shape 5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5" name="Shape 5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6" name="Shape 5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69" name="Shape 5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0" name="Shape 5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1" name="Shape 5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74" name="Shape 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5" name="Shape 5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6" name="Shape 5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79" name="Shape 5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0" name="Shape 5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1" name="Shape 5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84" name="Shape 5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5" name="Shape 5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86" name="Shape 5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89" name="Shape 5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0" name="Shape 5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1" name="Shape 5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94" name="Shape 5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5" name="Shape 5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6" name="Shape 5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99" name="Shape 5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0" name="Shape 5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1" name="Shape 5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Shape 6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Shape 6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04" name="Shape 5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5" name="Shape 5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6" name="Shape 5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09" name="Shape 5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0" name="Shape 5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1" name="Shape 5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14" name="Shape 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5" name="Shape 5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6" name="Shape 5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19" name="Shape 5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0" name="Shape 5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1" name="Shape 5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24" name="Shape 5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5" name="Shape 5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6" name="Shape 5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29" name="Shape 5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0" name="Shape 5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1" name="Shape 5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34" name="Shape 5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5" name="Shape 5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6" name="Shape 5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41" name="Shape 5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2" name="Shape 57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3" name="Shape 57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48" name="Shape 5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9" name="Shape 57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0" name="Shape 57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55" name="Shape 5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6" name="Shape 57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7" name="Shape 57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Shape 6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Shape 6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62" name="Shape 5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3" name="Shape 57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4" name="Shape 57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69" name="Shape 5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0" name="Shape 5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1" name="Shape 5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74" name="Shape 5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5" name="Shape 5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6" name="Shape 5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79" name="Shape 5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0" name="Shape 5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1" name="Shape 5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84" name="Shape 5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5" name="Shape 5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86" name="Shape 5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89" name="Shape 5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0" name="Shape 5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1" name="Shape 5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94" name="Shape 5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5" name="Shape 5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6" name="Shape 5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99" name="Shape 5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0" name="Shape 5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1" name="Shape 5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06" name="Shape 5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7" name="Shape 58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8" name="Shape 58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13" name="Shape 5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4" name="Shape 58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5" name="Shape 58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Shape 6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20" name="Shape 5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1" name="Shape 58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2" name="Shape 58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27" name="Shape 5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8" name="Shape 58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29" name="Shape 58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34" name="Shape 5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5" name="Shape 5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6" name="Shape 5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39" name="Shape 5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0" name="Shape 5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1" name="Shape 5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44" name="Shape 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5" name="Shape 5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6" name="Shape 5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49" name="Shape 5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0" name="Shape 5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1" name="Shape 5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54" name="Shape 5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5" name="Shape 5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6" name="Shape 5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59" name="Shape 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0" name="Shape 5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1" name="Shape 5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64" name="Shape 5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5" name="Shape 5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6" name="Shape 5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69" name="Shape 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0" name="Shape 5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1" name="Shape 5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Shape 6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74" name="Shape 5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5" name="Shape 5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6" name="Shape 5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79" name="Shape 5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0" name="Shape 5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1" name="Shape 5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84" name="Shape 5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5" name="Shape 5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6" name="Shape 5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89" name="Shape 5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0" name="Shape 5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1" name="Shape 5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94" name="Shape 5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5" name="Shape 5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6" name="Shape 5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99" name="Shape 5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0" name="Shape 5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1" name="Shape 5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04" name="Shape 5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5" name="Shape 5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6" name="Shape 5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09" name="Shape 5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0" name="Shape 5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1" name="Shape 5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14" name="Shape 5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5" name="Shape 5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6" name="Shape 5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19" name="Shape 5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0" name="Shape 5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1" name="Shape 5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Shape 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Shape 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24" name="Shape 5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5" name="Shape 5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6" name="Shape 5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29" name="Shape 5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0" name="Shape 5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1" name="Shape 5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34" name="Shape 5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5" name="Shape 5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6" name="Shape 5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39" name="Shape 5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0" name="Shape 5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1" name="Shape 5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46" name="Shape 5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7" name="Shape 59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8" name="Shape 59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53" name="Shape 5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4" name="Shape 59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5" name="Shape 59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60" name="Shape 5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1" name="Shape 59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2" name="Shape 59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67" name="Shape 5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8" name="Shape 59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9" name="Shape 59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74" name="Shape 5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5" name="Shape 5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6" name="Shape 5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79" name="Shape 5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0" name="Shape 5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1" name="Shape 5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Shape 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" name="Shape 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84" name="Shape 5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5" name="Shape 5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6" name="Shape 5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89" name="Shape 5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0" name="Shape 5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1" name="Shape 5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94" name="Shape 5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5" name="Shape 5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6" name="Shape 5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99" name="Shape 5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0" name="Shape 6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1" name="Shape 6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04" name="Shape 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5" name="Shape 6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06" name="Shape 6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11" name="Shape 6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2" name="Shape 60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3" name="Shape 60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18" name="Shape 6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9" name="Shape 60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0" name="Shape 60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25" name="Shape 6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6" name="Shape 60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7" name="Shape 60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32" name="Shape 6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3" name="Shape 60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4" name="Shape 60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39" name="Shape 6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0" name="Shape 6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1" name="Shape 6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Shape 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44" name="Shape 6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5" name="Shape 6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6" name="Shape 6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49" name="Shape 6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0" name="Shape 6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1" name="Shape 6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54" name="Shape 6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5" name="Shape 6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6" name="Shape 6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59" name="Shape 6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0" name="Shape 6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1" name="Shape 6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64" name="Shape 6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5" name="Shape 6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6" name="Shape 6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69" name="Shape 6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0" name="Shape 6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1" name="Shape 6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74" name="Shape 6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5" name="Shape 6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6" name="Shape 6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79" name="Shape 6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0" name="Shape 6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1" name="Shape 6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84" name="Shape 6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5" name="Shape 6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6" name="Shape 6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89" name="Shape 6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0" name="Shape 6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1" name="Shape 6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" name="Shape 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94" name="Shape 6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5" name="Shape 6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6" name="Shape 6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99" name="Shape 6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0" name="Shape 6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1" name="Shape 6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04" name="Shape 6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5" name="Shape 6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6" name="Shape 6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09" name="Shape 6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0" name="Shape 6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1" name="Shape 6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14" name="Shape 6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5" name="Shape 6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6" name="Shape 6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19" name="Shape 6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0" name="Shape 6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1" name="Shape 6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24" name="Shape 6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5" name="Shape 6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6" name="Shape 6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29" name="Shape 6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0" name="Shape 6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1" name="Shape 6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34" name="Shape 6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5" name="Shape 6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6" name="Shape 6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39" name="Shape 6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0" name="Shape 6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1" name="Shape 6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Shape 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Shape 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44" name="Shape 6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Shape 6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6" name="Shape 6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51" name="Shape 6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2" name="Shape 6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3" name="Shape 6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58" name="Shape 6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9" name="Shape 6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0" name="Shape 6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65" name="Shape 6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6" name="Shape 6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7" name="Shape 6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72" name="Shape 6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3" name="Shape 6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4" name="Shape 6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79" name="Shape 6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0" name="Shape 6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1" name="Shape 6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84" name="Shape 6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5" name="Shape 6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6" name="Shape 6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89" name="Shape 6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0" name="Shape 6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1" name="Shape 6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94" name="Shape 6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5" name="Shape 6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6" name="Shape 6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199" name="Shape 6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0" name="Shape 6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1" name="Shape 6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Shape 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Shape 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04" name="Shape 6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5" name="Shape 6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6" name="Shape 6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09" name="Shape 6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0" name="Shape 6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1" name="Shape 6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16" name="Shape 6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7" name="Shape 6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8" name="Shape 6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23" name="Shape 6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4" name="Shape 6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5" name="Shape 6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30" name="Shape 6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1" name="Shape 6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2" name="Shape 6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37" name="Shape 6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8" name="Shape 6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9" name="Shape 6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44" name="Shape 6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5" name="Shape 6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6" name="Shape 6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49" name="Shape 6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0" name="Shape 6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1" name="Shape 6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54" name="Shape 6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5" name="Shape 6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6" name="Shape 6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59" name="Shape 6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0" name="Shape 6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1" name="Shape 6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Shape 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" name="Shape 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64" name="Shape 6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5" name="Shape 6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6" name="Shape 6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69" name="Shape 6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0" name="Shape 6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1" name="Shape 6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74" name="Shape 6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5" name="Shape 6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6" name="Shape 6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79" name="Shape 6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0" name="Shape 6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1" name="Shape 6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84" name="Shape 6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5" name="Shape 6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6" name="Shape 6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89" name="Shape 6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0" name="Shape 6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1" name="Shape 6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94" name="Shape 6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5" name="Shape 6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6" name="Shape 6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299" name="Shape 6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0" name="Shape 6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1" name="Shape 6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04" name="Shape 6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5" name="Shape 6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6" name="Shape 6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09" name="Shape 6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0" name="Shape 6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1" name="Shape 6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Shape 6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Shape 6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14" name="Shape 6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5" name="Shape 6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6" name="Shape 6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19" name="Shape 6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0" name="Shape 6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1" name="Shape 6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24" name="Shape 6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5" name="Shape 6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6" name="Shape 6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29" name="Shape 6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0" name="Shape 6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1" name="Shape 6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34" name="Shape 6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5" name="Shape 6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6" name="Shape 6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39" name="Shape 6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0" name="Shape 6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1" name="Shape 6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44" name="Shape 6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5" name="Shape 6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6" name="Shape 6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49" name="Shape 6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0" name="Shape 6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1" name="Shape 6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56" name="Shape 6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7" name="Shape 63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8" name="Shape 63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63" name="Shape 6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4" name="Shape 63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5" name="Shape 63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hape 6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" name="Shape 6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70" name="Shape 6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1" name="Shape 63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2" name="Shape 63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77" name="Shape 6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8" name="Shape 63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9" name="Shape 63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84" name="Shape 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5" name="Shape 6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6" name="Shape 6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89" name="Shape 6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0" name="Shape 6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1" name="Shape 6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94" name="Shape 6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5" name="Shape 6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6" name="Shape 6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99" name="Shape 6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0" name="Shape 6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1" name="Shape 6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04" name="Shape 6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5" name="Shape 6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6" name="Shape 6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09" name="Shape 6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0" name="Shape 6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1" name="Shape 6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14" name="Shape 6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5" name="Shape 6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6" name="Shape 6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21" name="Shape 6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2" name="Shape 64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3" name="Shape 64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Shape 6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Shape 6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28" name="Shape 6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9" name="Shape 64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0" name="Shape 64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35" name="Shape 6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6" name="Shape 64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7" name="Shape 64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42" name="Shape 6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3" name="Shape 64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4" name="Shape 64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49" name="Shape 6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0" name="Shape 6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1" name="Shape 6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54" name="Shape 6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5" name="Shape 6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6" name="Shape 6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59" name="Shape 6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0" name="Shape 6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1" name="Shape 6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64" name="Shape 6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5" name="Shape 6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6" name="Shape 6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69" name="Shape 6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0" name="Shape 6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1" name="Shape 6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74" name="Shape 6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5" name="Shape 6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6" name="Shape 6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79" name="Shape 6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0" name="Shape 6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1" name="Shape 6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Shape 7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" name="Shape 7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84" name="Shape 6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5" name="Shape 6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6" name="Shape 6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89" name="Shape 6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0" name="Shape 6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1" name="Shape 6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94" name="Shape 6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5" name="Shape 6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96" name="Shape 6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99" name="Shape 6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0" name="Shape 6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1" name="Shape 6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04" name="Shape 6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5" name="Shape 6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6" name="Shape 6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09" name="Shape 6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0" name="Shape 6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1" name="Shape 6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14" name="Shape 6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5" name="Shape 6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16" name="Shape 6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19" name="Shape 6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0" name="Shape 6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1" name="Shape 6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24" name="Shape 6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5" name="Shape 6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6" name="Shape 6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29" name="Shape 6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0" name="Shape 6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1" name="Shape 6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Shape 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34" name="Shape 6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5" name="Shape 6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6" name="Shape 6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39" name="Shape 6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0" name="Shape 6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1" name="Shape 6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44" name="Shape 6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5" name="Shape 6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6" name="Shape 6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49" name="Shape 6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0" name="Shape 6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1" name="Shape 6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54" name="Shape 6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5" name="Shape 6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6" name="Shape 6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61" name="Shape 6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2" name="Shape 65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3" name="Shape 65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68" name="Shape 6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9" name="Shape 65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0" name="Shape 65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75" name="Shape 6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6" name="Shape 65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7" name="Shape 65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82" name="Shape 6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3" name="Shape 65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4" name="Shape 65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89" name="Shape 6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0" name="Shape 6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1" name="Shape 6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Shape 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Shape 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94" name="Shape 6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5" name="Shape 6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6" name="Shape 6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99" name="Shape 6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0" name="Shape 6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1" name="Shape 6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04" name="Shape 6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5" name="Shape 6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6" name="Shape 6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09" name="Shape 6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0" name="Shape 6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1" name="Shape 6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14" name="Shape 6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5" name="Shape 6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16" name="Shape 6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19" name="Shape 6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0" name="Shape 6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1" name="Shape 6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26" name="Shape 6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7" name="Shape 66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8" name="Shape 66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33" name="Shape 6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4" name="Shape 66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5" name="Shape 66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40" name="Shape 6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1" name="Shape 66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2" name="Shape 66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47" name="Shape 6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8" name="Shape 66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9" name="Shape 66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Shape 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Shape 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54" name="Shape 6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5" name="Shape 6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6" name="Shape 6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59" name="Shape 6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0" name="Shape 6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1" name="Shape 6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64" name="Shape 6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5" name="Shape 6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6" name="Shape 6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69" name="Shape 6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0" name="Shape 6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1" name="Shape 6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74" name="Shape 6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5" name="Shape 6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6" name="Shape 6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79" name="Shape 6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0" name="Shape 6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1" name="Shape 6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84" name="Shape 6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5" name="Shape 6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6" name="Shape 6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89" name="Shape 6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0" name="Shape 6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1" name="Shape 6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94" name="Shape 6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5" name="Shape 6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96" name="Shape 6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99" name="Shape 6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0" name="Shape 6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1" name="Shape 6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Shape 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04" name="Shape 6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5" name="Shape 6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6" name="Shape 6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09" name="Shape 6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0" name="Shape 6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1" name="Shape 6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14" name="Shape 6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5" name="Shape 6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6" name="Shape 6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19" name="Shape 6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0" name="Shape 6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1" name="Shape 6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24" name="Shape 6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5" name="Shape 6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6" name="Shape 6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29" name="Shape 6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0" name="Shape 6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1" name="Shape 6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34" name="Shape 6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5" name="Shape 6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6" name="Shape 6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39" name="Shape 6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0" name="Shape 6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1" name="Shape 6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44" name="Shape 6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5" name="Shape 6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6" name="Shape 6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49" name="Shape 6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0" name="Shape 6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1" name="Shape 6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Shape 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Shape 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54" name="Shape 6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5" name="Shape 6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6" name="Shape 6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59" name="Shape 6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0" name="Shape 6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1" name="Shape 6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66" name="Shape 6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7" name="Shape 67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68" name="Shape 67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73" name="Shape 6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4" name="Shape 67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5" name="Shape 67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80" name="Shape 6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1" name="Shape 67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2" name="Shape 67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87" name="Shape 6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8" name="Shape 67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9" name="Shape 67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94" name="Shape 6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5" name="Shape 6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6" name="Shape 6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99" name="Shape 6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0" name="Shape 6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1" name="Shape 6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04" name="Shape 6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5" name="Shape 6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6" name="Shape 6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09" name="Shape 6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0" name="Shape 6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1" name="Shape 6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Shape 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Shape 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14" name="Shape 6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5" name="Shape 6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6" name="Shape 6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19" name="Shape 6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0" name="Shape 6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1" name="Shape 6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24" name="Shape 6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5" name="Shape 6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6" name="Shape 6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31" name="Shape 6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2" name="Shape 68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3" name="Shape 68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38" name="Shape 6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9" name="Shape 68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0" name="Shape 68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45" name="Shape 6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6" name="Shape 68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7" name="Shape 68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52" name="Shape 6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3" name="Shape 68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4" name="Shape 68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59" name="Shape 6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" name="Shape 6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1" name="Shape 6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64" name="Shape 6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5" name="Shape 6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6" name="Shape 6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69" name="Shape 6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0" name="Shape 6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1" name="Shape 6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Shape 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Shape 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74" name="Shape 6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5" name="Shape 6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6" name="Shape 6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79" name="Shape 6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0" name="Shape 6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1" name="Shape 6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84" name="Shape 6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5" name="Shape 6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6" name="Shape 6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89" name="Shape 6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0" name="Shape 6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1" name="Shape 6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94" name="Shape 6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5" name="Shape 6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6" name="Shape 6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99" name="Shape 6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0" name="Shape 6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1" name="Shape 6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04" name="Shape 6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5" name="Shape 6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06" name="Shape 6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09" name="Shape 6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0" name="Shape 6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1" name="Shape 6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14" name="Shape 6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5" name="Shape 6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6" name="Shape 6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19" name="Shape 6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0" name="Shape 6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1" name="Shape 6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hape 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Shape 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24" name="Shape 6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5" name="Shape 6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6" name="Shape 6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29" name="Shape 6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0" name="Shape 6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1" name="Shape 6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34" name="Shape 6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5" name="Shape 6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6" name="Shape 6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39" name="Shape 6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0" name="Shape 6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1" name="Shape 6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44" name="Shape 6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5" name="Shape 6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46" name="Shape 6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49" name="Shape 6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0" name="Shape 6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1" name="Shape 6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54" name="Shape 6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5" name="Shape 6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6" name="Shape 6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59" name="Shape 6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0" name="Shape 6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1" name="Shape 6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64" name="Shape 6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5" name="Shape 6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6" name="Shape 6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71" name="Shape 6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2" name="Shape 69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3" name="Shape 69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Shape 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Shape 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78" name="Shape 6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9" name="Shape 69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0" name="Shape 69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85" name="Shape 6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6" name="Shape 69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7" name="Shape 69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92" name="Shape 6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3" name="Shape 69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4" name="Shape 69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99" name="Shape 6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0" name="Shape 7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1" name="Shape 7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04" name="Shape 7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5" name="Shape 7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6" name="Shape 7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09" name="Shape 7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0" name="Shape 7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1" name="Shape 7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14" name="Shape 7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5" name="Shape 7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6" name="Shape 7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19" name="Shape 7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0" name="Shape 7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1" name="Shape 7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24" name="Shape 7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5" name="Shape 7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6" name="Shape 7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29" name="Shape 7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0" name="Shape 7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1" name="Shape 7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Shape 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Shape 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36" name="Shape 7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7" name="Shape 70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8" name="Shape 70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43" name="Shape 7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4" name="Shape 70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45" name="Shape 70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50" name="Shape 7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1" name="Shape 70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2" name="Shape 70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57" name="Shape 7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8" name="Shape 70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9" name="Shape 70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64" name="Shape 7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" name="Shape 7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6" name="Shape 7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69" name="Shape 7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0" name="Shape 7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1" name="Shape 7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74" name="Shape 7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5" name="Shape 7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6" name="Shape 7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79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Shape 7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1" name="Shape 7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84" name="Shape 7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5" name="Shape 7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6" name="Shape 7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89" name="Shape 7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0" name="Shape 7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1" name="Shape 7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Shape 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Shape 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94" name="Shape 7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5" name="Shape 7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6" name="Shape 7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99" name="Shape 7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0" name="Shape 7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1" name="Shape 7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04" name="Shape 7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5" name="Shape 7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6" name="Shape 7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09" name="Shape 7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0" name="Shape 7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1" name="Shape 7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14" name="Shape 7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5" name="Shape 7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6" name="Shape 7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19" name="Shape 7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0" name="Shape 7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1" name="Shape 7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24" name="Shape 7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5" name="Shape 7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6" name="Shape 7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29" name="Shape 7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0" name="Shape 7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1" name="Shape 7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34" name="Shape 7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5" name="Shape 7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6" name="Shape 7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39" name="Shape 7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0" name="Shape 7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1" name="Shape 7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Shape 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Shape 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44" name="Shape 7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5" name="Shape 7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6" name="Shape 7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49" name="Shape 7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0" name="Shape 7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1" name="Shape 7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54" name="Shape 7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5" name="Shape 7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6" name="Shape 7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59" name="Shape 7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0" name="Shape 7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1" name="Shape 7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64" name="Shape 7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5" name="Shape 7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6" name="Shape 7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69" name="Shape 7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hape 7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1" name="Shape 7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76" name="Shape 7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7" name="Shape 7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8" name="Shape 7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83" name="Shape 7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4" name="Shape 7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5" name="Shape 7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90" name="Shape 7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1" name="Shape 7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2" name="Shape 7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97" name="Shape 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8" name="Shape 7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9" name="Shape 7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Shape 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Shape 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04" name="Shape 7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5" name="Shape 7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6" name="Shape 7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09" name="Shape 7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0" name="Shape 7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1" name="Shape 7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14" name="Shape 7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5" name="Shape 7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6" name="Shape 7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19" name="Shape 7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0" name="Shape 7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1" name="Shape 7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24" name="Shape 7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5" name="Shape 7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6" name="Shape 7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29" name="Shape 7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0" name="Shape 7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1" name="Shape 7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34" name="Shape 7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5" name="Shape 7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6" name="Shape 7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41" name="Shape 7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2" name="Shape 7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43" name="Shape 7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48" name="Shape 7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9" name="Shape 7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0" name="Shape 7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55" name="Shape 7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6" name="Shape 7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7" name="Shape 7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Shape 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Shape 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62" name="Shape 7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3" name="Shape 7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4" name="Shape 7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69" name="Shape 7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" name="Shape 7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1" name="Shape 7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74" name="Shape 7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5" name="Shape 7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6" name="Shape 7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79" name="Shape 7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0" name="Shape 7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1" name="Shape 7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84" name="Shape 7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5" name="Shape 7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6" name="Shape 7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89" name="Shape 7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0" name="Shape 7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1" name="Shape 7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94" name="Shape 7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5" name="Shape 7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6" name="Shape 7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299" name="Shape 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0" name="Shape 7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1" name="Shape 7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04" name="Shape 7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5" name="Shape 7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6" name="Shape 7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09" name="Shape 7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0" name="Shape 7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1" name="Shape 7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Shape 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" name="Shape 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14" name="Shape 7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5" name="Shape 7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6" name="Shape 7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19" name="Shape 7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0" name="Shape 7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1" name="Shape 7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24" name="Shape 7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5" name="Shape 7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6" name="Shape 7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29" name="Shape 7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0" name="Shape 7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1" name="Shape 7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34" name="Shape 7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5" name="Shape 7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6" name="Shape 7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39" name="Shape 7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0" name="Shape 7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1" name="Shape 7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44" name="Shape 7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5" name="Shape 7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46" name="Shape 7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49" name="Shape 7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0" name="Shape 7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1" name="Shape 7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54" name="Shape 7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5" name="Shape 7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6" name="Shape 7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59" name="Shape 7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0" name="Shape 7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1" name="Shape 7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Shape 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Shape 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64" name="Shape 7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5" name="Shape 7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6" name="Shape 7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69" name="Shape 7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0" name="Shape 7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1" name="Shape 7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74" name="Shape 7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5" name="Shape 7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6" name="Shape 7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81" name="Shape 7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2" name="Shape 73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3" name="Shape 73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88" name="Shape 7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9" name="Shape 73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0" name="Shape 73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95" name="Shape 7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6" name="Shape 73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7" name="Shape 73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02" name="Shape 7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3" name="Shape 74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4" name="Shape 74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09" name="Shape 7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0" name="Shape 7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1" name="Shape 7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14" name="Shape 7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5" name="Shape 7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6" name="Shape 7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19" name="Shape 7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0" name="Shape 7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1" name="Shape 7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Shape 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" name="Shape 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24" name="Shape 7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5" name="Shape 7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6" name="Shape 7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29" name="Shape 7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0" name="Shape 7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1" name="Shape 7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34" name="Shape 7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5" name="Shape 7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6" name="Shape 7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39" name="Shape 7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0" name="Shape 7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1" name="Shape 7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46" name="Shape 7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7" name="Shape 74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8" name="Shape 74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53" name="Shape 7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4" name="Shape 74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5" name="Shape 74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60" name="Shape 7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1" name="Shape 74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2" name="Shape 74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67" name="Shape 7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8" name="Shape 74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9" name="Shape 74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74" name="Shape 7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" name="Shape 7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6" name="Shape 7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79" name="Shape 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0" name="Shape 7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1" name="Shape 7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Shape 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84" name="Shape 7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5" name="Shape 7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6" name="Shape 7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89" name="Shape 7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0" name="Shape 7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1" name="Shape 7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94" name="Shape 7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5" name="Shape 7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96" name="Shape 7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99" name="Shape 7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0" name="Shape 7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1" name="Shape 7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04" name="Shape 7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5" name="Shape 7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6" name="Shape 7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09" name="Shape 7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0" name="Shape 7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1" name="Shape 7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14" name="Shape 7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5" name="Shape 7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6" name="Shape 7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19" name="Shape 7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0" name="Shape 7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1" name="Shape 7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24" name="Shape 7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5" name="Shape 7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6" name="Shape 7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29" name="Shape 7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0" name="Shape 7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1" name="Shape 7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Shape 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" name="Shape 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34" name="Shape 7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5" name="Shape 7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6" name="Shape 7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39" name="Shape 7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0" name="Shape 7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1" name="Shape 7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44" name="Shape 7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5" name="Shape 7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6" name="Shape 7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49" name="Shape 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0" name="Shape 7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1" name="Shape 7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54" name="Shape 7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5" name="Shape 7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6" name="Shape 7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59" name="Shape 7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0" name="Shape 7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1" name="Shape 7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64" name="Shape 7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5" name="Shape 7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6" name="Shape 7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69" name="Shape 7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0" name="Shape 7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1" name="Shape 7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74" name="Shape 7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5" name="Shape 7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76" name="Shape 7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79" name="Shape 7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0" name="Shape 7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1" name="Shape 7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Shape 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Shape 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86" name="Shape 7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7" name="Shape 75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8" name="Shape 75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93" name="Shape 7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4" name="Shape 75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5" name="Shape 75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00" name="Shape 7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1" name="Shape 76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2" name="Shape 76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07" name="Shape 7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8" name="Shape 76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9" name="Shape 76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14" name="Shape 7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5" name="Shape 7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6" name="Shape 7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19" name="Shape 7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0" name="Shape 7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1" name="Shape 7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24" name="Shape 7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5" name="Shape 7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6" name="Shape 7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29" name="Shape 7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0" name="Shape 7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1" name="Shape 7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34" name="Shape 7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5" name="Shape 7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6" name="Shape 7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39" name="Shape 7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0" name="Shape 7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1" name="Shape 7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Shape 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Shape 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44" name="Shape 7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5" name="Shape 7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6" name="Shape 7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51" name="Shape 7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2" name="Shape 76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53" name="Shape 76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58" name="Shape 7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9" name="Shape 76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0" name="Shape 76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65" name="Shape 7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6" name="Shape 76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7" name="Shape 76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72" name="Shape 7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3" name="Shape 76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4" name="Shape 76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79" name="Shape 7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" name="Shape 7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1" name="Shape 7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84" name="Shape 7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5" name="Shape 7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6" name="Shape 7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89" name="Shape 7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0" name="Shape 7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1" name="Shape 7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94" name="Shape 7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5" name="Shape 7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6" name="Shape 7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699" name="Shape 7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0" name="Shape 7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1" name="Shape 7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Shape 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Shape 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04" name="Shape 7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5" name="Shape 7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6" name="Shape 7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09" name="Shape 7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0" name="Shape 7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1" name="Shape 7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14" name="Shape 7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5" name="Shape 7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6" name="Shape 7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19" name="Shape 7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0" name="Shape 7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1" name="Shape 7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24" name="Shape 7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5" name="Shape 7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6" name="Shape 7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29" name="Shape 7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0" name="Shape 7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1" name="Shape 7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34" name="Shape 7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5" name="Shape 7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6" name="Shape 7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39" name="Shape 7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0" name="Shape 7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1" name="Shape 7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44" name="Shape 7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5" name="Shape 7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6" name="Shape 7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49" name="Shape 7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0" name="Shape 7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1" name="Shape 7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Shape 8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Shape 8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54" name="Shape 7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5" name="Shape 7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6" name="Shape 7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59" name="Shape 7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0" name="Shape 7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1" name="Shape 7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64" name="Shape 7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5" name="Shape 7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6" name="Shape 7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69" name="Shape 7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0" name="Shape 7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1" name="Shape 7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74" name="Shape 7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5" name="Shape 7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6" name="Shape 7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79" name="Shape 7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0" name="Shape 7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1" name="Shape 7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84" name="Shape 7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5" name="Shape 7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6" name="Shape 7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91" name="Shape 7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2" name="Shape 77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93" name="Shape 77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98" name="Shape 7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9" name="Shape 77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0" name="Shape 78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05" name="Shape 7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6" name="Shape 78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7" name="Shape 78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Shape 8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12" name="Shape 7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3" name="Shape 78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14" name="Shape 78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19" name="Shape 7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0" name="Shape 7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1" name="Shape 7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24" name="Shape 7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5" name="Shape 7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6" name="Shape 7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29" name="Shape 7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0" name="Shape 7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1" name="Shape 7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34" name="Shape 7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5" name="Shape 7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6" name="Shape 7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39" name="Shape 7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0" name="Shape 7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1" name="Shape 7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44" name="Shape 7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5" name="Shape 7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6" name="Shape 7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49" name="Shape 7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0" name="Shape 7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1" name="Shape 7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56" name="Shape 7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7" name="Shape 78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8" name="Shape 78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63" name="Shape 7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4" name="Shape 78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5" name="Shape 78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Shape 8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Shape 8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70" name="Shape 7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1" name="Shape 78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2" name="Shape 78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77" name="Shape 7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8" name="Shape 78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79" name="Shape 78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84" name="Shape 7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" name="Shape 7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6" name="Shape 7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89" name="Shape 7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0" name="Shape 7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1" name="Shape 7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94" name="Shape 7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5" name="Shape 7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6" name="Shape 7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99" name="Shape 7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0" name="Shape 7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1" name="Shape 7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04" name="Shape 7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5" name="Shape 7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6" name="Shape 7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09" name="Shape 7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0" name="Shape 7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1" name="Shape 7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14" name="Shape 7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5" name="Shape 7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16" name="Shape 7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19" name="Shape 7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0" name="Shape 7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1" name="Shape 7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Shape 8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Shape 8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24" name="Shape 7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5" name="Shape 7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6" name="Shape 7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29" name="Shape 7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0" name="Shape 7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1" name="Shape 7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34" name="Shape 7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5" name="Shape 7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6" name="Shape 7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39" name="Shape 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0" name="Shape 7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1" name="Shape 7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44" name="Shape 7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5" name="Shape 7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46" name="Shape 7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49" name="Shape 7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0" name="Shape 7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1" name="Shape 7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54" name="Shape 7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5" name="Shape 7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56" name="Shape 7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59" name="Shape 7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0" name="Shape 7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1" name="Shape 7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64" name="Shape 7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5" name="Shape 7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6" name="Shape 7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69" name="Shape 7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0" name="Shape 7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1" name="Shape 7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Shape 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74" name="Shape 7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5" name="Shape 7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6" name="Shape 7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79" name="Shape 7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0" name="Shape 7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1" name="Shape 7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84" name="Shape 7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5" name="Shape 7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6" name="Shape 7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89" name="Shape 7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0" name="Shape 7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1" name="Shape 7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996" name="Shape 7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7" name="Shape 79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8" name="Shape 79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03" name="Shape 8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4" name="Shape 80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5" name="Shape 80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10" name="Shape 8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1" name="Shape 80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2" name="Shape 80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17" name="Shape 8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8" name="Shape 80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9" name="Shape 80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24" name="Shape 8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5" name="Shape 8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6" name="Shape 8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29" name="Shape 8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0" name="Shape 8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1" name="Shape 8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Shape 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Shape 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34" name="Shape 8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5" name="Shape 8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6" name="Shape 8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39" name="Shape 8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0" name="Shape 8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1" name="Shape 8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44" name="Shape 8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5" name="Shape 8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6" name="Shape 8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49" name="Shape 8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0" name="Shape 8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1" name="Shape 8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54" name="Shape 8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5" name="Shape 8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6" name="Shape 8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61" name="Shape 8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2" name="Shape 80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3" name="Shape 80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68" name="Shape 8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9" name="Shape 80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0" name="Shape 80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75" name="Shape 8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6" name="Shape 80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7" name="Shape 80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82" name="Shape 8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3" name="Shape 80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4" name="Shape 80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89" name="Shape 8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0" name="Shape 8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1" name="Shape 8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Shape 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Shape 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94" name="Shape 8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5" name="Shape 8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96" name="Shape 8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99" name="Shape 8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0" name="Shape 8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1" name="Shape 8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04" name="Shape 8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5" name="Shape 8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6" name="Shape 8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09" name="Shape 8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0" name="Shape 8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1" name="Shape 8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14" name="Shape 8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5" name="Shape 8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6" name="Shape 8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19" name="Shape 8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0" name="Shape 8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1" name="Shape 8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24" name="Shape 8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5" name="Shape 8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26" name="Shape 8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29" name="Shape 8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0" name="Shape 8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1" name="Shape 8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34" name="Shape 8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5" name="Shape 8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36" name="Shape 8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39" name="Shape 8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0" name="Shape 8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1" name="Shape 8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Shape 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" name="Shape 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44" name="Shape 8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5" name="Shape 8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6" name="Shape 8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49" name="Shape 8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0" name="Shape 8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1" name="Shape 8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54" name="Shape 8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5" name="Shape 8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6" name="Shape 8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59" name="Shape 8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0" name="Shape 8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1" name="Shape 8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64" name="Shape 8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5" name="Shape 8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6" name="Shape 8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69" name="Shape 8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0" name="Shape 8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1" name="Shape 8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74" name="Shape 8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5" name="Shape 8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6" name="Shape 8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79" name="Shape 8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0" name="Shape 8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1" name="Shape 8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84" name="Shape 8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5" name="Shape 8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6" name="Shape 8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89" name="Shape 8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0" name="Shape 8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1" name="Shape 8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Shape 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" name="Shape 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94" name="Shape 8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Shape 8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6" name="Shape 8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01" name="Shape 8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2" name="Shape 8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03" name="Shape 8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08" name="Shape 8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9" name="Shape 8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0" name="Shape 8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15" name="Shape 8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6" name="Shape 8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7" name="Shape 8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22" name="Shape 8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3" name="Shape 8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4" name="Shape 8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29" name="Shape 8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0" name="Shape 8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1" name="Shape 8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34" name="Shape 8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5" name="Shape 8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6" name="Shape 8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39" name="Shape 8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0" name="Shape 8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1" name="Shape 8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44" name="Shape 8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5" name="Shape 8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6" name="Shape 8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49" name="Shape 8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0" name="Shape 8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1" name="Shape 8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Shape 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Shape 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54" name="Shape 8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5" name="Shape 8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56" name="Shape 8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59" name="Shape 8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0" name="Shape 8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1" name="Shape 8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66" name="Shape 8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7" name="Shape 82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8" name="Shape 8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73" name="Shape 8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4" name="Shape 82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75" name="Shape 8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80" name="Shape 8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1" name="Shape 8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2" name="Shape 8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87" name="Shape 8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8" name="Shape 82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9" name="Shape 8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94" name="Shape 8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5" name="Shape 8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6" name="Shape 8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99" name="Shape 8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0" name="Shape 8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1" name="Shape 8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04" name="Shape 8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5" name="Shape 8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6" name="Shape 8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09" name="Shape 8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0" name="Shape 8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1" name="Shape 8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Shape 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Shape 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14" name="Shape 8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5" name="Shape 8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16" name="Shape 8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19" name="Shape 8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0" name="Shape 8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1" name="Shape 8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24" name="Shape 8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5" name="Shape 8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26" name="Shape 8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29" name="Shape 8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0" name="Shape 8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1" name="Shape 8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34" name="Shape 8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5" name="Shape 8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6" name="Shape 8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39" name="Shape 8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0" name="Shape 8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1" name="Shape 8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44" name="Shape 8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5" name="Shape 8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46" name="Shape 8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49" name="Shape 8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0" name="Shape 8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1" name="Shape 8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54" name="Shape 8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5" name="Shape 8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6" name="Shape 8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59" name="Shape 8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0" name="Shape 8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1" name="Shape 8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6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Shape 8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" name="Shape 8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64" name="Shape 8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5" name="Shape 8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6" name="Shape 8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69" name="Shape 8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0" name="Shape 8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1" name="Shape 8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74" name="Shape 8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5" name="Shape 8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6" name="Shape 8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79" name="Shape 8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0" name="Shape 8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1" name="Shape 8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84" name="Shape 8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5" name="Shape 8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6" name="Shape 8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89" name="Shape 8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0" name="Shape 8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1" name="Shape 8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94" name="Shape 8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5" name="Shape 8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6" name="Shape 8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99" name="Shape 8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0" name="Shape 8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1" name="Shape 8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06" name="Shape 8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7" name="Shape 84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8" name="Shape 84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13" name="Shape 8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4" name="Shape 84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15" name="Shape 84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Shape 8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Shape 8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20" name="Shape 8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1" name="Shape 84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2" name="Shape 84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27" name="Shape 8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8" name="Shape 84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9" name="Shape 84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34" name="Shape 8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5" name="Shape 8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6" name="Shape 8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39" name="Shape 8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0" name="Shape 8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1" name="Shape 8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44" name="Shape 8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5" name="Shape 8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6" name="Shape 8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49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Shape 8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Shape 8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54" name="Shape 8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5" name="Shape 8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6" name="Shape 8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59" name="Shape 8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0" name="Shape 8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1" name="Shape 8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64" name="Shape 8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5" name="Shape 8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66" name="Shape 8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71" name="Shape 8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2" name="Shape 84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3" name="Shape 84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Shape 9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Shape 9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78" name="Shape 8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9" name="Shape 84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0" name="Shape 84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85" name="Shape 8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6" name="Shape 84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7" name="Shape 84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92" name="Shape 8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3" name="Shape 84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4" name="Shape 84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499" name="Shape 8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0" name="Shape 8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1" name="Shape 8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04" name="Shape 8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5" name="Shape 8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6" name="Shape 8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09" name="Shape 8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0" name="Shape 8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1" name="Shape 8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14" name="Shape 8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5" name="Shape 8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6" name="Shape 8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19" name="Shape 8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0" name="Shape 8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1" name="Shape 8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24" name="Shape 8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5" name="Shape 8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6" name="Shape 8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29" name="Shape 8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0" name="Shape 8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1" name="Shape 8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Shape 9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" name="Shape 9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34" name="Shape 8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5" name="Shape 8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6" name="Shape 8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39" name="Shape 8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0" name="Shape 8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1" name="Shape 8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44" name="Shape 8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5" name="Shape 8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6" name="Shape 8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49" name="Shape 8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0" name="Shape 8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1" name="Shape 8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54" name="Shape 8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5" name="Shape 8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6" name="Shape 8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59" name="Shape 8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0" name="Shape 8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1" name="Shape 8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64" name="Shape 8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5" name="Shape 8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6" name="Shape 8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69" name="Shape 8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0" name="Shape 8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1" name="Shape 8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74" name="Shape 8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5" name="Shape 8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6" name="Shape 8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79" name="Shape 8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0" name="Shape 8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1" name="Shape 8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Shape 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Shape 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84" name="Shape 8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5" name="Shape 8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6" name="Shape 8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89" name="Shape 8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0" name="Shape 8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1" name="Shape 8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94" name="Shape 8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5" name="Shape 8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6" name="Shape 8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99" name="Shape 8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0" name="Shape 8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1" name="Shape 8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04" name="Shape 8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5" name="Shape 8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06" name="Shape 8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11" name="Shape 8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2" name="Shape 86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3" name="Shape 86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18" name="Shape 8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9" name="Shape 86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0" name="Shape 86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25" name="Shape 8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6" name="Shape 86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7" name="Shape 86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32" name="Shape 8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3" name="Shape 86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4" name="Shape 86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39" name="Shape 8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0" name="Shape 8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1" name="Shape 8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Shape 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Shape 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44" name="Shape 8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5" name="Shape 8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6" name="Shape 8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49" name="Shape 8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0" name="Shape 8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1" name="Shape 8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54" name="Shape 8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5" name="Shape 8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6" name="Shape 8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59" name="Shape 8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0" name="Shape 8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1" name="Shape 8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64" name="Shape 8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5" name="Shape 8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66" name="Shape 8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69" name="Shape 8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0" name="Shape 8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1" name="Shape 8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76" name="Shape 8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7" name="Shape 86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78" name="Shape 86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83" name="Shape 8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4" name="Shape 86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5" name="Shape 86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90" name="Shape 8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1" name="Shape 86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2" name="Shape 86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97" name="Shape 8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8" name="Shape 86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9" name="Shape 86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Shape 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" name="Shape 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04" name="Shape 8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5" name="Shape 8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6" name="Shape 8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09" name="Shape 8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0" name="Shape 8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1" name="Shape 8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14" name="Shape 8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5" name="Shape 8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16" name="Shape 8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19" name="Shape 8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0" name="Shape 8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1" name="Shape 8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24" name="Shape 8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5" name="Shape 8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6" name="Shape 8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29" name="Shape 8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0" name="Shape 8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1" name="Shape 8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34" name="Shape 8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5" name="Shape 8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6" name="Shape 8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39" name="Shape 8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0" name="Shape 8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1" name="Shape 8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44" name="Shape 8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5" name="Shape 8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6" name="Shape 8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49" name="Shape 8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0" name="Shape 8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1" name="Shape 8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Shape 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" name="Shape 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54" name="Shape 8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5" name="Shape 8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6" name="Shape 8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59" name="Shape 8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0" name="Shape 8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1" name="Shape 8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64" name="Shape 8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5" name="Shape 8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6" name="Shape 8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69" name="Shape 8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0" name="Shape 8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1" name="Shape 8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74" name="Shape 8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5" name="Shape 8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6" name="Shape 8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79" name="Shape 8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0" name="Shape 8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1" name="Shape 8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84" name="Shape 8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5" name="Shape 8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6" name="Shape 8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89" name="Shape 8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0" name="Shape 8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1" name="Shape 8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94" name="Shape 8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5" name="Shape 8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96" name="Shape 8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99" name="Shape 8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0" name="Shape 8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1" name="Shape 8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Shape 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Shape 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04" name="Shape 8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5" name="Shape 8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6" name="Shape 8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09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Shape 8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1" name="Shape 8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16" name="Shape 8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7" name="Shape 88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8" name="Shape 88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23" name="Shape 8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4" name="Shape 88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5" name="Shape 88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30" name="Shape 8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1" name="Shape 88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2" name="Shape 88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37" name="Shape 8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8" name="Shape 88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9" name="Shape 88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44" name="Shape 8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5" name="Shape 8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6" name="Shape 8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49" name="Shape 8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0" name="Shape 8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1" name="Shape 8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54" name="Shape 8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5" name="Shape 8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56" name="Shape 8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59" name="Shape 8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0" name="Shape 8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1" name="Shape 8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Shape 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" name="Shape 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64" name="Shape 8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5" name="Shape 8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66" name="Shape 8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69" name="Shape 8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0" name="Shape 8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1" name="Shape 8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74" name="Shape 8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5" name="Shape 8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6" name="Shape 8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81" name="Shape 8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2" name="Shape 88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83" name="Shape 88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88" name="Shape 8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9" name="Shape 88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0" name="Shape 88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95" name="Shape 8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6" name="Shape 88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7" name="Shape 88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02" name="Shape 8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3" name="Shape 89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4" name="Shape 89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09" name="Shape 8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0" name="Shape 8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1" name="Shape 8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14" name="Shape 8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5" name="Shape 8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6" name="Shape 8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19" name="Shape 8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0" name="Shape 8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1" name="Shape 8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Shape 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Shape 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24" name="Shape 8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5" name="Shape 8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6" name="Shape 8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29" name="Shape 8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0" name="Shape 8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1" name="Shape 8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34" name="Shape 8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5" name="Shape 8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6" name="Shape 8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39" name="Shape 8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0" name="Shape 8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1" name="Shape 8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44" name="Shape 8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5" name="Shape 8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6" name="Shape 8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49" name="Shape 8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0" name="Shape 8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1" name="Shape 8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54" name="Shape 8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5" name="Shape 8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6" name="Shape 8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59" name="Shape 8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0" name="Shape 8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1" name="Shape 8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64" name="Shape 8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5" name="Shape 8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6" name="Shape 8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69" name="Shape 8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0" name="Shape 8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1" name="Shape 8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Shape 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Shape 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74" name="Shape 8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5" name="Shape 8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6" name="Shape 8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79" name="Shape 8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0" name="Shape 8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1" name="Shape 8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84" name="Shape 8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5" name="Shape 8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6" name="Shape 8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89" name="Shape 8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0" name="Shape 8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1" name="Shape 8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94" name="Shape 8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95" name="Shape 8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6" name="Shape 8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99" name="Shape 8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0" name="Shape 9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1" name="Shape 9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04" name="Shape 9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5" name="Shape 9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06" name="Shape 9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09" name="Shape 9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0" name="Shape 9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1" name="Shape 9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14" name="Shape 9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5" name="Shape 9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6" name="Shape 9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21" name="Shape 9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2" name="Shape 90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3" name="Shape 90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Shape 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28" name="Shape 9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9" name="Shape 90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0" name="Shape 90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35" name="Shape 9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6" name="Shape 90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7" name="Shape 90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3" name="Shape 90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4" name="Shape 90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49" name="Shape 9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0" name="Shape 9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1" name="Shape 9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54" name="Shape 9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5" name="Shape 9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6" name="Shape 9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59" name="Shape 9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0" name="Shape 9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1" name="Shape 9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64" name="Shape 9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5" name="Shape 9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6" name="Shape 9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69" name="Shape 9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0" name="Shape 9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1" name="Shape 9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74" name="Shape 9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5" name="Shape 9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6" name="Shape 9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79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Shape 9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Shape 9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Shape 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Shape 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86" name="Shape 9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7" name="Shape 90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8" name="Shape 90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93" name="Shape 9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4" name="Shape 90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95" name="Shape 90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00" name="Shape 9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1" name="Shape 9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2" name="Shape 9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07" name="Shape 9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8" name="Shape 9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9" name="Shape 9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14" name="Shape 9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5" name="Shape 9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6" name="Shape 9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19" name="Shape 9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0" name="Shape 9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1" name="Shape 9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24" name="Shape 9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5" name="Shape 9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6" name="Shape 9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29" name="Shape 9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0" name="Shape 9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1" name="Shape 9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34" name="Shape 9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5" name="Shape 9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36" name="Shape 9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39" name="Shape 9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0" name="Shape 9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1" name="Shape 9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" name="Shape 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44" name="Shape 9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5" name="Shape 9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46" name="Shape 9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49" name="Shape 9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0" name="Shape 9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1" name="Shape 9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54" name="Shape 9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5" name="Shape 9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6" name="Shape 9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59" name="Shape 9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0" name="Shape 9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1" name="Shape 9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64" name="Shape 9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5" name="Shape 9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6" name="Shape 9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69" name="Shape 9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0" name="Shape 9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1" name="Shape 9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74" name="Shape 9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5" name="Shape 9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76" name="Shape 9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79" name="Shape 9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0" name="Shape 9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1" name="Shape 9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84" name="Shape 9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5" name="Shape 9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6" name="Shape 9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89" name="Shape 9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0" name="Shape 9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1" name="Shape 9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Shape 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Shape 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94" name="Shape 9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5" name="Shape 9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6" name="Shape 9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199" name="Shape 9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0" name="Shape 9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1" name="Shape 9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04" name="Shape 9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5" name="Shape 9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6" name="Shape 9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09" name="Shape 9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0" name="Shape 9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1" name="Shape 9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14" name="Shape 9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5" name="Shape 9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6" name="Shape 9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19" name="Shape 9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Shape 9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1" name="Shape 9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26" name="Shape 9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7" name="Shape 9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8" name="Shape 9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33" name="Shape 9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4" name="Shape 9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5" name="Shape 9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40" name="Shape 9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1" name="Shape 9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2" name="Shape 9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47" name="Shape 9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8" name="Shape 92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9" name="Shape 9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Shape 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" name="Shape 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54" name="Shape 9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5" name="Shape 9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56" name="Shape 9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59" name="Shape 9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0" name="Shape 9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1" name="Shape 9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64" name="Shape 9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5" name="Shape 9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6" name="Shape 9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69" name="Shape 9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0" name="Shape 9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1" name="Shape 9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74" name="Shape 9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5" name="Shape 9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6" name="Shape 9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79" name="Shape 9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0" name="Shape 9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1" name="Shape 9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84" name="Shape 9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5" name="Shape 9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6" name="Shape 9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91" name="Shape 9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2" name="Shape 92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3" name="Shape 92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98" name="Shape 9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9" name="Shape 92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0" name="Shape 9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05" name="Shape 9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6" name="Shape 93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7" name="Shape 93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Shape 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Shape 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12" name="Shape 9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3" name="Shape 93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14" name="Shape 9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19" name="Shape 9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0" name="Shape 9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1" name="Shape 9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24" name="Shape 9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5" name="Shape 9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6" name="Shape 9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29" name="Shape 9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0" name="Shape 9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1" name="Shape 9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34" name="Shape 9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5" name="Shape 9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36" name="Shape 9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39" name="Shape 9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0" name="Shape 9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1" name="Shape 9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44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5" name="Shape 9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6" name="Shape 9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49" name="Shape 9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0" name="Shape 9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1" name="Shape 9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54" name="Shape 9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5" name="Shape 9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56" name="Shape 9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59" name="Shape 9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0" name="Shape 9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1" name="Shape 9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Shape 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Shape 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64" name="Shape 9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5" name="Shape 9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6" name="Shape 9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69" name="Shape 9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0" name="Shape 9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1" name="Shape 9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74" name="Shape 9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5" name="Shape 9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6" name="Shape 9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79" name="Shape 9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0" name="Shape 9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1" name="Shape 9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84" name="Shape 9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5" name="Shape 9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6" name="Shape 9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89" name="Shape 9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0" name="Shape 9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1" name="Shape 9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94" name="Shape 9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5" name="Shape 9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6" name="Shape 9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99" name="Shape 9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0" name="Shape 9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1" name="Shape 9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04" name="Shape 9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5" name="Shape 9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6" name="Shape 9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09" name="Shape 9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0" name="Shape 9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1" name="Shape 9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Shape 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" name="Shape 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14" name="Shape 9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5" name="Shape 9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16" name="Shape 9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19" name="Shape 9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" name="Shape 9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1" name="Shape 9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24" name="Shape 9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5" name="Shape 9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6" name="Shape 9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31" name="Shape 9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2" name="Shape 94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33" name="Shape 94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38" name="Shape 9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9" name="Shape 94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0" name="Shape 94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45" name="Shape 9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6" name="Shape 94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7" name="Shape 94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52" name="Shape 9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3" name="Shape 94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4" name="Shape 94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59" name="Shape 9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0" name="Shape 9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1" name="Shape 9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64" name="Shape 9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5" name="Shape 9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6" name="Shape 9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69" name="Shape 9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0" name="Shape 9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1" name="Shape 9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Shape 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Shape 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74" name="Shape 9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5" name="Shape 9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76" name="Shape 9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79" name="Shape 9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0" name="Shape 9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1" name="Shape 9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84" name="Shape 9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5" name="Shape 9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6" name="Shape 9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89" name="Shape 9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0" name="Shape 9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1" name="Shape 9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96" name="Shape 9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7" name="Shape 94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98" name="Shape 94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03" name="Shape 9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4" name="Shape 95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5" name="Shape 95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10" name="Shape 9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1" name="Shape 95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2" name="Shape 95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17" name="Shape 9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8" name="Shape 95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9" name="Shape 95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24" name="Shape 9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5" name="Shape 9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6" name="Shape 9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29" name="Shape 9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0" name="Shape 9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1" name="Shape 9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Shape 1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" name="Shape 1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34" name="Shape 9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5" name="Shape 9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6" name="Shape 9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39" name="Shape 9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0" name="Shape 9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1" name="Shape 9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44" name="Shape 9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5" name="Shape 9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46" name="Shape 9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49" name="Shape 9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0" name="Shape 9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1" name="Shape 9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54" name="Shape 9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5" name="Shape 9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56" name="Shape 9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59" name="Shape 9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0" name="Shape 9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1" name="Shape 9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64" name="Shape 9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5" name="Shape 9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6" name="Shape 9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69" name="Shape 9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0" name="Shape 9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1" name="Shape 9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74" name="Shape 9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5" name="Shape 9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6" name="Shape 9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79" name="Shape 9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0" name="Shape 9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1" name="Shape 9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Shape 1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" name="Shape 1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84" name="Shape 9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5" name="Shape 9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6" name="Shape 9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89" name="Shape 9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0" name="Shape 9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1" name="Shape 9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94" name="Shape 9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5" name="Shape 9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6" name="Shape 9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99" name="Shape 9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0" name="Shape 9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1" name="Shape 9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04" name="Shape 9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5" name="Shape 9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6" name="Shape 9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09" name="Shape 9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0" name="Shape 9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1" name="Shape 9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14" name="Shape 9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5" name="Shape 9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6" name="Shape 9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19" name="Shape 9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0" name="Shape 9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1" name="Shape 9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24" name="Shape 9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" name="Shape 9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26" name="Shape 9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29" name="Shape 9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0" name="Shape 9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1" name="Shape 9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Shape 1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Shape 1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36" name="Shape 9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7" name="Shape 96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8" name="Shape 96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43" name="Shape 9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4" name="Shape 96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5" name="Shape 96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50" name="Shape 9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1" name="Shape 96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2" name="Shape 96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57" name="Shape 9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8" name="Shape 96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9" name="Shape 96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64" name="Shape 9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5" name="Shape 9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66" name="Shape 9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69" name="Shape 9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0" name="Shape 9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1" name="Shape 9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74" name="Shape 9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5" name="Shape 9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76" name="Shape 9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79" name="Shape 9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0" name="Shape 9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1" name="Shape 9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84" name="Shape 9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5" name="Shape 9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6" name="Shape 9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89" name="Shape 9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0" name="Shape 9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1" name="Shape 9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4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" name="Shape 1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" name="Shape 1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694" name="Shape 9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5" name="Shape 9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6" name="Shape 9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01" name="Shape 9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2" name="Shape 97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3" name="Shape 97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08" name="Shape 9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9" name="Shape 97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0" name="Shape 97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15" name="Shape 9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6" name="Shape 97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7" name="Shape 97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22" name="Shape 9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3" name="Shape 97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4" name="Shape 97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29" name="Shape 9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0" name="Shape 9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1" name="Shape 9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34" name="Shape 9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5" name="Shape 9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6" name="Shape 9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39" name="Shape 9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0" name="Shape 9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1" name="Shape 9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44" name="Shape 9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5" name="Shape 9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46" name="Shape 9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49" name="Shape 9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0" name="Shape 9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1" name="Shape 9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9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Shape 1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Shape 1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54" name="Shape 9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5" name="Shape 9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6" name="Shape 9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59" name="Shape 9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0" name="Shape 9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1" name="Shape 9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64" name="Shape 9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5" name="Shape 9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66" name="Shape 9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69" name="Shape 9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0" name="Shape 9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1" name="Shape 9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74" name="Shape 9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5" name="Shape 9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6" name="Shape 9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79" name="Shape 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0" name="Shape 9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1" name="Shape 9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84" name="Shape 9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85" name="Shape 9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6" name="Shape 9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89" name="Shape 9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0" name="Shape 9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1" name="Shape 9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94" name="Shape 9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5" name="Shape 9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96" name="Shape 9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99" name="Shape 9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0" name="Shape 9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1" name="Shape 9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Shape 10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" name="Shape 10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04" name="Shape 9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5" name="Shape 9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6" name="Shape 9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09" name="Shape 9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0" name="Shape 9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1" name="Shape 9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14" name="Shape 9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5" name="Shape 9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6" name="Shape 9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19" name="Shape 9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0" name="Shape 9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1" name="Shape 9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24" name="Shape 9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5" name="Shape 9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6" name="Shape 9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29" name="Shape 9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" name="Shape 9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1" name="Shape 9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34" name="Shape 9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5" name="Shape 9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6" name="Shape 9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41" name="Shape 9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2" name="Shape 98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3" name="Shape 98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48" name="Shape 9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9" name="Shape 98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0" name="Shape 98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55" name="Shape 9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6" name="Shape 98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57" name="Shape 98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Shape 10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Shape 10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62" name="Shape 9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3" name="Shape 98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4" name="Shape 98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69" name="Shape 9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0" name="Shape 9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1" name="Shape 9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74" name="Shape 9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5" name="Shape 9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6" name="Shape 9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79" name="Shape 9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0" name="Shape 9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1" name="Shape 9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84" name="Shape 9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5" name="Shape 9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6" name="Shape 9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89" name="Shape 9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0" name="Shape 9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1" name="Shape 9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94" name="Shape 9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5" name="Shape 9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6" name="Shape 9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99" name="Shape 9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0" name="Shape 9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1" name="Shape 9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06" name="Shape 9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7" name="Shape 99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8" name="Shape 99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13" name="Shape 9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4" name="Shape 99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15" name="Shape 99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Shape 10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Shape 10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20" name="Shape 9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1" name="Shape 99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2" name="Shape 99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27" name="Shape 9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8" name="Shape 99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29" name="Shape 99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34" name="Shape 9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5" name="Shape 9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6" name="Shape 9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39" name="Shape 9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0" name="Shape 9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1" name="Shape 9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44" name="Shape 9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5" name="Shape 9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6" name="Shape 9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49" name="Shape 9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0" name="Shape 9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1" name="Shape 9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54" name="Shape 9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5" name="Shape 9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6" name="Shape 9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59" name="Shape 9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0" name="Shape 9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1" name="Shape 9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64" name="Shape 9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5" name="Shape 9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6" name="Shape 9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69" name="Shape 9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0" name="Shape 9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1" name="Shape 9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7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Shape 10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" name="Shape 10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74" name="Shape 9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5" name="Shape 9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6" name="Shape 9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79" name="Shape 9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0" name="Shape 9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1" name="Shape 9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84" name="Shape 9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5" name="Shape 9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6" name="Shape 9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89" name="Shape 9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0" name="Shape 9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1" name="Shape 9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94" name="Shape 9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5" name="Shape 9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96" name="Shape 9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99" name="Shape 9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0" name="Shape 10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1" name="Shape 10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04" name="Shape 10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5" name="Shape 10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6" name="Shape 10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09" name="Shape 10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0" name="Shape 10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1" name="Shape 10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14" name="Shape 10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5" name="Shape 10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6" name="Shape 10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19" name="Shape 10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0" name="Shape 10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1" name="Shape 10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Shape 1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Shape 1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24" name="Shape 10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5" name="Shape 10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6" name="Shape 10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29" name="Shape 10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0" name="Shape 10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1" name="Shape 10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34" name="Shape 10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" name="Shape 10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6" name="Shape 10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39" name="Shape 10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0" name="Shape 10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1" name="Shape 10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46" name="Shape 10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7" name="Shape 100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8" name="Shape 100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53" name="Shape 10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4" name="Shape 100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55" name="Shape 100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60" name="Shape 10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1" name="Shape 100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2" name="Shape 100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67" name="Shape 10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8" name="Shape 100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69" name="Shape 100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74" name="Shape 10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5" name="Shape 10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6" name="Shape 10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79" name="Shape 10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0" name="Shape 10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1" name="Shape 10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9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Shape 1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Shape 1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84" name="Shape 10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5" name="Shape 10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6" name="Shape 10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89" name="Shape 10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0" name="Shape 10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1" name="Shape 10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94" name="Shape 10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5" name="Shape 10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6" name="Shape 10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99" name="Shape 10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0" name="Shape 10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1" name="Shape 10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04" name="Shape 10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5" name="Shape 10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06" name="Shape 10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11" name="Shape 10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2" name="Shape 10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3" name="Shape 10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18" name="Shape 10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9" name="Shape 10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0" name="Shape 10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25" name="Shape 10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6" name="Shape 10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7" name="Shape 10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32" name="Shape 10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3" name="Shape 10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34" name="Shape 10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39" name="Shape 10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0" name="Shape 10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1" name="Shape 10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Shape 1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Shape 1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44" name="Shape 1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5" name="Shape 10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6" name="Shape 10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49" name="Shape 10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0" name="Shape 10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1" name="Shape 10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54" name="Shape 10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55" name="Shape 10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6" name="Shape 10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59" name="Shape 10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0" name="Shape 10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1" name="Shape 10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64" name="Shape 10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5" name="Shape 10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66" name="Shape 10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69" name="Shape 10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0" name="Shape 10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1" name="Shape 10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74" name="Shape 10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5" name="Shape 10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6" name="Shape 10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79" name="Shape 10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0" name="Shape 10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1" name="Shape 10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84" name="Shape 10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5" name="Shape 10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6" name="Shape 10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89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Shape 10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Shape 10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9" name="Shape 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Shape 1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" name="Shape 1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94" name="Shape 10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5" name="Shape 10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6" name="Shape 10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99" name="Shape 10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0" name="Shape 10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1" name="Shape 10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04" name="Shape 10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5" name="Shape 10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06" name="Shape 10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09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0" name="Shape 10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1" name="Shape 10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14" name="Shape 10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5" name="Shape 10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6" name="Shape 10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19" name="Shape 10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0" name="Shape 10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1" name="Shape 10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24" name="Shape 10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5" name="Shape 10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6" name="Shape 10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29" name="Shape 10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0" name="Shape 10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1" name="Shape 10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34" name="Shape 10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5" name="Shape 10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6" name="Shape 10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39" name="Shape 10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" name="Shape 10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1" name="Shape 10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Shape 1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Shape 1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44" name="Shape 10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5" name="Shape 10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46" name="Shape 10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51" name="Shape 10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2" name="Shape 10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3" name="Shape 10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58" name="Shape 10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9" name="Shape 10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0" name="Shape 10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65" name="Shape 10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6" name="Shape 102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67" name="Shape 102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72" name="Shape 10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3" name="Shape 10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4" name="Shape 10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79" name="Shape 10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0" name="Shape 10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1" name="Shape 10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84" name="Shape 10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5" name="Shape 10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6" name="Shape 10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89" name="Shape 10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0" name="Shape 10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1" name="Shape 10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94" name="Shape 10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5" name="Shape 10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6" name="Shape 10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99" name="Shape 10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0" name="Shape 10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1" name="Shape 10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Shape 1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Shape 1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04" name="Shape 10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5" name="Shape 10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6" name="Shape 10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09" name="Shape 10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0" name="Shape 10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1" name="Shape 10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16" name="Shape 10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7" name="Shape 103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8" name="Shape 103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23" name="Shape 10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4" name="Shape 103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5" name="Shape 103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30" name="Shape 10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1" name="Shape 10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2" name="Shape 10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37" name="Shape 10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8" name="Shape 103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9" name="Shape 103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44" name="Shape 10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5" name="Shape 10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46" name="Shape 10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49" name="Shape 10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0" name="Shape 10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1" name="Shape 10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54" name="Shape 10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5" name="Shape 10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6" name="Shape 10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59" name="Shape 10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0" name="Shape 10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1" name="Shape 10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Shape 1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Shape 1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64" name="Shape 10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65" name="Shape 10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6" name="Shape 10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69" name="Shape 10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0" name="Shape 10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1" name="Shape 10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74" name="Shape 10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5" name="Shape 10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76" name="Shape 10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79" name="Shape 10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0" name="Shape 10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1" name="Shape 10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84" name="Shape 10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5" name="Shape 10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6" name="Shape 10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89" name="Shape 10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0" name="Shape 10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1" name="Shape 10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94" name="Shape 10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5" name="Shape 10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96" name="Shape 10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399" name="Shape 10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0" name="Shape 10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1" name="Shape 10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04" name="Shape 10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5" name="Shape 10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6" name="Shape 10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09" name="Shape 10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0" name="Shape 10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1" name="Shape 10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Shape 10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" name="Shape 10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14" name="Shape 10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5" name="Shape 10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6" name="Shape 10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19" name="Shape 10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0" name="Shape 10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1" name="Shape 10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24" name="Shape 10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5" name="Shape 10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6" name="Shape 10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29" name="Shape 10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0" name="Shape 10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1" name="Shape 10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34" name="Shape 10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5" name="Shape 10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6" name="Shape 10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39" name="Shape 10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0" name="Shape 10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1" name="Shape 10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44" name="Shape 10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" name="Shape 10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6" name="Shape 10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49" name="Shape 10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0" name="Shape 10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1" name="Shape 10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56" name="Shape 10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7" name="Shape 104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58" name="Shape 104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63" name="Shape 10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4" name="Shape 104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65" name="Shape 104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Shape 10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" name="Shape 1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70" name="Shape 10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1" name="Shape 104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2" name="Shape 104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77" name="Shape 10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8" name="Shape 104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79" name="Shape 104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84" name="Shape 10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" name="Shape 10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" name="Shape 10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89" name="Shape 10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0" name="Shape 10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1" name="Shape 10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94" name="Shape 10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5" name="Shape 10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96" name="Shape 10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99" name="Shape 10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0" name="Shape 10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1" name="Shape 10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04" name="Shape 10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5" name="Shape 10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06" name="Shape 10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09" name="Shape 10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0" name="Shape 10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1" name="Shape 10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14" name="Shape 10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5" name="Shape 10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6" name="Shape 10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21" name="Shape 10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2" name="Shape 105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23" name="Shape 105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Shape 1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Shape 1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28" name="Shape 10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9" name="Shape 105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0" name="Shape 105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35" name="Shape 10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6" name="Shape 105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7" name="Shape 105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42" name="Shape 10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3" name="Shape 105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4" name="Shape 105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49" name="Shape 10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0" name="Shape 10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1" name="Shape 10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54" name="Shape 10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5" name="Shape 10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6" name="Shape 10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59" name="Shape 10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0" name="Shape 10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1" name="Shape 10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64" name="Shape 10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5" name="Shape 10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6" name="Shape 10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69" name="Shape 10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0" name="Shape 10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1" name="Shape 10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74" name="Shape 10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5" name="Shape 10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6" name="Shape 10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79" name="Shape 10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0" name="Shape 10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1" name="Shape 10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Shape 1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Shape 1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84" name="Shape 10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5" name="Shape 10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6" name="Shape 10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89" name="Shape 10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0" name="Shape 10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1" name="Shape 10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94" name="Shape 10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5" name="Shape 10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96" name="Shape 10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599" name="Shape 10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0" name="Shape 10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1" name="Shape 10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04" name="Shape 10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5" name="Shape 10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06" name="Shape 10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09" name="Shape 10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0" name="Shape 10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1" name="Shape 10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14" name="Shape 10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5" name="Shape 10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6" name="Shape 10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19" name="Shape 10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0" name="Shape 10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1" name="Shape 10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24" name="Shape 10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5" name="Shape 10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6" name="Shape 10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29" name="Shape 10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0" name="Shape 10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1" name="Shape 10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Shape 1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1" name="Shape 1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34" name="Shape 10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5" name="Shape 10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36" name="Shape 10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39" name="Shape 10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0" name="Shape 10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1" name="Shape 10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44" name="Shape 10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5" name="Shape 10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6" name="Shape 10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49" name="Shape 10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0" name="Shape 10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1" name="Shape 10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54" name="Shape 10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5" name="Shape 10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6" name="Shape 10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61" name="Shape 10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2" name="Shape 106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3" name="Shape 106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68" name="Shape 10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9" name="Shape 106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0" name="Shape 106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75" name="Shape 10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6" name="Shape 106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7" name="Shape 106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82" name="Shape 10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3" name="Shape 106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84" name="Shape 106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89" name="Shape 10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0" name="Shape 10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1" name="Shape 10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4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Shape 1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" name="Shape 1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94" name="Shape 10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5" name="Shape 10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96" name="Shape 10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99" name="Shape 10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0" name="Shape 10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1" name="Shape 10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04" name="Shape 10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5" name="Shape 10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6" name="Shape 10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09" name="Shape 10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0" name="Shape 10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1" name="Shape 10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14" name="Shape 10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5" name="Shape 10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16" name="Shape 10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19" name="Shape 10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0" name="Shape 10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1" name="Shape 10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26" name="Shape 10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7" name="Shape 107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8" name="Shape 107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33" name="Shape 10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4" name="Shape 107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5" name="Shape 107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40" name="Shape 10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1" name="Shape 107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2" name="Shape 107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47" name="Shape 10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8" name="Shape 107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49" name="Shape 107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Shape 1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Shape 1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54" name="Shape 10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5" name="Shape 10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6" name="Shape 10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59" name="Shape 10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0" name="Shape 10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1" name="Shape 10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64" name="Shape 10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5" name="Shape 10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6" name="Shape 10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69" name="Shape 10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0" name="Shape 10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1" name="Shape 10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74" name="Shape 10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5" name="Shape 10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6" name="Shape 10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79" name="Shape 10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0" name="Shape 10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1" name="Shape 10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84" name="Shape 10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5" name="Shape 10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6" name="Shape 10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89" name="Shape 10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0" name="Shape 10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1" name="Shape 10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94" name="Shape 10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5" name="Shape 10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6" name="Shape 10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99" name="Shape 10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0" name="Shape 10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1" name="Shape 10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4" name="Shape 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" name="Shape 1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" name="Shape 1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04" name="Shape 10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5" name="Shape 10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06" name="Shape 10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09" name="Shape 10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0" name="Shape 10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1" name="Shape 10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14" name="Shape 10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5" name="Shape 10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6" name="Shape 10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19" name="Shape 10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0" name="Shape 10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1" name="Shape 10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24" name="Shape 10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5" name="Shape 10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6" name="Shape 10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29" name="Shape 10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0" name="Shape 10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1" name="Shape 10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34" name="Shape 10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5" name="Shape 10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6" name="Shape 10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39" name="Shape 10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0" name="Shape 10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1" name="Shape 10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44" name="Shape 10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5" name="Shape 10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6" name="Shape 10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49" name="Shape 10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0" name="Shape 10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1" name="Shape 10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Shape 1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Shape 1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54" name="Shape 10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5" name="Shape 10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6" name="Shape 10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59" name="Shape 10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0" name="Shape 10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1" name="Shape 10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66" name="Shape 10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7" name="Shape 108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8" name="Shape 108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73" name="Shape 10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4" name="Shape 108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5" name="Shape 108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80" name="Shape 10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1" name="Shape 108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2" name="Shape 108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87" name="Shape 10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8" name="Shape 108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89" name="Shape 108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94" name="Shape 10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5" name="Shape 10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6" name="Shape 10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899" name="Shape 10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0" name="Shape 10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1" name="Shape 10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04" name="Shape 10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5" name="Shape 10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6" name="Shape 10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09" name="Shape 10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0" name="Shape 10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1" name="Shape 10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4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Shape 1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" name="Shape 1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14" name="Shape 10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5" name="Shape 10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6" name="Shape 10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19" name="Shape 10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0" name="Shape 10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1" name="Shape 10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24" name="Shape 10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5" name="Shape 10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6" name="Shape 10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31" name="Shape 10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2" name="Shape 109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33" name="Shape 109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38" name="Shape 10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9" name="Shape 109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0" name="Shape 109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45" name="Shape 10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6" name="Shape 109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7" name="Shape 109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52" name="Shape 10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3" name="Shape 109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4" name="Shape 109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59" name="Shape 10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0" name="Shape 10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1" name="Shape 10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64" name="Shape 10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5" name="Shape 10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66" name="Shape 10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69" name="Shape 10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0" name="Shape 10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1" name="Shape 10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9" name="Shape 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" name="Shape 1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" name="Shape 1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74" name="Shape 10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5" name="Shape 10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6" name="Shape 10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79" name="Shape 10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0" name="Shape 10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1" name="Shape 10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84" name="Shape 10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5" name="Shape 10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6" name="Shape 10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89" name="Shape 10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0" name="Shape 10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1" name="Shape 10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94" name="Shape 10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5" name="Shape 10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6" name="Shape 10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99" name="Shape 10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0" name="Shape 11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1" name="Shape 11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04" name="Shape 1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5" name="Shape 11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06" name="Shape 11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09" name="Shape 1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0" name="Shape 11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1" name="Shape 11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14" name="Shape 1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5" name="Shape 11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6" name="Shape 11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19" name="Shape 1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0" name="Shape 11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1" name="Shape 11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Shape 1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" name="Shape 1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24" name="Shape 1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5" name="Shape 11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26" name="Shape 11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29" name="Shape 1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0" name="Shape 11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1" name="Shape 11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34" name="Shape 1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5" name="Shape 11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6" name="Shape 11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39" name="Shape 1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0" name="Shape 11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1" name="Shape 11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44" name="Shape 1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5" name="Shape 11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6" name="Shape 11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49" name="Shape 1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0" name="Shape 11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1" name="Shape 11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54" name="Shape 1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5" name="Shape 11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6" name="Shape 11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59" name="Shape 1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0" name="Shape 11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1" name="Shape 11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64" name="Shape 1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5" name="Shape 11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66" name="Shape 11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71" name="Shape 1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2" name="Shape 110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3" name="Shape 110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9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Shape 1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" name="Shape 1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78" name="Shape 1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9" name="Shape 110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0" name="Shape 110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85" name="Shape 1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6" name="Shape 110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7" name="Shape 110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92" name="Shape 1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3" name="Shape 110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94" name="Shape 110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99" name="Shape 1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0" name="Shape 11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1" name="Shape 11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04" name="Shape 1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5" name="Shape 11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06" name="Shape 11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09" name="Shape 1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0" name="Shape 11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1" name="Shape 11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14" name="Shape 1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5" name="Shape 11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6" name="Shape 11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19" name="Shape 1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0" name="Shape 11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21" name="Shape 11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24" name="Shape 1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25" name="Shape 11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26" name="Shape 11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29" name="Shape 1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0" name="Shape 11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1" name="Shape 11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Shape 1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Shape 1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36" name="Shape 1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7" name="Shape 11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38" name="Shape 11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43" name="Shape 1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4" name="Shape 11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5" name="Shape 11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50" name="Shape 1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1" name="Shape 11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2" name="Shape 11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57" name="Shape 1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8" name="Shape 11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9" name="Shape 11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64" name="Shape 1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5" name="Shape 11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6" name="Shape 11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69" name="Shape 1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0" name="Shape 11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1" name="Shape 11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74" name="Shape 1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5" name="Shape 11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6" name="Shape 11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79" name="Shape 1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0" name="Shape 11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1" name="Shape 11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84" name="Shape 1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5" name="Shape 11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6" name="Shape 11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89" name="Shape 1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0" name="Shape 11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1" name="Shape 11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9" name="Shape 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" name="Shape 1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" name="Shape 1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94" name="Shape 1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5" name="Shape 11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96" name="Shape 11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99" name="Shape 1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0" name="Shape 11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1" name="Shape 11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04" name="Shape 1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5" name="Shape 11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06" name="Shape 11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09" name="Shape 1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0" name="Shape 11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11" name="Shape 11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14" name="Shape 1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5" name="Shape 11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16" name="Shape 11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19" name="Shape 1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0" name="Shape 11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1" name="Shape 11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24" name="Shape 1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5" name="Shape 11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26" name="Shape 11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29" name="Shape 1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0" name="Shape 11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1" name="Shape 11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34" name="Shape 1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5" name="Shape 11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6" name="Shape 11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39" name="Shape 1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0" name="Shape 11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1" name="Shape 11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Shape 1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" name="Shape 1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44" name="Shape 1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5" name="Shape 11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6" name="Shape 11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49" name="Shape 1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0" name="Shape 11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1" name="Shape 11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54" name="Shape 1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5" name="Shape 11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6" name="Shape 11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59" name="Shape 1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0" name="Shape 11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1" name="Shape 11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64" name="Shape 1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Shape 11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66" name="Shape 11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69" name="Shape 1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0" name="Shape 11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1" name="Shape 11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76" name="Shape 1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7" name="Shape 112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78" name="Shape 112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83" name="Shape 1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4" name="Shape 112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5" name="Shape 112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90" name="Shape 1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1" name="Shape 112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2" name="Shape 112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97" name="Shape 1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8" name="Shape 112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99" name="Shape 112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9" name="Shape 1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" name="Shape 1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" name="Shape 1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04" name="Shape 1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5" name="Shape 11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06" name="Shape 11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09" name="Shape 1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0" name="Shape 11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1" name="Shape 11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14" name="Shape 1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5" name="Shape 11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6" name="Shape 11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19" name="Shape 1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0" name="Shape 11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1" name="Shape 11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24" name="Shape 1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5" name="Shape 11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6" name="Shape 11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29" name="Shape 1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0" name="Shape 11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1" name="Shape 11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34" name="Shape 1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5" name="Shape 11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36" name="Shape 11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41" name="Shape 1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2" name="Shape 113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3" name="Shape 113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48" name="Shape 1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9" name="Shape 113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0" name="Shape 11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55" name="Shape 1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" name="Shape 113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57" name="Shape 11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4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Shape 1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" name="Shape 1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62" name="Shape 1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3" name="Shape 113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64" name="Shape 113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69" name="Shape 1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0" name="Shape 11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1" name="Shape 11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74" name="Shape 1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5" name="Shape 11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6" name="Shape 11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79" name="Shape 1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0" name="Shape 11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1" name="Shape 11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84" name="Shape 1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85" name="Shape 11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86" name="Shape 11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89" name="Shape 1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0" name="Shape 11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1" name="Shape 11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94" name="Shape 1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5" name="Shape 11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96" name="Shape 11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99" name="Shape 1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0" name="Shape 11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1" name="Shape 11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04" name="Shape 1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5" name="Shape 11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06" name="Shape 11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09" name="Shape 1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0" name="Shape 11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1" name="Shape 11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9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Shape 1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" name="Shape 1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14" name="Shape 1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5" name="Shape 11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6" name="Shape 11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19" name="Shape 1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0" name="Shape 11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1" name="Shape 11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24" name="Shape 1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5" name="Shape 11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6" name="Shape 11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29" name="Shape 1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0" name="Shape 11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1" name="Shape 11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34" name="Shape 1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5" name="Shape 11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6" name="Shape 11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39" name="Shape 1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0" name="Shape 11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1" name="Shape 11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44" name="Shape 1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5" name="Shape 11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46" name="Shape 11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49" name="Shape 1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0" name="Shape 11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51" name="Shape 11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54" name="Shape 1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5" name="Shape 11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56" name="Shape 11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59" name="Shape 1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0" name="Shape 11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1" name="Shape 11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4" name="Shape 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" name="Shape 1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" name="Shape 1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64" name="Shape 1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5" name="Shape 11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66" name="Shape 11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69" name="Shape 1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0" name="Shape 11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1" name="Shape 11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74" name="Shape 1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5" name="Shape 11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6" name="Shape 11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81" name="Shape 1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2" name="Shape 114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83" name="Shape 114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88" name="Shape 1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9" name="Shape 114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0" name="Shape 114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95" name="Shape 1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6" name="Shape 114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7" name="Shape 114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02" name="Shape 1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3" name="Shape 115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04" name="Shape 115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09" name="Shape 1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0" name="Shape 11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1" name="Shape 11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14" name="Shape 1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15" name="Shape 11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16" name="Shape 11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19" name="Shape 1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0" name="Shape 11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1" name="Shape 11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9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Shape 1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Shape 1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24" name="Shape 1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5" name="Shape 11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26" name="Shape 11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29" name="Shape 1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0" name="Shape 11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1" name="Shape 11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34" name="Shape 1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35" name="Shape 11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36" name="Shape 11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39" name="Shape 1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0" name="Shape 11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1" name="Shape 11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46" name="Shape 11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7" name="Shape 115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48" name="Shape 115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53" name="Shape 11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4" name="Shape 115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5" name="Shape 115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60" name="Shape 11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1" name="Shape 115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2" name="Shape 115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67" name="Shape 1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8" name="Shape 115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69" name="Shape 115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74" name="Shape 1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5" name="Shape 11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76" name="Shape 11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79" name="Shape 1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0" name="Shape 11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1" name="Shape 11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4" name="Shape 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" name="Shape 1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" name="Shape 1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84" name="Shape 1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5" name="Shape 11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6" name="Shape 11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89" name="Shape 1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0" name="Shape 11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1" name="Shape 11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94" name="Shape 1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5" name="Shape 11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6" name="Shape 11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599" name="Shape 1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0" name="Shape 11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1" name="Shape 11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04" name="Shape 1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5" name="Shape 11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06" name="Shape 11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09" name="Shape 1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0" name="Shape 11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1" name="Shape 11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14" name="Shape 1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5" name="Shape 11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16" name="Shape 11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19" name="Shape 1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0" name="Shape 11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1" name="Shape 11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24" name="Shape 1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5" name="Shape 11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6" name="Shape 11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29" name="Shape 1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0" name="Shape 11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1" name="Shape 11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Shape 1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" name="Shape 1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34" name="Shape 1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5" name="Shape 11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6" name="Shape 11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39" name="Shape 1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0" name="Shape 11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1" name="Shape 11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44" name="Shape 1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5" name="Shape 11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46" name="Shape 11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49" name="Shape 1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0" name="Shape 11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1" name="Shape 11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54" name="Shape 1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5" name="Shape 11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56" name="Shape 11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59" name="Shape 1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0" name="Shape 11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1" name="Shape 11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64" name="Shape 1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5" name="Shape 11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6" name="Shape 11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69" name="Shape 1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0" name="Shape 11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1" name="Shape 11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74" name="Shape 1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5" name="Shape 11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76" name="Shape 11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79" name="Shape 1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0" name="Shape 11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1" name="Shape 11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4" name="Shape 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" name="Shape 1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" name="Shape 1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86" name="Shape 1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7" name="Shape 116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88" name="Shape 116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93" name="Shape 11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4" name="Shape 116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95" name="Shape 116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00" name="Shape 11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1" name="Shape 117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2" name="Shape 117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07" name="Shape 1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8" name="Shape 117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09" name="Shape 117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14" name="Shape 1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5" name="Shape 11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16" name="Shape 11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19" name="Shape 1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0" name="Shape 11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1" name="Shape 11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24" name="Shape 1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5" name="Shape 11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6" name="Shape 11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29" name="Shape 1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0" name="Shape 11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1" name="Shape 11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34" name="Shape 1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5" name="Shape 11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6" name="Shape 11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39" name="Shape 1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0" name="Shape 11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41" name="Shape 11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9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" name="Shape 1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" name="Shape 1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44" name="Shape 1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5" name="Shape 11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46" name="Shape 11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51" name="Shape 1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2" name="Shape 117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3" name="Shape 117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58" name="Shape 11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9" name="Shape 117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0" name="Shape 117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65" name="Shape 1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6" name="Shape 117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67" name="Shape 117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72" name="Shape 1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3" name="Shape 117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74" name="Shape 117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79" name="Shape 1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0" name="Shape 11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81" name="Shape 11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84" name="Shape 1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85" name="Shape 11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86" name="Shape 11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89" name="Shape 1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0" name="Shape 11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1" name="Shape 11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94" name="Shape 1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95" name="Shape 11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96" name="Shape 11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799" name="Shape 1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0" name="Shape 11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1" name="Shape 11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4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Shape 1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Shape 1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04" name="Shape 1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05" name="Shape 11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06" name="Shape 11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09" name="Shape 1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0" name="Shape 11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1" name="Shape 11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14" name="Shape 1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5" name="Shape 11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16" name="Shape 11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19" name="Shape 1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0" name="Shape 11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1" name="Shape 11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24" name="Shape 1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25" name="Shape 11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26" name="Shape 11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29" name="Shape 1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0" name="Shape 11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1" name="Shape 11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34" name="Shape 1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35" name="Shape 11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36" name="Shape 11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39" name="Shape 1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0" name="Shape 11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1" name="Shape 11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44" name="Shape 1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5" name="Shape 11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46" name="Shape 11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49" name="Shape 1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0" name="Shape 11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1" name="Shape 11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Shape 1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" name="Shape 1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54" name="Shape 1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5" name="Shape 11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6" name="Shape 11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59" name="Shape 1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0" name="Shape 11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1" name="Shape 11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64" name="Shape 1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65" name="Shape 11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66" name="Shape 11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69" name="Shape 1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0" name="Shape 11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1" name="Shape 11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74" name="Shape 1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5" name="Shape 11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76" name="Shape 11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79" name="Shape 1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0" name="Shape 11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1" name="Shape 11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84" name="Shape 1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5" name="Shape 11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86" name="Shape 11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91" name="Shape 11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2" name="Shape 118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93" name="Shape 118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98" name="Shape 1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9" name="Shape 118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0" name="Shape 119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05" name="Shape 1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6" name="Shape 119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07" name="Shape 119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8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" name="Shape 1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" name="Shape 1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12" name="Shape 1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3" name="Shape 119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14" name="Shape 119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19" name="Shape 1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0" name="Shape 11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1" name="Shape 11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24" name="Shape 1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25" name="Shape 11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26" name="Shape 11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29" name="Shape 1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0" name="Shape 11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1" name="Shape 11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34" name="Shape 1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5" name="Shape 11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6" name="Shape 11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39" name="Shape 1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0" name="Shape 11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1" name="Shape 11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44" name="Shape 1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5" name="Shape 11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6" name="Shape 11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49" name="Shape 1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0" name="Shape 11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1" name="Shape 11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56" name="Shape 1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7" name="Shape 119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8" name="Shape 119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63" name="Shape 1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4" name="Shape 119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5" name="Shape 119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5" name="Shape 1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" name="Shape 12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" name="Shape 1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70" name="Shape 11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1" name="Shape 119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2" name="Shape 119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77" name="Shape 1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8" name="Shape 119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9" name="Shape 119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84" name="Shape 1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5" name="Shape 11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6" name="Shape 11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89" name="Shape 1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0" name="Shape 11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1" name="Shape 11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94" name="Shape 1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5" name="Shape 11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6" name="Shape 11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99" name="Shape 1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0" name="Shape 12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1" name="Shape 12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04" name="Shape 1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5" name="Shape 12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6" name="Shape 12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09" name="Shape 1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0" name="Shape 12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1" name="Shape 12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14" name="Shape 1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5" name="Shape 12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6" name="Shape 12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19" name="Shape 1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0" name="Shape 12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1" name="Shape 12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2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" name="Shape 1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" name="Shape 1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24" name="Shape 1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5" name="Shape 12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6" name="Shape 12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29" name="Shape 1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0" name="Shape 12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1" name="Shape 12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34" name="Shape 1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5" name="Shape 12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36" name="Shape 12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39" name="Shape 1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0" name="Shape 12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1" name="Shape 12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44" name="Shape 1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5" name="Shape 12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46" name="Shape 12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49" name="Shape 1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0" name="Shape 12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1" name="Shape 12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54" name="Shape 1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55" name="Shape 12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56" name="Shape 12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59" name="Shape 1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0" name="Shape 12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1" name="Shape 12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64" name="Shape 1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65" name="Shape 12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66" name="Shape 12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69" name="Shape 1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0" name="Shape 12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1" name="Shape 12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9" name="Shape 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" name="Shape 1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" name="Shape 1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74" name="Shape 1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5" name="Shape 12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76" name="Shape 12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79" name="Shape 1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0" name="Shape 12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1" name="Shape 12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84" name="Shape 1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5" name="Shape 12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6" name="Shape 12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89" name="Shape 1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0" name="Shape 12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1" name="Shape 12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96" name="Shape 12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7" name="Shape 120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8" name="Shape 120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03" name="Shape 12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4" name="Shape 12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05" name="Shape 12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10" name="Shape 12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1" name="Shape 12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2" name="Shape 12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17" name="Shape 1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8" name="Shape 12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9" name="Shape 12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24" name="Shape 1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5" name="Shape 12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26" name="Shape 12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29" name="Shape 1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0" name="Shape 12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31" name="Shape 12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4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Shape 1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" name="Shape 1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34" name="Shape 1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35" name="Shape 12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36" name="Shape 12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39" name="Shape 1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0" name="Shape 12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1" name="Shape 12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44" name="Shape 1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45" name="Shape 12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46" name="Shape 12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49" name="Shape 1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0" name="Shape 12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1" name="Shape 12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54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Shape 12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Shape 12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61" name="Shape 12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2" name="Shape 12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63" name="Shape 12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68" name="Shape 12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9" name="Shape 12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0" name="Shape 12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75" name="Shape 12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6" name="Shape 12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7" name="Shape 12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82" name="Shape 1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3" name="Shape 12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4" name="Shape 12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89" name="Shape 1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0" name="Shape 12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1" name="Shape 12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Shape 1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" name="Shape 1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94" name="Shape 1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5" name="Shape 12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6" name="Shape 12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199" name="Shape 1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0" name="Shape 12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1" name="Shape 12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04" name="Shape 1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05" name="Shape 12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6" name="Shape 12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09" name="Shape 1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0" name="Shape 12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1" name="Shape 12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14" name="Shape 1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5" name="Shape 12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16" name="Shape 12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19" name="Shape 1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0" name="Shape 12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1" name="Shape 12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24" name="Shape 1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25" name="Shape 12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26" name="Shape 12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29" name="Shape 1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0" name="Shape 12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1" name="Shape 12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34" name="Shape 1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5" name="Shape 12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36" name="Shape 12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39" name="Shape 1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0" name="Shape 12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1" name="Shape 12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4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Shape 1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" name="Shape 1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44" name="Shape 1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5" name="Shape 12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46" name="Shape 12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49" name="Shape 12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0" name="Shape 12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1" name="Shape 12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54" name="Shape 1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5" name="Shape 12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56" name="Shape 12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59" name="Shape 1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0" name="Shape 12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1" name="Shape 12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64" name="Shape 1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5" name="Shape 12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6" name="Shape 12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69" name="Shape 1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0" name="Shape 12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1" name="Shape 12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74" name="Shape 1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5" name="Shape 12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6" name="Shape 12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79" name="Shape 1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0" name="Shape 12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1" name="Shape 12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84" name="Shape 1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5" name="Shape 12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6" name="Shape 12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89" name="Shape 12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hape 12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1" name="Shape 12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9" name="Shape 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" name="Shape 1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" name="Shape 1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294" name="Shape 1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5" name="Shape 12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6" name="Shape 12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01" name="Shape 12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2" name="Shape 123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03" name="Shape 123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08" name="Shape 12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9" name="Shape 12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0" name="Shape 12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15" name="Shape 1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6" name="Shape 123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7" name="Shape 123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22" name="Shape 1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3" name="Shape 123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24" name="Shape 123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29" name="Shape 1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0" name="Shape 12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1" name="Shape 12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34" name="Shape 1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5" name="Shape 12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36" name="Shape 12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39" name="Shape 1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0" name="Shape 12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1" name="Shape 12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44" name="Shape 1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5" name="Shape 12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46" name="Shape 12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49" name="Shape 1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0" name="Shape 12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1" name="Shape 12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Shape 1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Shape 1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54" name="Shape 1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5" name="Shape 12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6" name="Shape 12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59" name="Shape 1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0" name="Shape 12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1" name="Shape 12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66" name="Shape 12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7" name="Shape 123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68" name="Shape 123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73" name="Shape 12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4" name="Shape 123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5" name="Shape 123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80" name="Shape 1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1" name="Shape 123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2" name="Shape 123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87" name="Shape 1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8" name="Shape 123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9" name="Shape 123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94" name="Shape 1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5" name="Shape 12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96" name="Shape 12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99" name="Shape 12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0" name="Shape 12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1" name="Shape 12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04" name="Shape 1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5" name="Shape 12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06" name="Shape 12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09" name="Shape 1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0" name="Shape 12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1" name="Shape 12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9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Shape 1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Shape 1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14" name="Shape 1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5" name="Shape 12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16" name="Shape 12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19" name="Shape 1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0" name="Shape 12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1" name="Shape 12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24" name="Shape 1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5" name="Shape 12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6" name="Shape 12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29" name="Shape 12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0" name="Shape 12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1" name="Shape 12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34" name="Shape 1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35" name="Shape 12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36" name="Shape 12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39" name="Shape 1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0" name="Shape 12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1" name="Shape 12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44" name="Shape 1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5" name="Shape 12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46" name="Shape 12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49" name="Shape 1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0" name="Shape 12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1" name="Shape 12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54" name="Shape 1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55" name="Shape 12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56" name="Shape 12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59" name="Shape 1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0" name="Shape 12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1" name="Shape 12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Shape 12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8" name="Shape 12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64" name="Shape 1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65" name="Shape 12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66" name="Shape 12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69" name="Shape 1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0" name="Shape 12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1" name="Shape 12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74" name="Shape 12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5" name="Shape 12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76" name="Shape 12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79" name="Shape 1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0" name="Shape 12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1" name="Shape 12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84" name="Shape 1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5" name="Shape 12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6" name="Shape 12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89" name="Shape 12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0" name="Shape 12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1" name="Shape 12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94" name="Shape 1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5" name="Shape 12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6" name="Shape 12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99" name="Shape 1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0" name="Shape 12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1" name="Shape 12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06" name="Shape 1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7" name="Shape 125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08" name="Shape 125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13" name="Shape 1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4" name="Shape 125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15" name="Shape 125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3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Shape 13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Shape 1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20" name="Shape 12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1" name="Shape 125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2" name="Shape 125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27" name="Shape 1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8" name="Shape 125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9" name="Shape 125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34" name="Shape 12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5" name="Shape 12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36" name="Shape 12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39" name="Shape 1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0" name="Shape 12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1" name="Shape 12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44" name="Shape 1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5" name="Shape 12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46" name="Shape 12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49" name="Shape 1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0" name="Shape 12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1" name="Shape 12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54" name="Shape 1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5" name="Shape 12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6" name="Shape 12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59" name="Shape 1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0" name="Shape 12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1" name="Shape 12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64" name="Shape 1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5" name="Shape 12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6" name="Shape 12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71" name="Shape 12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2" name="Shape 125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73" name="Shape 125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Shape 13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Shape 13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78" name="Shape 12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9" name="Shape 125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0" name="Shape 125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85" name="Shape 12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6" name="Shape 125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87" name="Shape 125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92" name="Shape 1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3" name="Shape 125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94" name="Shape 125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99" name="Shape 1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0" name="Shape 12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1" name="Shape 12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04" name="Shape 1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05" name="Shape 12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06" name="Shape 12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09" name="Shape 1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0" name="Shape 12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1" name="Shape 12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14" name="Shape 1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5" name="Shape 12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16" name="Shape 12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19" name="Shape 12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0" name="Shape 12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1" name="Shape 12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24" name="Shape 12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5" name="Shape 12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6" name="Shape 12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29" name="Shape 12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0" name="Shape 12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1" name="Shape 12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Shape 13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Shape 13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34" name="Shape 1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35" name="Shape 12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6" name="Shape 12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39" name="Shape 12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0" name="Shape 12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1" name="Shape 12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44" name="Shape 1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5" name="Shape 12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46" name="Shape 12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49" name="Shape 1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0" name="Shape 12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1" name="Shape 12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54" name="Shape 1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5" name="Shape 12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6" name="Shape 12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59" name="Shape 1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0" name="Shape 12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1" name="Shape 12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64" name="Shape 12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5" name="Shape 12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66" name="Shape 12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69" name="Shape 12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0" name="Shape 12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1" name="Shape 12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74" name="Shape 1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5" name="Shape 12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6" name="Shape 12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79" name="Shape 12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0" name="Shape 12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1" name="Shape 12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Shape 1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Shape 1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84" name="Shape 1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5" name="Shape 12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6" name="Shape 12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89" name="Shape 1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0" name="Shape 12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1" name="Shape 12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94" name="Shape 1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5" name="Shape 12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6" name="Shape 12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99" name="Shape 12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0" name="Shape 12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1" name="Shape 12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04" name="Shape 1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5" name="Shape 12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06" name="Shape 12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11" name="Shape 12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2" name="Shape 127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13" name="Shape 127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18" name="Shape 12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9" name="Shape 127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20" name="Shape 127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25" name="Shape 12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6" name="Shape 127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27" name="Shape 127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32" name="Shape 1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3" name="Shape 127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4" name="Shape 127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39" name="Shape 1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0" name="Shape 12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1" name="Shape 12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Shape 1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Shape 1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44" name="Shape 1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5" name="Shape 12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46" name="Shape 12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49" name="Shape 1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0" name="Shape 12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1" name="Shape 12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54" name="Shape 12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5" name="Shape 12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6" name="Shape 12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59" name="Shape 1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0" name="Shape 12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1" name="Shape 12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64" name="Shape 12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5" name="Shape 12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66" name="Shape 12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69" name="Shape 12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0" name="Shape 12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1" name="Shape 12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76" name="Shape 12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7" name="Shape 127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78" name="Shape 127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83" name="Shape 12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4" name="Shape 127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85" name="Shape 127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90" name="Shape 12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1" name="Shape 127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2" name="Shape 127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797" name="Shape 12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8" name="Shape 127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99" name="Shape 127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Shape 1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Shape 1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04" name="Shape 1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5" name="Shape 12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6" name="Shape 12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09" name="Shape 12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0" name="Shape 12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1" name="Shape 12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14" name="Shape 1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5" name="Shape 12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16" name="Shape 12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19" name="Shape 12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0" name="Shape 12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1" name="Shape 12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24" name="Shape 12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5" name="Shape 12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26" name="Shape 12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29" name="Shape 1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0" name="Shape 12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1" name="Shape 12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34" name="Shape 1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5" name="Shape 12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6" name="Shape 12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39" name="Shape 1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0" name="Shape 12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1" name="Shape 12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44" name="Shape 12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5" name="Shape 12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6" name="Shape 12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49" name="Shape 1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0" name="Shape 12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1" name="Shape 12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9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" name="Shape 1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" name="Shape 1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54" name="Shape 1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5" name="Shape 12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6" name="Shape 12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59" name="Shape 12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0" name="Shape 12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1" name="Shape 12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64" name="Shape 1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5" name="Shape 12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6" name="Shape 12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69" name="Shape 1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0" name="Shape 12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1" name="Shape 12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74" name="Shape 1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5" name="Shape 12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76" name="Shape 12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79" name="Shape 1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0" name="Shape 12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1" name="Shape 12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84" name="Shape 1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5" name="Shape 12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86" name="Shape 12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89" name="Shape 12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0" name="Shape 12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1" name="Shape 12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94" name="Shape 12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5" name="Shape 12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6" name="Shape 12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899" name="Shape 1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0" name="Shape 12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1" name="Shape 12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4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Shape 1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Shape 1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04" name="Shape 1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5" name="Shape 12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6" name="Shape 12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09" name="Shape 12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0" name="Shape 12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1" name="Shape 12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16" name="Shape 12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7" name="Shape 129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8" name="Shape 129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23" name="Shape 12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4" name="Shape 129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25" name="Shape 129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30" name="Shape 12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1" name="Shape 129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2" name="Shape 129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37" name="Shape 12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8" name="Shape 129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39" name="Shape 129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44" name="Shape 12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5" name="Shape 12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6" name="Shape 12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49" name="Shape 1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0" name="Shape 12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1" name="Shape 12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54" name="Shape 1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5" name="Shape 12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6" name="Shape 12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59" name="Shape 12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0" name="Shape 12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1" name="Shape 12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9" name="Shape 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" name="Shape 1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" name="Shape 1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64" name="Shape 12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5" name="Shape 12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6" name="Shape 12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69" name="Shape 1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0" name="Shape 12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1" name="Shape 12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74" name="Shape 12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5" name="Shape 12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76" name="Shape 12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81" name="Shape 12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2" name="Shape 129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83" name="Shape 129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88" name="Shape 12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9" name="Shape 129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0" name="Shape 129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95" name="Shape 12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6" name="Shape 129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97" name="Shape 129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02" name="Shape 1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3" name="Shape 130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04" name="Shape 130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09" name="Shape 1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0" name="Shape 13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1" name="Shape 13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14" name="Shape 1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5" name="Shape 13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6" name="Shape 13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19" name="Shape 1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0" name="Shape 13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1" name="Shape 13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4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Shape 1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Shape 1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24" name="Shape 13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5" name="Shape 13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6" name="Shape 13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29" name="Shape 13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0" name="Shape 13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1" name="Shape 13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34" name="Shape 1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5" name="Shape 13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6" name="Shape 13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39" name="Shape 1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0" name="Shape 13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1" name="Shape 13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44" name="Shape 1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5" name="Shape 13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6" name="Shape 13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49" name="Shape 13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0" name="Shape 13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1" name="Shape 13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54" name="Shape 1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5" name="Shape 13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6" name="Shape 13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59" name="Shape 1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0" name="Shape 13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1" name="Shape 13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64" name="Shape 13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5" name="Shape 13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6" name="Shape 13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69" name="Shape 1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0" name="Shape 13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1" name="Shape 13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Shape 1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Shape 1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74" name="Shape 13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5" name="Shape 13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76" name="Shape 13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79" name="Shape 13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0" name="Shape 13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81" name="Shape 13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84" name="Shape 13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5" name="Shape 13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86" name="Shape 13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89" name="Shape 13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0" name="Shape 13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1" name="Shape 13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94" name="Shape 1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5" name="Shape 13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96" name="Shape 13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099" name="Shape 13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0" name="Shape 13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1" name="Shape 13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04" name="Shape 13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5" name="Shape 13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6" name="Shape 13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09" name="Shape 1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0" name="Shape 13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1" name="Shape 13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14" name="Shape 13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5" name="Shape 13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6" name="Shape 13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21" name="Shape 13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2" name="Shape 131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3" name="Shape 131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Shape 1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Shape 1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28" name="Shape 13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9" name="Shape 13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0" name="Shape 13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35" name="Shape 13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6" name="Shape 13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37" name="Shape 13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42" name="Shape 13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3" name="Shape 13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4" name="Shape 13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49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Shape 13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Shape 13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54" name="Shape 1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5" name="Shape 13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6" name="Shape 13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59" name="Shape 1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0" name="Shape 13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1" name="Shape 13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64" name="Shape 13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65" name="Shape 13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66" name="Shape 13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69" name="Shape 1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0" name="Shape 13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1" name="Shape 13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74" name="Shape 1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75" name="Shape 13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76" name="Shape 13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79" name="Shape 13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0" name="Shape 13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1" name="Shape 13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9" name="Shape 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" name="Shape 1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" name="Shape 1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86" name="Shape 13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7" name="Shape 13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88" name="Shape 13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93" name="Shape 13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4" name="Shape 13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5" name="Shape 13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00" name="Shape 13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1" name="Shape 13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2" name="Shape 13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07" name="Shape 13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8" name="Shape 13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9" name="Shape 13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14" name="Shape 1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5" name="Shape 13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16" name="Shape 13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19" name="Shape 13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0" name="Shape 13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1" name="Shape 13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24" name="Shape 1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5" name="Shape 13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26" name="Shape 13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29" name="Shape 13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0" name="Shape 13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1" name="Shape 13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34" name="Shape 1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5" name="Shape 13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36" name="Shape 13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39" name="Shape 13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0" name="Shape 13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1" name="Shape 13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Shape 1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Shape 1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44" name="Shape 1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5" name="Shape 13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6" name="Shape 13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49" name="Shape 13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0" name="Shape 13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1" name="Shape 13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54" name="Shape 13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5" name="Shape 13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56" name="Shape 13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59" name="Shape 1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0" name="Shape 13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1" name="Shape 13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64" name="Shape 13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5" name="Shape 13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6" name="Shape 13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69" name="Shape 1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0" name="Shape 13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1" name="Shape 13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74" name="Shape 13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5" name="Shape 13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6" name="Shape 13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79" name="Shape 1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0" name="Shape 13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1" name="Shape 13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84" name="Shape 13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5" name="Shape 13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6" name="Shape 13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89" name="Shape 13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0" name="Shape 13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1" name="Shape 13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9" name="Shape 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" name="Shape 1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" name="Shape 1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94" name="Shape 13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5" name="Shape 13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96" name="Shape 13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99" name="Shape 13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0" name="Shape 13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1" name="Shape 13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04" name="Shape 1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5" name="Shape 13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6" name="Shape 13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09" name="Shape 1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0" name="Shape 13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1" name="Shape 13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14" name="Shape 13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Shape 13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6" name="Shape 13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19" name="Shape 1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0" name="Shape 13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21" name="Shape 13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26" name="Shape 13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7" name="Shape 133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28" name="Shape 133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33" name="Shape 13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4" name="Shape 133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35" name="Shape 133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40" name="Shape 13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1" name="Shape 133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42" name="Shape 133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47" name="Shape 1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8" name="Shape 133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49" name="Shape 133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4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Shape 1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Shape 1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54" name="Shape 13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5" name="Shape 13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56" name="Shape 13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59" name="Shape 13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0" name="Shape 13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1" name="Shape 13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64" name="Shape 13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65" name="Shape 13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6" name="Shape 13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69" name="Shape 13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0" name="Shape 13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1" name="Shape 13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74" name="Shape 1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5" name="Shape 13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76" name="Shape 13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79" name="Shape 1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0" name="Shape 13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1" name="Shape 13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84" name="Shape 13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5" name="Shape 13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86" name="Shape 13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91" name="Shape 13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2" name="Shape 133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93" name="Shape 133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98" name="Shape 13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9" name="Shape 133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00" name="Shape 134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05" name="Shape 13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6" name="Shape 134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07" name="Shape 134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9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Shape 1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Shape 1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12" name="Shape 13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3" name="Shape 134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14" name="Shape 134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19" name="Shape 13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0" name="Shape 13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21" name="Shape 13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24" name="Shape 1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5" name="Shape 13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26" name="Shape 13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29" name="Shape 13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0" name="Shape 13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1" name="Shape 13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34" name="Shape 13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35" name="Shape 13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36" name="Shape 13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39" name="Shape 13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0" name="Shape 13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1" name="Shape 13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44" name="Shape 13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5" name="Shape 13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46" name="Shape 13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49" name="Shape 13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0" name="Shape 13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1" name="Shape 13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54" name="Shape 1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5" name="Shape 13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6" name="Shape 13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59" name="Shape 13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0" name="Shape 13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1" name="Shape 13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Shape 1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Shape 1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64" name="Shape 13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5" name="Shape 13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6" name="Shape 13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69" name="Shape 1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0" name="Shape 13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1" name="Shape 13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74" name="Shape 13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5" name="Shape 13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6" name="Shape 13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79" name="Shape 1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0" name="Shape 13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1" name="Shape 13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84" name="Shape 13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5" name="Shape 13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86" name="Shape 13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89" name="Shape 13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0" name="Shape 13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1" name="Shape 13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94" name="Shape 1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5" name="Shape 13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6" name="Shape 13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99" name="Shape 1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0" name="Shape 13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1" name="Shape 13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04" name="Shape 13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05" name="Shape 13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06" name="Shape 13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09" name="Shape 13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0" name="Shape 13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1" name="Shape 13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9" name="Shape 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" name="Shape 1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" name="Shape 1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14" name="Shape 1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5" name="Shape 13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16" name="Shape 13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19" name="Shape 13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0" name="Shape 13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1" name="Shape 13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24" name="Shape 1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5" name="Shape 13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26" name="Shape 13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31" name="Shape 13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2" name="Shape 135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33" name="Shape 135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38" name="Shape 13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9" name="Shape 135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0" name="Shape 135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45" name="Shape 13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6" name="Shape 135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47" name="Shape 135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52" name="Shape 1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3" name="Shape 135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4" name="Shape 135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59" name="Shape 13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0" name="Shape 13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1" name="Shape 13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64" name="Shape 1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5" name="Shape 13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6" name="Shape 13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69" name="Shape 13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0" name="Shape 13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1" name="Shape 13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Shape 1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" name="Shape 1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74" name="Shape 13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5" name="Shape 13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6" name="Shape 13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79" name="Shape 13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0" name="Shape 13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1" name="Shape 13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84" name="Shape 13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5" name="Shape 13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86" name="Shape 13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89" name="Shape 13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0" name="Shape 13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1" name="Shape 13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96" name="Shape 1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7" name="Shape 135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8" name="Shape 135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03" name="Shape 13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4" name="Shape 136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05" name="Shape 136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10" name="Shape 13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1" name="Shape 136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2" name="Shape 136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17" name="Shape 13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8" name="Shape 136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9" name="Shape 136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24" name="Shape 13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5" name="Shape 13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26" name="Shape 13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29" name="Shape 13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0" name="Shape 13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1" name="Shape 13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Shape 1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" name="Shape 1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34" name="Shape 13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5" name="Shape 13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36" name="Shape 13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39" name="Shape 13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0" name="Shape 13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1" name="Shape 13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44" name="Shape 13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45" name="Shape 13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6" name="Shape 13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49" name="Shape 1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0" name="Shape 13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51" name="Shape 13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54" name="Shape 13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5" name="Shape 13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56" name="Shape 13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59" name="Shape 13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0" name="Shape 13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1" name="Shape 13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64" name="Shape 13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5" name="Shape 13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6" name="Shape 13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69" name="Shape 13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0" name="Shape 13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1" name="Shape 13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74" name="Shape 13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75" name="Shape 13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6" name="Shape 13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79" name="Shape 13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0" name="Shape 13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1" name="Shape 13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4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Shape 1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" name="Shape 1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84" name="Shape 13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5" name="Shape 13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86" name="Shape 13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89" name="Shape 1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0" name="Shape 13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91" name="Shape 13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94" name="Shape 13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5" name="Shape 13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96" name="Shape 13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699" name="Shape 13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0" name="Shape 13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1" name="Shape 13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04" name="Shape 1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05" name="Shape 13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6" name="Shape 13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09" name="Shape 13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0" name="Shape 13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1" name="Shape 13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14" name="Shape 13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15" name="Shape 13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16" name="Shape 13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19" name="Shape 1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0" name="Shape 13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1" name="Shape 13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24" name="Shape 13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5" name="Shape 13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26" name="Shape 13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29" name="Shape 13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0" name="Shape 13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31" name="Shape 13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9" name="Shape 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" name="Shape 1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" name="Shape 1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36" name="Shape 13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7" name="Shape 137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38" name="Shape 137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43" name="Shape 13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4" name="Shape 137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5" name="Shape 137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50" name="Shape 13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1" name="Shape 137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52" name="Shape 137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57" name="Shape 13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8" name="Shape 137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59" name="Shape 137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64" name="Shape 13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5" name="Shape 13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6" name="Shape 13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69" name="Shape 13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0" name="Shape 13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1" name="Shape 13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74" name="Shape 13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5" name="Shape 13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76" name="Shape 13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79" name="Shape 13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0" name="Shape 13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1" name="Shape 13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84" name="Shape 13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5" name="Shape 13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6" name="Shape 13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89" name="Shape 1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0" name="Shape 13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1" name="Shape 13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4" name="Shape 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" name="Shape 1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" name="Shape 1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94" name="Shape 1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5" name="Shape 13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96" name="Shape 13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01" name="Shape 13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2" name="Shape 138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03" name="Shape 138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08" name="Shape 13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9" name="Shape 138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0" name="Shape 138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15" name="Shape 13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6" name="Shape 138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17" name="Shape 138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22" name="Shape 13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3" name="Shape 138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24" name="Shape 138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29" name="Shape 13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0" name="Shape 13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1" name="Shape 13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34" name="Shape 13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35" name="Shape 13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36" name="Shape 13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39" name="Shape 13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0" name="Shape 13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1" name="Shape 13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44" name="Shape 13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5" name="Shape 13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46" name="Shape 13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49" name="Shape 1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0" name="Shape 13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1" name="Shape 13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9" name="Shape 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" name="Shape 1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" name="Shape 1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54" name="Shape 13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5" name="Shape 13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6" name="Shape 13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59" name="Shape 13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0" name="Shape 13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1" name="Shape 13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64" name="Shape 13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65" name="Shape 13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6" name="Shape 13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69" name="Shape 1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0" name="Shape 13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71" name="Shape 13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74" name="Shape 13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5" name="Shape 13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76" name="Shape 13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79" name="Shape 13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0" name="Shape 13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1" name="Shape 13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84" name="Shape 13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5" name="Shape 13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86" name="Shape 13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89" name="Shape 13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0" name="Shape 13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91" name="Shape 13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94" name="Shape 13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5" name="Shape 13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96" name="Shape 13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99" name="Shape 13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0" name="Shape 13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1" name="Shape 13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6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Shape 14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" name="Shape 14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04" name="Shape 1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5" name="Shape 13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6" name="Shape 13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09" name="Shape 13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0" name="Shape 13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1" name="Shape 13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14" name="Shape 13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15" name="Shape 13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6" name="Shape 13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19" name="Shape 13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0" name="Shape 13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1" name="Shape 13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24" name="Shape 1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5" name="Shape 13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26" name="Shape 13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29" name="Shape 13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0" name="Shape 13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31" name="Shape 13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34" name="Shape 13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5" name="Shape 13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36" name="Shape 13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41" name="Shape 13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2" name="Shape 139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43" name="Shape 139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48" name="Shape 13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9" name="Shape 139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0" name="Shape 139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55" name="Shape 13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6" name="Shape 139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7" name="Shape 139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3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Shape 14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" name="Shape 14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62" name="Shape 1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3" name="Shape 139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4" name="Shape 139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69" name="Shape 13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0" name="Shape 13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1" name="Shape 13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74" name="Shape 1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5" name="Shape 13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76" name="Shape 13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79" name="Shape 13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0" name="Shape 13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1" name="Shape 13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84" name="Shape 13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5" name="Shape 13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86" name="Shape 13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89" name="Shape 13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0" name="Shape 13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1" name="Shape 13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94" name="Shape 13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95" name="Shape 13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96" name="Shape 13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99" name="Shape 13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0" name="Shape 14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1" name="Shape 14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06" name="Shape 14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7" name="Shape 140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08" name="Shape 140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13" name="Shape 14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4" name="Shape 140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15" name="Shape 140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0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Shape 14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" name="Shape 14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20" name="Shape 14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1" name="Shape 140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2" name="Shape 140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27" name="Shape 14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" name="Shape 140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29" name="Shape 140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34" name="Shape 1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5" name="Shape 14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6" name="Shape 14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39" name="Shape 14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0" name="Shape 14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1" name="Shape 14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44" name="Shape 14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45" name="Shape 14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46" name="Shape 14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49" name="Shape 14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0" name="Shape 14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1" name="Shape 14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54" name="Shape 14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5" name="Shape 14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56" name="Shape 14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59" name="Shape 14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0" name="Shape 14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1" name="Shape 14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64" name="Shape 1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5" name="Shape 14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66" name="Shape 14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69" name="Shape 14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0" name="Shape 14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1" name="Shape 14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Shape 14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" name="Shape 14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74" name="Shape 1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5" name="Shape 14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6" name="Shape 14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79" name="Shape 14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0" name="Shape 14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1" name="Shape 14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84" name="Shape 14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85" name="Shape 14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6" name="Shape 14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89" name="Shape 14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0" name="Shape 14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1" name="Shape 14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94" name="Shape 14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5" name="Shape 14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96" name="Shape 14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99" name="Shape 1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0" name="Shape 14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1" name="Shape 14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04" name="Shape 1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5" name="Shape 14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6" name="Shape 14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09" name="Shape 1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0" name="Shape 14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1" name="Shape 14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14" name="Shape 14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15" name="Shape 14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16" name="Shape 14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19" name="Shape 14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0" name="Shape 14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1" name="Shape 14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4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Shape 1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" name="Shape 1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24" name="Shape 14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5" name="Shape 14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26" name="Shape 14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29" name="Shape 14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0" name="Shape 14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1" name="Shape 14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34" name="Shape 14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5" name="Shape 14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6" name="Shape 14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39" name="Shape 1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0" name="Shape 14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1" name="Shape 14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46" name="Shape 14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7" name="Shape 14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8" name="Shape 14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53" name="Shape 14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4" name="Shape 14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55" name="Shape 14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60" name="Shape 14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1" name="Shape 14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2" name="Shape 14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67" name="Shape 14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8" name="Shape 14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69" name="Shape 14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74" name="Shape 14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5" name="Shape 14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76" name="Shape 14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79" name="Shape 14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0" name="Shape 14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1" name="Shape 14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9" name="Shape 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Shape 1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" name="Shape 1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84" name="Shape 14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85" name="Shape 14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86" name="Shape 14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89" name="Shape 14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0" name="Shape 14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1" name="Shape 14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94" name="Shape 14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5" name="Shape 14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6" name="Shape 14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99" name="Shape 1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0" name="Shape 14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1" name="Shape 14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04" name="Shape 14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5" name="Shape 14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06" name="Shape 14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11" name="Shape 14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2" name="Shape 14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13" name="Shape 14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18" name="Shape 14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9" name="Shape 14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0" name="Shape 14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25" name="Shape 14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6" name="Shape 14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27" name="Shape 14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32" name="Shape 14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" name="Shape 142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34" name="Shape 142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39" name="Shape 14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0" name="Shape 14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1" name="Shape 14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4" name="Shape 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Shape 1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" name="Shape 1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44" name="Shape 14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5" name="Shape 14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46" name="Shape 14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49" name="Shape 14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0" name="Shape 14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1" name="Shape 14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54" name="Shape 14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55" name="Shape 14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6" name="Shape 14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59" name="Shape 14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0" name="Shape 14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1" name="Shape 14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64" name="Shape 14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65" name="Shape 14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66" name="Shape 14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69" name="Shape 1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0" name="Shape 14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1" name="Shape 14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74" name="Shape 14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5" name="Shape 14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76" name="Shape 14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79" name="Shape 14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0" name="Shape 14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1" name="Shape 14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84" name="Shape 14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5" name="Shape 14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86" name="Shape 14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89" name="Shape 14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0" name="Shape 14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1" name="Shape 14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9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Shape 1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Shape 1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94" name="Shape 1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95" name="Shape 14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6" name="Shape 14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99" name="Shape 14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0" name="Shape 14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1" name="Shape 14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04" name="Shape 14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05" name="Shape 14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06" name="Shape 14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09" name="Shape 14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0" name="Shape 14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1" name="Shape 14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14" name="Shape 14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5" name="Shape 14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16" name="Shape 14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19" name="Shape 14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0" name="Shape 14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1" name="Shape 14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24" name="Shape 14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5" name="Shape 14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26" name="Shape 14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29" name="Shape 14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0" name="Shape 14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1" name="Shape 14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34" name="Shape 14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5" name="Shape 14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36" name="Shape 14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39" name="Shape 14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0" name="Shape 14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1" name="Shape 14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4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Shape 1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" name="Shape 1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44" name="Shape 14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5" name="Shape 14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46" name="Shape 14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51" name="Shape 14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2" name="Shape 143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53" name="Shape 143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58" name="Shape 14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9" name="Shape 143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60" name="Shape 143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65" name="Shape 14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6" name="Shape 143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67" name="Shape 143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72" name="Shape 14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3" name="Shape 143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4" name="Shape 143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79" name="Shape 14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0" name="Shape 14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1" name="Shape 14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84" name="Shape 14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5" name="Shape 14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86" name="Shape 14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89" name="Shape 14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0" name="Shape 14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1" name="Shape 14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94" name="Shape 14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5" name="Shape 14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96" name="Shape 14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99" name="Shape 14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0" name="Shape 14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1" name="Shape 14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9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Shape 1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Shape 1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04" name="Shape 14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5" name="Shape 14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06" name="Shape 14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09" name="Shape 14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0" name="Shape 14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1" name="Shape 14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16" name="Shape 14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7" name="Shape 144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18" name="Shape 144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23" name="Shape 14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4" name="Shape 144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25" name="Shape 144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30" name="Shape 14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1" name="Shape 144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2" name="Shape 144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37" name="Shape 14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" name="Shape 144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9" name="Shape 144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44" name="Shape 14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5" name="Shape 14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46" name="Shape 14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49" name="Shape 14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0" name="Shape 14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1" name="Shape 14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54" name="Shape 14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55" name="Shape 14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56" name="Shape 14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59" name="Shape 14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0" name="Shape 14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1" name="Shape 14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4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Shape 1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Shape 1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64" name="Shape 14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5" name="Shape 14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66" name="Shape 14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69" name="Shape 14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0" name="Shape 14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1" name="Shape 14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74" name="Shape 14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5" name="Shape 14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6" name="Shape 14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79" name="Shape 14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0" name="Shape 14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1" name="Shape 14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84" name="Shape 14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85" name="Shape 14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86" name="Shape 14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89" name="Shape 14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0" name="Shape 14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1" name="Shape 14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94" name="Shape 14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5" name="Shape 14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96" name="Shape 14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499" name="Shape 14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0" name="Shape 14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1" name="Shape 14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04" name="Shape 14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05" name="Shape 14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06" name="Shape 14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09" name="Shape 1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0" name="Shape 14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1" name="Shape 14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Shape 15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Shape 15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14" name="Shape 1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5" name="Shape 14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16" name="Shape 14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19" name="Shape 14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0" name="Shape 14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1" name="Shape 14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24" name="Shape 14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25" name="Shape 14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26" name="Shape 14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29" name="Shape 14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0" name="Shape 14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1" name="Shape 14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34" name="Shape 14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5" name="Shape 14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36" name="Shape 14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39" name="Shape 14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0" name="Shape 14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41" name="Shape 14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44" name="Shape 14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5" name="Shape 14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46" name="Shape 14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49" name="Shape 14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0" name="Shape 14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1" name="Shape 14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56" name="Shape 14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7" name="Shape 145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8" name="Shape 145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63" name="Shape 14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4" name="Shape 145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65" name="Shape 145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8" name="Shape 1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Shape 15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" name="Shape 15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70" name="Shape 14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1" name="Shape 145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2" name="Shape 145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77" name="Shape 14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8" name="Shape 145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79" name="Shape 145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84" name="Shape 14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5" name="Shape 14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6" name="Shape 14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89" name="Shape 14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0" name="Shape 14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1" name="Shape 14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94" name="Shape 14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95" name="Shape 14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96" name="Shape 14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99" name="Shape 14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0" name="Shape 14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1" name="Shape 14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04" name="Shape 14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5" name="Shape 14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06" name="Shape 14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09" name="Shape 14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0" name="Shape 14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1" name="Shape 14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14" name="Shape 14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5" name="Shape 14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16" name="Shape 14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21" name="Shape 14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2" name="Shape 146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23" name="Shape 146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5" name="Shape 1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" name="Shape 15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" name="Shape 15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28" name="Shape 14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9" name="Shape 146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0" name="Shape 146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35" name="Shape 14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6" name="Shape 146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37" name="Shape 146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42" name="Shape 14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" name="Shape 146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4" name="Shape 146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49" name="Shape 14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0" name="Shape 14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1" name="Shape 14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54" name="Shape 14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5" name="Shape 14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6" name="Shape 14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59" name="Shape 14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0" name="Shape 14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1" name="Shape 14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64" name="Shape 14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5" name="Shape 14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66" name="Shape 14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69" name="Shape 1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0" name="Shape 14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1" name="Shape 14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74" name="Shape 14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5" name="Shape 14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6" name="Shape 14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79" name="Shape 14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0" name="Shape 14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81" name="Shape 14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2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Shape 15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Shape 15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84" name="Shape 14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85" name="Shape 14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86" name="Shape 14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89" name="Shape 14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0" name="Shape 14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1" name="Shape 14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94" name="Shape 14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5" name="Shape 14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96" name="Shape 14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99" name="Shape 14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0" name="Shape 14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1" name="Shape 14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04" name="Shape 14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5" name="Shape 14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06" name="Shape 14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09" name="Shape 14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0" name="Shape 14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1" name="Shape 14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14" name="Shape 14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15" name="Shape 14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16" name="Shape 14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19" name="Shape 14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0" name="Shape 14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1" name="Shape 14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24" name="Shape 14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25" name="Shape 14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26" name="Shape 14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29" name="Shape 14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0" name="Shape 14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1" name="Shape 14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Shape 1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" name="Shape 1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34" name="Shape 14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5" name="Shape 14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36" name="Shape 14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39" name="Shape 14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0" name="Shape 14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1" name="Shape 14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44" name="Shape 14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" name="Shape 14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46" name="Shape 14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49" name="Shape 14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0" name="Shape 14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1" name="Shape 14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54" name="Shape 14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5" name="Shape 14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6" name="Shape 14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61" name="Shape 14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2" name="Shape 147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63" name="Shape 147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68" name="Shape 14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9" name="Shape 147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0" name="Shape 147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75" name="Shape 14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6" name="Shape 147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77" name="Shape 147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82" name="Shape 1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3" name="Shape 147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4" name="Shape 147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89" name="Shape 14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0" name="Shape 14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1" name="Shape 14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4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Shape 1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" name="Shape 1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94" name="Shape 14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5" name="Shape 14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96" name="Shape 14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799" name="Shape 14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0" name="Shape 14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1" name="Shape 14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04" name="Shape 14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5" name="Shape 14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6" name="Shape 14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09" name="Shape 14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0" name="Shape 14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1" name="Shape 14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14" name="Shape 14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15" name="Shape 14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6" name="Shape 14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19" name="Shape 14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0" name="Shape 14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21" name="Shape 14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26" name="Shape 14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7" name="Shape 148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28" name="Shape 148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33" name="Shape 14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4" name="Shape 148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35" name="Shape 148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40" name="Shape 14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1" name="Shape 148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2" name="Shape 148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47" name="Shape 14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" name="Shape 148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49" name="Shape 148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9" name="Shape 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Shape 1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" name="Shape 1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54" name="Shape 14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5" name="Shape 14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6" name="Shape 14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59" name="Shape 14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0" name="Shape 14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1" name="Shape 14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64" name="Shape 14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5" name="Shape 14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66" name="Shape 14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69" name="Shape 14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0" name="Shape 14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1" name="Shape 14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74" name="Shape 14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5" name="Shape 14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6" name="Shape 14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79" name="Shape 14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0" name="Shape 14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1" name="Shape 14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84" name="Shape 14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5" name="Shape 14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6" name="Shape 14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89" name="Shape 14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0" name="Shape 14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1" name="Shape 14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94" name="Shape 14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5" name="Shape 14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6" name="Shape 14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99" name="Shape 14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0" name="Shape 14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1" name="Shape 14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4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Shape 1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" name="Shape 1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04" name="Shape 1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5" name="Shape 14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06" name="Shape 14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09" name="Shape 14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0" name="Shape 14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1" name="Shape 14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14" name="Shape 14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5" name="Shape 14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6" name="Shape 14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19" name="Shape 14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0" name="Shape 14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21" name="Shape 14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24" name="Shape 14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5" name="Shape 14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26" name="Shape 14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29" name="Shape 14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0" name="Shape 14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31" name="Shape 14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34" name="Shape 14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5" name="Shape 14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36" name="Shape 14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39" name="Shape 14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0" name="Shape 14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41" name="Shape 14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44" name="Shape 14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45" name="Shape 14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46" name="Shape 14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49" name="Shape 14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" name="Shape 14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1" name="Shape 14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9" name="Shape 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" name="Shape 1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" name="Shape 1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54" name="Shape 14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5" name="Shape 14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56" name="Shape 14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59" name="Shape 14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0" name="Shape 14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1" name="Shape 14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66" name="Shape 14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7" name="Shape 149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8" name="Shape 149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73" name="Shape 14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4" name="Shape 149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5" name="Shape 149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80" name="Shape 14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1" name="Shape 149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2" name="Shape 149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87" name="Shape 14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8" name="Shape 149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89" name="Shape 149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94" name="Shape 14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5" name="Shape 14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6" name="Shape 14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99" name="Shape 14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0" name="Shape 15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1" name="Shape 15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04" name="Shape 15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5" name="Shape 15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06" name="Shape 15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09" name="Shape 15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0" name="Shape 15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1" name="Shape 15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4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Shape 1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Shape 1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14" name="Shape 15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5" name="Shape 15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6" name="Shape 15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19" name="Shape 15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0" name="Shape 15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21" name="Shape 15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24" name="Shape 15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5" name="Shape 15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26" name="Shape 15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31" name="Shape 15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2" name="Shape 150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3" name="Shape 150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38" name="Shape 15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9" name="Shape 150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0" name="Shape 150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45" name="Shape 15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6" name="Shape 150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47" name="Shape 150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52" name="Shape 15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" name="Shape 150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4" name="Shape 150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59" name="Shape 15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0" name="Shape 15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1" name="Shape 15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64" name="Shape 15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5" name="Shape 15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66" name="Shape 15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69" name="Shape 15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0" name="Shape 15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71" name="Shape 15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9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Shape 1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Shape 1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74" name="Shape 15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5" name="Shape 15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76" name="Shape 15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79" name="Shape 15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0" name="Shape 15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1" name="Shape 15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84" name="Shape 15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85" name="Shape 15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86" name="Shape 15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89" name="Shape 15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0" name="Shape 15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91" name="Shape 15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94" name="Shape 15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5" name="Shape 15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96" name="Shape 15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099" name="Shape 15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0" name="Shape 15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1" name="Shape 15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04" name="Shape 15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5" name="Shape 15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06" name="Shape 15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09" name="Shape 15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0" name="Shape 15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1" name="Shape 15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14" name="Shape 15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5" name="Shape 15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6" name="Shape 15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19" name="Shape 15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0" name="Shape 15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1" name="Shape 15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4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Shape 1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Shape 1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24" name="Shape 15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5" name="Shape 15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26" name="Shape 15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29" name="Shape 15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0" name="Shape 15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1" name="Shape 15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34" name="Shape 1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5" name="Shape 15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36" name="Shape 15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39" name="Shape 15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0" name="Shape 15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1" name="Shape 15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44" name="Shape 15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5" name="Shape 15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46" name="Shape 15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49" name="Shape 15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0" name="Shape 15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1" name="Shape 15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54" name="Shape 1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" name="Shape 15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56" name="Shape 15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59" name="Shape 1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0" name="Shape 15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1" name="Shape 15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64" name="Shape 15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5" name="Shape 15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66" name="Shape 15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71" name="Shape 15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2" name="Shape 15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73" name="Shape 15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9" name="Shape 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" name="Shape 1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" name="Shape 1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78" name="Shape 15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9" name="Shape 15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0" name="Shape 15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85" name="Shape 15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6" name="Shape 15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87" name="Shape 15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92" name="Shape 15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3" name="Shape 15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94" name="Shape 15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199" name="Shape 15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0" name="Shape 15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1" name="Shape 15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04" name="Shape 15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5" name="Shape 15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6" name="Shape 15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09" name="Shape 15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0" name="Shape 15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11" name="Shape 15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14" name="Shape 15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5" name="Shape 15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16" name="Shape 15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19" name="Shape 15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0" name="Shape 15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1" name="Shape 15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24" name="Shape 15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5" name="Shape 15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6" name="Shape 15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29" name="Shape 15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0" name="Shape 15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1" name="Shape 15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4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Shape 1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6" name="Shape 1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36" name="Shape 15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7" name="Shape 152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38" name="Shape 15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43" name="Shape 15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4" name="Shape 15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5" name="Shape 15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50" name="Shape 15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1" name="Shape 152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2" name="Shape 152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57" name="Shape 15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8" name="Shape 152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59" name="Shape 152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64" name="Shape 15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5" name="Shape 15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66" name="Shape 15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69" name="Shape 15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0" name="Shape 15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71" name="Shape 15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74" name="Shape 15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5" name="Shape 15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76" name="Shape 15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79" name="Shape 15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0" name="Shape 15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1" name="Shape 15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84" name="Shape 15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5" name="Shape 15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6" name="Shape 15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89" name="Shape 15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0" name="Shape 15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1" name="Shape 15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9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Shape 1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" name="Shape 1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94" name="Shape 15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5" name="Shape 15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6" name="Shape 15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99" name="Shape 15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0" name="Shape 15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1" name="Shape 15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04" name="Shape 15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5" name="Shape 15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06" name="Shape 15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09" name="Shape 15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0" name="Shape 15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1" name="Shape 15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14" name="Shape 15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5" name="Shape 15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16" name="Shape 15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19" name="Shape 1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0" name="Shape 15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1" name="Shape 15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24" name="Shape 15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5" name="Shape 15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6" name="Shape 15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29" name="Shape 15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0" name="Shape 15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1" name="Shape 15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34" name="Shape 15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35" name="Shape 15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6" name="Shape 15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39" name="Shape 15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0" name="Shape 15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41" name="Shape 15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4" name="Shape 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" name="Shape 1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" name="Shape 1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44" name="Shape 15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5" name="Shape 15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46" name="Shape 15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49" name="Shape 15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0" name="Shape 15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51" name="Shape 15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54" name="Shape 15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5" name="Shape 15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56" name="Shape 15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59" name="Shape 15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" name="Shape 15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1" name="Shape 15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64" name="Shape 15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5" name="Shape 15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66" name="Shape 15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69" name="Shape 15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0" name="Shape 15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1" name="Shape 15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76" name="Shape 15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7" name="Shape 153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8" name="Shape 153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83" name="Shape 15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4" name="Shape 153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85" name="Shape 153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90" name="Shape 15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1" name="Shape 153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2" name="Shape 153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97" name="Shape 15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8" name="Shape 153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99" name="Shape 153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Shape 1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Shape 1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04" name="Shape 15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5" name="Shape 15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6" name="Shape 15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09" name="Shape 15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0" name="Shape 15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1" name="Shape 15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14" name="Shape 15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5" name="Shape 15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16" name="Shape 15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19" name="Shape 15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0" name="Shape 15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1" name="Shape 15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24" name="Shape 15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5" name="Shape 15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6" name="Shape 15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29" name="Shape 15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0" name="Shape 15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31" name="Shape 15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34" name="Shape 15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5" name="Shape 15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36" name="Shape 15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41" name="Shape 15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2" name="Shape 154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43" name="Shape 154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48" name="Shape 15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9" name="Shape 154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0" name="Shape 154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55" name="Shape 15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6" name="Shape 154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57" name="Shape 154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Shape 1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Shape 1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62" name="Shape 15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3" name="Shape 154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64" name="Shape 154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69" name="Shape 1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0" name="Shape 15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1" name="Shape 15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74" name="Shape 15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75" name="Shape 15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76" name="Shape 15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79" name="Shape 15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0" name="Shape 15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1" name="Shape 15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84" name="Shape 15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5" name="Shape 15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86" name="Shape 15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89" name="Shape 1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0" name="Shape 15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1" name="Shape 15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94" name="Shape 15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5" name="Shape 15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6" name="Shape 15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99" name="Shape 15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0" name="Shape 15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01" name="Shape 15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04" name="Shape 15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05" name="Shape 15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06" name="Shape 15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09" name="Shape 15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0" name="Shape 15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1" name="Shape 15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" name="Shape 1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" name="Shape 1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14" name="Shape 15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15" name="Shape 15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16" name="Shape 15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19" name="Shape 15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0" name="Shape 15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1" name="Shape 15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24" name="Shape 15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5" name="Shape 15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26" name="Shape 15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29" name="Shape 15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0" name="Shape 15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1" name="Shape 15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34" name="Shape 15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35" name="Shape 15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36" name="Shape 15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39" name="Shape 15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0" name="Shape 15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1" name="Shape 15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44" name="Shape 15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45" name="Shape 15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46" name="Shape 15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49" name="Shape 15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0" name="Shape 15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51" name="Shape 15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54" name="Shape 15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5" name="Shape 15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56" name="Shape 15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59" name="Shape 15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0" name="Shape 15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1" name="Shape 15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4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Shape 1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" name="Shape 1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64" name="Shape 15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" name="Shape 15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6" name="Shape 15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69" name="Shape 15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0" name="Shape 15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71" name="Shape 15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74" name="Shape 15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5" name="Shape 15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76" name="Shape 15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81" name="Shape 15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2" name="Shape 155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83" name="Shape 155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88" name="Shape 15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9" name="Shape 155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90" name="Shape 155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95" name="Shape 15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6" name="Shape 155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97" name="Shape 155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02" name="Shape 15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3" name="Shape 156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04" name="Shape 156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09" name="Shape 15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0" name="Shape 15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1" name="Shape 15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14" name="Shape 15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15" name="Shape 15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6" name="Shape 15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19" name="Shape 15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0" name="Shape 15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1" name="Shape 15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9" name="Shape 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" name="Shape 1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" name="Shape 1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24" name="Shape 15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25" name="Shape 15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26" name="Shape 15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29" name="Shape 15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0" name="Shape 15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1" name="Shape 15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34" name="Shape 15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5" name="Shape 15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36" name="Shape 15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39" name="Shape 15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0" name="Shape 15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1" name="Shape 15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46" name="Shape 15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7" name="Shape 156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48" name="Shape 156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53" name="Shape 15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4" name="Shape 156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55" name="Shape 156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60" name="Shape 15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1" name="Shape 156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2" name="Shape 156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67" name="Shape 15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8" name="Shape 156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9" name="Shape 156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74" name="Shape 1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5" name="Shape 15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76" name="Shape 15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79" name="Shape 15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0" name="Shape 15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81" name="Shape 15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4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Shape 1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" name="Shape 1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84" name="Shape 15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85" name="Shape 15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86" name="Shape 15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89" name="Shape 15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0" name="Shape 15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1" name="Shape 15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94" name="Shape 15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5" name="Shape 15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96" name="Shape 15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99" name="Shape 15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0" name="Shape 15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1" name="Shape 15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04" name="Shape 15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05" name="Shape 15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06" name="Shape 15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09" name="Shape 15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0" name="Shape 15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1" name="Shape 15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14" name="Shape 15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5" name="Shape 15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16" name="Shape 15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19" name="Shape 15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0" name="Shape 15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1" name="Shape 15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24" name="Shape 15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5" name="Shape 15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26" name="Shape 15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29" name="Shape 15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0" name="Shape 15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1" name="Shape 15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9" name="Shape 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" name="Shape 1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" name="Shape 1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34" name="Shape 15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5" name="Shape 15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6" name="Shape 15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39" name="Shape 15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0" name="Shape 15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1" name="Shape 15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44" name="Shape 15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5" name="Shape 15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6" name="Shape 15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49" name="Shape 15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0" name="Shape 15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1" name="Shape 15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54" name="Shape 15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5" name="Shape 15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56" name="Shape 15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59" name="Shape 15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0" name="Shape 15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61" name="Shape 15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64" name="Shape 15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5" name="Shape 15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66" name="Shape 15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69" name="Shape 15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0" name="Shape 15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1" name="Shape 15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74" name="Shape 15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5" name="Shape 15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76" name="Shape 15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79" name="Shape 15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0" name="Shape 15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1" name="Shape 15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4" name="Shape 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" name="Shape 1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6" name="Shape 1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86" name="Shape 15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7" name="Shape 157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88" name="Shape 157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93" name="Shape 15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4" name="Shape 157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95" name="Shape 157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00" name="Shape 15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1" name="Shape 158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2" name="Shape 158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07" name="Shape 15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8" name="Shape 158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09" name="Shape 158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14" name="Shape 15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5" name="Shape 15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6" name="Shape 15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19" name="Shape 15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0" name="Shape 15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1" name="Shape 15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24" name="Shape 15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5" name="Shape 15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26" name="Shape 15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29" name="Shape 15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0" name="Shape 15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1" name="Shape 15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34" name="Shape 15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5" name="Shape 15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36" name="Shape 15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39" name="Shape 15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0" name="Shape 15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1" name="Shape 15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9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Shape 1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1" name="Shape 1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44" name="Shape 15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5" name="Shape 15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6" name="Shape 15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51" name="Shape 15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2" name="Shape 158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53" name="Shape 158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58" name="Shape 15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9" name="Shape 158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0" name="Shape 158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65" name="Shape 15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6" name="Shape 158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67" name="Shape 158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72" name="Shape 1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3" name="Shape 158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74" name="Shape 158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79" name="Shape 15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0" name="Shape 15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1" name="Shape 15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84" name="Shape 15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5" name="Shape 15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86" name="Shape 15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89" name="Shape 15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0" name="Shape 15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1" name="Shape 15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94" name="Shape 15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5" name="Shape 15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6" name="Shape 15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99" name="Shape 15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0" name="Shape 15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1" name="Shape 15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4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Shape 1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" name="Shape 1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04" name="Shape 15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5" name="Shape 15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6" name="Shape 15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09" name="Shape 15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0" name="Shape 15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1" name="Shape 15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14" name="Shape 15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5" name="Shape 15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6" name="Shape 15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19" name="Shape 15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0" name="Shape 15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21" name="Shape 15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24" name="Shape 15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5" name="Shape 15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26" name="Shape 15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29" name="Shape 15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0" name="Shape 15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31" name="Shape 15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34" name="Shape 15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5" name="Shape 15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36" name="Shape 15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39" name="Shape 15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0" name="Shape 15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1" name="Shape 15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44" name="Shape 15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45" name="Shape 15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6" name="Shape 15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49" name="Shape 15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0" name="Shape 15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1" name="Shape 15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Shape 16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" name="Shape 16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54" name="Shape 15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5" name="Shape 15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56" name="Shape 15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59" name="Shape 15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0" name="Shape 15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1" name="Shape 15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64" name="Shape 15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65" name="Shape 15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6" name="Shape 15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69" name="Shape 15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0" name="Shape 15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71" name="Shape 15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74" name="Shape 15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" name="Shape 15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76" name="Shape 15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79" name="Shape 15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0" name="Shape 15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1" name="Shape 15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84" name="Shape 15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5" name="Shape 15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6" name="Shape 15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91" name="Shape 15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2" name="Shape 159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93" name="Shape 159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998" name="Shape 15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9" name="Shape 159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0" name="Shape 160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05" name="Shape 16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6" name="Shape 160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07" name="Shape 160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8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Shape 16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0" name="Shape 16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12" name="Shape 16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3" name="Shape 160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14" name="Shape 160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19" name="Shape 16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0" name="Shape 16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1" name="Shape 16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24" name="Shape 16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25" name="Shape 16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26" name="Shape 16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29" name="Shape 16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0" name="Shape 16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1" name="Shape 16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34" name="Shape 16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5" name="Shape 16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36" name="Shape 16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39" name="Shape 16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0" name="Shape 16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1" name="Shape 16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44" name="Shape 16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45" name="Shape 16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46" name="Shape 16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49" name="Shape 16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0" name="Shape 16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1" name="Shape 16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56" name="Shape 16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7" name="Shape 160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58" name="Shape 160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63" name="Shape 16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4" name="Shape 160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65" name="Shape 160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5" name="Shape 1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" name="Shape 16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" name="Shape 16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70" name="Shape 16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1" name="Shape 160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2" name="Shape 160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77" name="Shape 16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8" name="Shape 160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79" name="Shape 160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84" name="Shape 16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5" name="Shape 16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86" name="Shape 16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89" name="Shape 16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0" name="Shape 16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1" name="Shape 16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94" name="Shape 16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5" name="Shape 16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96" name="Shape 16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99" name="Shape 16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0" name="Shape 16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1" name="Shape 16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04" name="Shape 16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05" name="Shape 16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06" name="Shape 16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09" name="Shape 16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0" name="Shape 16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1" name="Shape 16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14" name="Shape 16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5" name="Shape 16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16" name="Shape 16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19" name="Shape 16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0" name="Shape 16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21" name="Shape 16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Shape 16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" name="Shape 16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24" name="Shape 16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5" name="Shape 16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26" name="Shape 16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29" name="Shape 16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0" name="Shape 16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31" name="Shape 16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34" name="Shape 16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5" name="Shape 16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36" name="Shape 16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39" name="Shape 16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0" name="Shape 16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1" name="Shape 16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44" name="Shape 16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45" name="Shape 16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6" name="Shape 16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49" name="Shape 16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0" name="Shape 16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1" name="Shape 16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54" name="Shape 16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5" name="Shape 16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56" name="Shape 16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59" name="Shape 16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0" name="Shape 16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1" name="Shape 16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64" name="Shape 16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5" name="Shape 16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66" name="Shape 16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69" name="Shape 16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0" name="Shape 16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1" name="Shape 16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9" name="Shape 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" name="Shape 1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1" name="Shape 1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74" name="Shape 16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5" name="Shape 16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76" name="Shape 16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79" name="Shape 16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0" name="Shape 16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1" name="Shape 16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84" name="Shape 16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85" name="Shape 16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86" name="Shape 16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89" name="Shape 16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0" name="Shape 16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91" name="Shape 16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96" name="Shape 16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7" name="Shape 16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98" name="Shape 16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03" name="Shape 16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4" name="Shape 16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05" name="Shape 16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10" name="Shape 16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1" name="Shape 162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2" name="Shape 16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17" name="Shape 16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8" name="Shape 16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19" name="Shape 16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24" name="Shape 16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5" name="Shape 16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26" name="Shape 16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29" name="Shape 16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0" name="Shape 16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1" name="Shape 16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4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Shape 1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" name="Shape 1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34" name="Shape 16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35" name="Shape 16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36" name="Shape 16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39" name="Shape 16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0" name="Shape 16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1" name="Shape 16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44" name="Shape 16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5" name="Shape 16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46" name="Shape 16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49" name="Shape 16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0" name="Shape 16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51" name="Shape 16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54" name="Shape 16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5" name="Shape 16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56" name="Shape 16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61" name="Shape 16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2" name="Shape 162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63" name="Shape 162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68" name="Shape 16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9" name="Shape 162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0" name="Shape 162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75" name="Shape 16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6" name="Shape 16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77" name="Shape 16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82" name="Shape 16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3" name="Shape 162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84" name="Shape 16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89" name="Shape 16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0" name="Shape 16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1" name="Shape 16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9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Shape 1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Shape 1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94" name="Shape 16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95" name="Shape 16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96" name="Shape 16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99" name="Shape 16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0" name="Shape 16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1" name="Shape 16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04" name="Shape 16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5" name="Shape 16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06" name="Shape 16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09" name="Shape 16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0" name="Shape 16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11" name="Shape 16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14" name="Shape 16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15" name="Shape 16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16" name="Shape 16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19" name="Shape 16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0" name="Shape 16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1" name="Shape 16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24" name="Shape 16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25" name="Shape 16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26" name="Shape 16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29" name="Shape 16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0" name="Shape 16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1" name="Shape 16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34" name="Shape 16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5" name="Shape 16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36" name="Shape 16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39" name="Shape 16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0" name="Shape 16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1" name="Shape 16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4" name="Shape 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" name="Shape 1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" name="Shape 1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44" name="Shape 16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5" name="Shape 16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46" name="Shape 16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49" name="Shape 16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0" name="Shape 16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1" name="Shape 16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54" name="Shape 16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5" name="Shape 16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56" name="Shape 16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59" name="Shape 16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0" name="Shape 16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1" name="Shape 16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64" name="Shape 16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65" name="Shape 16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66" name="Shape 16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69" name="Shape 16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0" name="Shape 16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1" name="Shape 16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74" name="Shape 16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75" name="Shape 16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76" name="Shape 16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79" name="Shape 16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0" name="Shape 16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81" name="Shape 16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84" name="Shape 1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hape 16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86" name="Shape 16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89" name="Shape 16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0" name="Shape 16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1" name="Shape 16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Shape 1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1" name="Shape 1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94" name="Shape 16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5" name="Shape 16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6" name="Shape 16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01" name="Shape 16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2" name="Shape 164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03" name="Shape 164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08" name="Shape 16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9" name="Shape 164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0" name="Shape 164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15" name="Shape 16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6" name="Shape 164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17" name="Shape 164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22" name="Shape 16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3" name="Shape 164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24" name="Shape 164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29" name="Shape 16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0" name="Shape 16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1" name="Shape 16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34" name="Shape 16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35" name="Shape 16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6" name="Shape 16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39" name="Shape 16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0" name="Shape 16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41" name="Shape 16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44" name="Shape 16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45" name="Shape 16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46" name="Shape 16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49" name="Shape 16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0" name="Shape 16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51" name="Shape 16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4" name="Shape 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" name="Shape 1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" name="Shape 1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54" name="Shape 16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5" name="Shape 16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56" name="Shape 16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59" name="Shape 16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0" name="Shape 16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1" name="Shape 16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66" name="Shape 16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7" name="Shape 164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68" name="Shape 164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73" name="Shape 16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4" name="Shape 164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75" name="Shape 164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80" name="Shape 16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1" name="Shape 164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82" name="Shape 164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87" name="Shape 16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8" name="Shape 164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89" name="Shape 164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94" name="Shape 16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5" name="Shape 16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96" name="Shape 16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99" name="Shape 16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0" name="Shape 16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01" name="Shape 16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04" name="Shape 16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05" name="Shape 16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06" name="Shape 16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09" name="Shape 16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0" name="Shape 16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1" name="Shape 16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9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Shape 1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" name="Shape 1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14" name="Shape 16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5" name="Shape 16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16" name="Shape 16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19" name="Shape 16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0" name="Shape 16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21" name="Shape 16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24" name="Shape 16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5" name="Shape 16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26" name="Shape 16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29" name="Shape 16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0" name="Shape 16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31" name="Shape 16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34" name="Shape 16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35" name="Shape 16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36" name="Shape 16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39" name="Shape 16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0" name="Shape 16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1" name="Shape 16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44" name="Shape 16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45" name="Shape 16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46" name="Shape 16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49" name="Shape 16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0" name="Shape 16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1" name="Shape 16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54" name="Shape 16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55" name="Shape 16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56" name="Shape 16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59" name="Shape 16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0" name="Shape 16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61" name="Shape 16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6" name="Shape 1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" name="Shape 17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8" name="Shape 17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64" name="Shape 16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65" name="Shape 16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66" name="Shape 16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69" name="Shape 16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0" name="Shape 16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1" name="Shape 16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74" name="Shape 16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5" name="Shape 16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76" name="Shape 16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79" name="Shape 16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0" name="Shape 16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1" name="Shape 16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84" name="Shape 16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5" name="Shape 16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6" name="Shape 16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89" name="Shape 16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0" name="Shape 16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1" name="Shape 16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94" name="Shape 16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5" name="Shape 16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96" name="Shape 16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599" name="Shape 16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0" name="Shape 16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01" name="Shape 16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06" name="Shape 16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7" name="Shape 166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08" name="Shape 166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13" name="Shape 16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4" name="Shape 166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15" name="Shape 166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3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Shape 17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" name="Shape 17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20" name="Shape 16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1" name="Shape 166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22" name="Shape 166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27" name="Shape 16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8" name="Shape 166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29" name="Shape 166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34" name="Shape 16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5" name="Shape 16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36" name="Shape 16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39" name="Shape 16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0" name="Shape 16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1" name="Shape 16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44" name="Shape 16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5" name="Shape 16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6" name="Shape 16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49" name="Shape 16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0" name="Shape 16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1" name="Shape 16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54" name="Shape 16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55" name="Shape 16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56" name="Shape 16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59" name="Shape 16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0" name="Shape 16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61" name="Shape 16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64" name="Shape 16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5" name="Shape 16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66" name="Shape 16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71" name="Shape 16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2" name="Shape 166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73" name="Shape 166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0" name="Shape 1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" name="Shape 17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2" name="Shape 17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78" name="Shape 16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9" name="Shape 166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0" name="Shape 166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85" name="Shape 16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6" name="Shape 166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87" name="Shape 166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92" name="Shape 16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3" name="Shape 166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4" name="Shape 166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699" name="Shape 16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0" name="Shape 16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01" name="Shape 16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04" name="Shape 16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05" name="Shape 16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06" name="Shape 16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09" name="Shape 16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0" name="Shape 16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11" name="Shape 16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14" name="Shape 16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5" name="Shape 16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16" name="Shape 16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19" name="Shape 16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0" name="Shape 16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21" name="Shape 16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24" name="Shape 16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25" name="Shape 16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26" name="Shape 16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29" name="Shape 16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0" name="Shape 16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31" name="Shape 16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7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Shape 17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Shape 17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34" name="Shape 16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5" name="Shape 16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36" name="Shape 16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39" name="Shape 16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0" name="Shape 16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41" name="Shape 16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44" name="Shape 16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5" name="Shape 16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46" name="Shape 16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49" name="Shape 16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0" name="Shape 16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1" name="Shape 16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54" name="Shape 16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5" name="Shape 16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6" name="Shape 16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59" name="Shape 16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0" name="Shape 16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1" name="Shape 16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64" name="Shape 16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65" name="Shape 16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6" name="Shape 16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69" name="Shape 16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0" name="Shape 16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71" name="Shape 16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74" name="Shape 16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5" name="Shape 16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76" name="Shape 16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79" name="Shape 16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0" name="Shape 16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81" name="Shape 16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4" name="Shape 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" name="Shape 1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" name="Shape 1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84" name="Shape 16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5" name="Shape 16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86" name="Shape 16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89" name="Shape 16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0" name="Shape 16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1" name="Shape 16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94" name="Shape 16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5" name="Shape 16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96" name="Shape 16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99" name="Shape 16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0" name="Shape 16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01" name="Shape 16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04" name="Shape 16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5" name="Shape 16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06" name="Shape 16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11" name="Shape 16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2" name="Shape 168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3" name="Shape 168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18" name="Shape 16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9" name="Shape 168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0" name="Shape 168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25" name="Shape 16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6" name="Shape 168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27" name="Shape 168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32" name="Shape 16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3" name="Shape 168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34" name="Shape 168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39" name="Shape 16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0" name="Shape 16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41" name="Shape 16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9" name="Shape 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" name="Shape 1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1" name="Shape 1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44" name="Shape 16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45" name="Shape 16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46" name="Shape 16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49" name="Shape 16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0" name="Shape 16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51" name="Shape 16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54" name="Shape 16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55" name="Shape 16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56" name="Shape 16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59" name="Shape 16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0" name="Shape 16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1" name="Shape 16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64" name="Shape 16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65" name="Shape 16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66" name="Shape 16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69" name="Shape 16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0" name="Shape 16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1" name="Shape 16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76" name="Shape 16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7" name="Shape 168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78" name="Shape 168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83" name="Shape 16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4" name="Shape 168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5" name="Shape 168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90" name="Shape 16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1" name="Shape 168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2" name="Shape 168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897" name="Shape 16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8" name="Shape 168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99" name="Shape 168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4" name="Shape 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" name="Shape 1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6" name="Shape 1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04" name="Shape 16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5" name="Shape 16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6" name="Shape 16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09" name="Shape 16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0" name="Shape 16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11" name="Shape 16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14" name="Shape 16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5" name="Shape 16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16" name="Shape 16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19" name="Shape 16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0" name="Shape 16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1" name="Shape 16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24" name="Shape 16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5" name="Shape 16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26" name="Shape 16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29" name="Shape 16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0" name="Shape 16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1" name="Shape 16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34" name="Shape 16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5" name="Shape 16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36" name="Shape 16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39" name="Shape 16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0" name="Shape 16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41" name="Shape 16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44" name="Shape 16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45" name="Shape 16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46" name="Shape 16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49" name="Shape 16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0" name="Shape 16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51" name="Shape 16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9" name="Shape 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" name="Shape 1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1" name="Shape 1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54" name="Shape 16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55" name="Shape 16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56" name="Shape 16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59" name="Shape 16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0" name="Shape 16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1" name="Shape 16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64" name="Shape 16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65" name="Shape 16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66" name="Shape 16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69" name="Shape 16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0" name="Shape 16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1" name="Shape 16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74" name="Shape 16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5" name="Shape 16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76" name="Shape 16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79" name="Shape 16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0" name="Shape 16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1" name="Shape 16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84" name="Shape 16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5" name="Shape 16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6" name="Shape 16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89" name="Shape 16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0" name="Shape 16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91" name="Shape 16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94" name="Shape 16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5" name="Shape 16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96" name="Shape 16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99" name="Shape 16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0" name="Shape 17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01" name="Shape 17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4" name="Shape 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" name="Shape 1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6" name="Shape 1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04" name="Shape 17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5" name="Shape 17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06" name="Shape 17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09" name="Shape 17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0" name="Shape 17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1" name="Shape 17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16" name="Shape 17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7" name="Shape 170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18" name="Shape 170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23" name="Shape 17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4" name="Shape 170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25" name="Shape 170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30" name="Shape 17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1" name="Shape 170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32" name="Shape 170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37" name="Shape 17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8" name="Shape 170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39" name="Shape 170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44" name="Shape 17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5" name="Shape 17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46" name="Shape 17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49" name="Shape 17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0" name="Shape 17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1" name="Shape 17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54" name="Shape 17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55" name="Shape 17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56" name="Shape 17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59" name="Shape 17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0" name="Shape 17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61" name="Shape 17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9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Shape 1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1" name="Shape 1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64" name="Shape 17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65" name="Shape 17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66" name="Shape 17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69" name="Shape 17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0" name="Shape 17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1" name="Shape 17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74" name="Shape 17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5" name="Shape 17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76" name="Shape 17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81" name="Shape 17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2" name="Shape 170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83" name="Shape 170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88" name="Shape 17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9" name="Shape 170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90" name="Shape 170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95" name="Shape 17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6" name="Shape 170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97" name="Shape 170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02" name="Shape 17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3" name="Shape 17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04" name="Shape 17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09" name="Shape 17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0" name="Shape 17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11" name="Shape 17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14" name="Shape 17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5" name="Shape 17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16" name="Shape 17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19" name="Shape 17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0" name="Shape 17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1" name="Shape 17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4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" name="Shape 1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" name="Shape 1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24" name="Shape 17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25" name="Shape 17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6" name="Shape 17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29" name="Shape 17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0" name="Shape 17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1" name="Shape 17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34" name="Shape 17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5" name="Shape 17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36" name="Shape 17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39" name="Shape 17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0" name="Shape 17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1" name="Shape 17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44" name="Shape 17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5" name="Shape 17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6" name="Shape 17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49" name="Shape 17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0" name="Shape 17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1" name="Shape 17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54" name="Shape 17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55" name="Shape 17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56" name="Shape 17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59" name="Shape 17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0" name="Shape 17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1" name="Shape 17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64" name="Shape 17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5" name="Shape 17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66" name="Shape 17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69" name="Shape 17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0" name="Shape 17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1" name="Shape 17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9" name="Shape 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" name="Shape 1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1" name="Shape 1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74" name="Shape 17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5" name="Shape 17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76" name="Shape 17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79" name="Shape 17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0" name="Shape 17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81" name="Shape 17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84" name="Shape 17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85" name="Shape 17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86" name="Shape 17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89" name="Shape 17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0" name="Shape 17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91" name="Shape 17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94" name="Shape 17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5" name="Shape 17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96" name="Shape 17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199" name="Shape 17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0" name="Shape 17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1" name="Shape 17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04" name="Shape 17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5" name="Shape 17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6" name="Shape 17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09" name="Shape 17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0" name="Shape 17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1" name="Shape 17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14" name="Shape 17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5" name="Shape 17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16" name="Shape 17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21" name="Shape 17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2" name="Shape 17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23" name="Shape 17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Shape 1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" name="Shape 1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28" name="Shape 17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9" name="Shape 17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0" name="Shape 17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35" name="Shape 17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6" name="Shape 172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37" name="Shape 172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42" name="Shape 17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3" name="Shape 172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44" name="Shape 172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49" name="Shape 17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0" name="Shape 17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51" name="Shape 17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54" name="Shape 17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55" name="Shape 17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56" name="Shape 17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59" name="Shape 17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0" name="Shape 17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61" name="Shape 17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64" name="Shape 17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5" name="Shape 17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66" name="Shape 17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69" name="Shape 17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0" name="Shape 17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1" name="Shape 17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74" name="Shape 17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75" name="Shape 17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6" name="Shape 17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79" name="Shape 17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0" name="Shape 17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1" name="Shape 17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9" name="Shape 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" name="Shape 1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1" name="Shape 1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86" name="Shape 17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7" name="Shape 172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88" name="Shape 172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93" name="Shape 17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4" name="Shape 172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5" name="Shape 172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00" name="Shape 17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1" name="Shape 173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02" name="Shape 173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07" name="Shape 17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8" name="Shape 173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09" name="Shape 173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14" name="Shape 17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5" name="Shape 17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16" name="Shape 17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19" name="Shape 17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0" name="Shape 17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1" name="Shape 17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24" name="Shape 17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5" name="Shape 17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6" name="Shape 17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29" name="Shape 17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0" name="Shape 17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31" name="Shape 17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34" name="Shape 17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5" name="Shape 17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36" name="Shape 17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39" name="Shape 17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0" name="Shape 17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1" name="Shape 17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4" name="Shape 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" name="Shape 1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6" name="Shape 1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44" name="Shape 17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5" name="Shape 17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6" name="Shape 17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49" name="Shape 17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0" name="Shape 17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51" name="Shape 17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54" name="Shape 17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55" name="Shape 17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56" name="Shape 17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59" name="Shape 17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0" name="Shape 17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1" name="Shape 17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64" name="Shape 17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5" name="Shape 17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66" name="Shape 17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69" name="Shape 17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0" name="Shape 17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71" name="Shape 17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74" name="Shape 17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75" name="Shape 17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76" name="Shape 17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79" name="Shape 17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0" name="Shape 17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81" name="Shape 17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84" name="Shape 17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85" name="Shape 17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86" name="Shape 17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89" name="Shape 17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0" name="Shape 17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91" name="Shape 17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9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Shape 1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1" name="Shape 1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94" name="Shape 17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5" name="Shape 17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96" name="Shape 17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99" name="Shape 17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0" name="Shape 17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01" name="Shape 17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04" name="Shape 17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5" name="Shape 17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06" name="Shape 17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09" name="Shape 17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hape 17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11" name="Shape 17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14" name="Shape 17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5" name="Shape 17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16" name="Shape 17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19" name="Shape 17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0" name="Shape 17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1" name="Shape 17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26" name="Shape 17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7" name="Shape 174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28" name="Shape 174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33" name="Shape 17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4" name="Shape 174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35" name="Shape 174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40" name="Shape 17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1" name="Shape 174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2" name="Shape 174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47" name="Shape 17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8" name="Shape 174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9" name="Shape 174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Shape 1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" name="Shape 1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54" name="Shape 17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5" name="Shape 17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56" name="Shape 17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59" name="Shape 17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0" name="Shape 17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61" name="Shape 17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64" name="Shape 17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5" name="Shape 17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66" name="Shape 17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69" name="Shape 17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0" name="Shape 17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71" name="Shape 17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74" name="Shape 17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5" name="Shape 17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76" name="Shape 17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79" name="Shape 17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0" name="Shape 17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1" name="Shape 17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84" name="Shape 17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5" name="Shape 17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86" name="Shape 17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91" name="Shape 17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2" name="Shape 174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3" name="Shape 174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498" name="Shape 17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9" name="Shape 174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0" name="Shape 175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05" name="Shape 17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6" name="Shape 175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7" name="Shape 175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Shape 1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1" name="Shape 1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12" name="Shape 17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3" name="Shape 175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14" name="Shape 175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19" name="Shape 17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0" name="Shape 17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21" name="Shape 17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24" name="Shape 17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5" name="Shape 17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26" name="Shape 17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29" name="Shape 17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0" name="Shape 17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1" name="Shape 17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34" name="Shape 17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5" name="Shape 17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36" name="Shape 17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39" name="Shape 17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0" name="Shape 17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41" name="Shape 17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44" name="Shape 17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45" name="Shape 17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46" name="Shape 17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49" name="Shape 17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0" name="Shape 17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1" name="Shape 17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54" name="Shape 17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55" name="Shape 17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56" name="Shape 17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59" name="Shape 17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0" name="Shape 17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61" name="Shape 17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4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Shape 1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Shape 1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64" name="Shape 17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5" name="Shape 17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66" name="Shape 17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69" name="Shape 17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0" name="Shape 17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71" name="Shape 17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74" name="Shape 17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75" name="Shape 17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76" name="Shape 17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79" name="Shape 17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0" name="Shape 17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81" name="Shape 17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84" name="Shape 17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5" name="Shape 17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86" name="Shape 17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89" name="Shape 17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0" name="Shape 17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1" name="Shape 17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94" name="Shape 17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95" name="Shape 17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6" name="Shape 17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599" name="Shape 17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0" name="Shape 17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1" name="Shape 17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04" name="Shape 17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5" name="Shape 17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06" name="Shape 17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09" name="Shape 17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0" name="Shape 17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11" name="Shape 17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9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Shape 1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1" name="Shape 1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14" name="Shape 17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5" name="Shape 17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16" name="Shape 17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19" name="Shape 17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0" name="Shape 17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1" name="Shape 17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24" name="Shape 17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5" name="Shape 17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26" name="Shape 17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31" name="Shape 17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2" name="Shape 176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33" name="Shape 176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38" name="Shape 17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9" name="Shape 176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40" name="Shape 176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45" name="Shape 17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6" name="Shape 176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47" name="Shape 176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52" name="Shape 17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3" name="Shape 176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54" name="Shape 176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59" name="Shape 17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0" name="Shape 17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1" name="Shape 17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64" name="Shape 17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5" name="Shape 17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66" name="Shape 17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69" name="Shape 17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0" name="Shape 17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1" name="Shape 17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4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Shape 1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Shape 1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74" name="Shape 17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75" name="Shape 17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76" name="Shape 17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79" name="Shape 17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0" name="Shape 17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1" name="Shape 17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84" name="Shape 17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5" name="Shape 17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86" name="Shape 17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89" name="Shape 17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0" name="Shape 17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91" name="Shape 17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96" name="Shape 17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7" name="Shape 176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98" name="Shape 176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03" name="Shape 17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4" name="Shape 177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05" name="Shape 177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10" name="Shape 17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1" name="Shape 177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12" name="Shape 177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17" name="Shape 17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8" name="Shape 177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19" name="Shape 177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24" name="Shape 17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5" name="Shape 17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26" name="Shape 17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29" name="Shape 17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0" name="Shape 17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31" name="Shape 17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9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" name="Shape 1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" name="Shape 1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34" name="Shape 17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5" name="Shape 17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36" name="Shape 17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39" name="Shape 17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0" name="Shape 17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1" name="Shape 17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44" name="Shape 17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45" name="Shape 17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46" name="Shape 17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49" name="Shape 17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0" name="Shape 17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51" name="Shape 17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54" name="Shape 17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5" name="Shape 17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56" name="Shape 17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59" name="Shape 17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0" name="Shape 17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1" name="Shape 17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64" name="Shape 17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65" name="Shape 17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66" name="Shape 17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69" name="Shape 17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0" name="Shape 17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71" name="Shape 17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74" name="Shape 17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75" name="Shape 17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76" name="Shape 17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79" name="Shape 17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0" name="Shape 17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1" name="Shape 17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Shape 1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6" name="Shape 1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84" name="Shape 17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85" name="Shape 17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86" name="Shape 17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89" name="Shape 17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0" name="Shape 17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91" name="Shape 17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94" name="Shape 17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5" name="Shape 17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96" name="Shape 17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99" name="Shape 17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0" name="Shape 17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01" name="Shape 17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04" name="Shape 17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05" name="Shape 17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06" name="Shape 17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09" name="Shape 17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0" name="Shape 17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11" name="Shape 17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14" name="Shape 17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5" name="Shape 17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16" name="Shape 17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19" name="Shape 17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0" name="Shape 17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1" name="Shape 17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24" name="Shape 17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5" name="Shape 17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6" name="Shape 17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29" name="Shape 17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0" name="Shape 17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31" name="Shape 17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9" name="Shape 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" name="Shape 1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" name="Shape 1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36" name="Shape 17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7" name="Shape 178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38" name="Shape 178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43" name="Shape 17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4" name="Shape 178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45" name="Shape 178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50" name="Shape 17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1" name="Shape 178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52" name="Shape 178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57" name="Shape 17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8" name="Shape 178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59" name="Shape 178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64" name="Shape 17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5" name="Shape 17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66" name="Shape 17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69" name="Shape 17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0" name="Shape 17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71" name="Shape 17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74" name="Shape 17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5" name="Shape 17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76" name="Shape 17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79" name="Shape 17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0" name="Shape 17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1" name="Shape 17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84" name="Shape 17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5" name="Shape 17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86" name="Shape 17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89" name="Shape 17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0" name="Shape 17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91" name="Shape 17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" name="Shape 1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" name="Shape 1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94" name="Shape 17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5" name="Shape 17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96" name="Shape 17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01" name="Shape 17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2" name="Shape 179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03" name="Shape 179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08" name="Shape 17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9" name="Shape 179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10" name="Shape 179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15" name="Shape 17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6" name="Shape 179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17" name="Shape 179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22" name="Shape 17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3" name="Shape 179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24" name="Shape 179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29" name="Shape 17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0" name="Shape 17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31" name="Shape 17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34" name="Shape 17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5" name="Shape 17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36" name="Shape 17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39" name="Shape 1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0" name="Shape 17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41" name="Shape 17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44" name="Shape 17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45" name="Shape 17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46" name="Shape 17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49" name="Shape 17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0" name="Shape 17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1" name="Shape 17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Shape 1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1" name="Shape 1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54" name="Shape 17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5" name="Shape 17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56" name="Shape 17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59" name="Shape 17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0" name="Shape 17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1" name="Shape 17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64" name="Shape 17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65" name="Shape 17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66" name="Shape 17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69" name="Shape 17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0" name="Shape 17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1" name="Shape 17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74" name="Shape 17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5" name="Shape 17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76" name="Shape 17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79" name="Shape 17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0" name="Shape 17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1" name="Shape 17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84" name="Shape 17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85" name="Shape 17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86" name="Shape 17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89" name="Shape 17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0" name="Shape 17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1" name="Shape 17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94" name="Shape 17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5" name="Shape 17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96" name="Shape 17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99" name="Shape 17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0" name="Shape 18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1" name="Shape 18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Shape 18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" name="Shape 18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04" name="Shape 18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5" name="Shape 18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6" name="Shape 18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09" name="Shape 18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0" name="Shape 18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11" name="Shape 18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14" name="Shape 18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15" name="Shape 18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16" name="Shape 18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19" name="Shape 18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0" name="Shape 18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21" name="Shape 18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24" name="Shape 18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5" name="Shape 18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26" name="Shape 18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29" name="Shape 18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0" name="Shape 18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31" name="Shape 18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34" name="Shape 18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5" name="Shape 18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36" name="Shape 18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41" name="Shape 18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2" name="Shape 180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43" name="Shape 180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48" name="Shape 18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9" name="Shape 180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50" name="Shape 180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55" name="Shape 18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6" name="Shape 180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57" name="Shape 180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3" name="Shape 1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" name="Shape 18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" name="Shape 18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62" name="Shape 18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3" name="Shape 180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4" name="Shape 180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69" name="Shape 18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0" name="Shape 18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71" name="Shape 18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74" name="Shape 18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75" name="Shape 18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76" name="Shape 18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79" name="Shape 18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0" name="Shape 18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81" name="Shape 18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84" name="Shape 18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5" name="Shape 18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86" name="Shape 18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89" name="Shape 18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0" name="Shape 18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91" name="Shape 18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94" name="Shape 18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95" name="Shape 18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96" name="Shape 18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099" name="Shape 18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0" name="Shape 18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1" name="Shape 18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06" name="Shape 18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7" name="Shape 18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08" name="Shape 18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13" name="Shape 18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4" name="Shape 18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15" name="Shape 18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0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Shape 18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2" name="Shape 18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20" name="Shape 18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1" name="Shape 18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22" name="Shape 18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27" name="Shape 1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8" name="Shape 18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29" name="Shape 18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34" name="Shape 18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5" name="Shape 18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36" name="Shape 18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39" name="Shape 18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0" name="Shape 18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41" name="Shape 18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44" name="Shape 18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5" name="Shape 18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46" name="Shape 18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49" name="Shape 18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0" name="Shape 18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51" name="Shape 18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54" name="Shape 18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5" name="Shape 18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56" name="Shape 18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59" name="Shape 18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0" name="Shape 18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1" name="Shape 18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64" name="Shape 18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65" name="Shape 18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6" name="Shape 18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69" name="Shape 18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0" name="Shape 18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71" name="Shape 18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Shape 18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9" name="Shape 18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74" name="Shape 18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5" name="Shape 18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76" name="Shape 18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79" name="Shape 18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0" name="Shape 18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81" name="Shape 18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84" name="Shape 18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5" name="Shape 18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86" name="Shape 18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89" name="Shape 18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0" name="Shape 18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1" name="Shape 18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94" name="Shape 18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5" name="Shape 18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96" name="Shape 18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199" name="Shape 18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0" name="Shape 18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1" name="Shape 18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04" name="Shape 18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05" name="Shape 18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6" name="Shape 18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09" name="Shape 18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0" name="Shape 18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1" name="Shape 18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14" name="Shape 18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5" name="Shape 18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16" name="Shape 18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19" name="Shape 18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0" name="Shape 18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1" name="Shape 18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4" name="Shape 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" name="Shape 1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" name="Shape 1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24" name="Shape 18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5" name="Shape 18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6" name="Shape 18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29" name="Shape 18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0" name="Shape 18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31" name="Shape 18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34" name="Shape 18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35" name="Shape 18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36" name="Shape 18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39" name="Shape 18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0" name="Shape 18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1" name="Shape 18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46" name="Shape 18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7" name="Shape 182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48" name="Shape 182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53" name="Shape 18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4" name="Shape 182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55" name="Shape 18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60" name="Shape 18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1" name="Shape 182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62" name="Shape 182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67" name="Shape 18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8" name="Shape 182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69" name="Shape 18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74" name="Shape 18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5" name="Shape 18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76" name="Shape 18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79" name="Shape 18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0" name="Shape 18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81" name="Shape 18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Shape 1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Shape 1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84" name="Shape 18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5" name="Shape 18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86" name="Shape 18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89" name="Shape 18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0" name="Shape 18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91" name="Shape 18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94" name="Shape 18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95" name="Shape 18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96" name="Shape 18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299" name="Shape 18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0" name="Shape 18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01" name="Shape 18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04" name="Shape 18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5" name="Shape 18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06" name="Shape 18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11" name="Shape 18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2" name="Shape 183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13" name="Shape 183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18" name="Shape 18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9" name="Shape 183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20" name="Shape 183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25" name="Shape 18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6" name="Shape 183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27" name="Shape 183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32" name="Shape 18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3" name="Shape 183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34" name="Shape 183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39" name="Shape 18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0" name="Shape 18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1" name="Shape 18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Shape 1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Shape 1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44" name="Shape 18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45" name="Shape 18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46" name="Shape 18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49" name="Shape 18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0" name="Shape 18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1" name="Shape 18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54" name="Shape 18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55" name="Shape 18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56" name="Shape 18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59" name="Shape 18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0" name="Shape 18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1" name="Shape 18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64" name="Shape 18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5" name="Shape 18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66" name="Shape 18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69" name="Shape 18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0" name="Shape 18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71" name="Shape 18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74" name="Shape 18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75" name="Shape 18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76" name="Shape 18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79" name="Shape 18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0" name="Shape 18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81" name="Shape 18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84" name="Shape 18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85" name="Shape 18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86" name="Shape 18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89" name="Shape 18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0" name="Shape 18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1" name="Shape 18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Shape 1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1" name="Shape 1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94" name="Shape 18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95" name="Shape 18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96" name="Shape 18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99" name="Shape 18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0" name="Shape 18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01" name="Shape 18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04" name="Shape 18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5" name="Shape 18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06" name="Shape 18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09" name="Shape 18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0" name="Shape 18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11" name="Shape 18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14" name="Shape 18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15" name="Shape 18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16" name="Shape 18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19" name="Shape 18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0" name="Shape 18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21" name="Shape 18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24" name="Shape 18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5" name="Shape 18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26" name="Shape 18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29" name="Shape 18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0" name="Shape 18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1" name="Shape 18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34" name="Shape 18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Shape 18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36" name="Shape 18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39" name="Shape 18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0" name="Shape 18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41" name="Shape 18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4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" name="Shape 1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6" name="Shape 1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44" name="Shape 18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5" name="Shape 18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46" name="Shape 18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51" name="Shape 18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2" name="Shape 184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53" name="Shape 184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58" name="Shape 18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9" name="Shape 184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60" name="Shape 184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65" name="Shape 18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6" name="Shape 184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67" name="Shape 184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72" name="Shape 18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3" name="Shape 184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74" name="Shape 184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79" name="Shape 18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0" name="Shape 18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1" name="Shape 18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84" name="Shape 18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5" name="Shape 18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86" name="Shape 18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89" name="Shape 18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0" name="Shape 18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91" name="Shape 18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94" name="Shape 18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95" name="Shape 18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96" name="Shape 18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99" name="Shape 18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0" name="Shape 18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1" name="Shape 18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9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Shape 1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Shape 1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04" name="Shape 18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5" name="Shape 18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06" name="Shape 18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09" name="Shape 18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0" name="Shape 18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11" name="Shape 18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16" name="Shape 18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7" name="Shape 185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18" name="Shape 185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23" name="Shape 18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4" name="Shape 185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25" name="Shape 185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30" name="Shape 18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1" name="Shape 185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2" name="Shape 185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37" name="Shape 18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8" name="Shape 185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39" name="Shape 185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44" name="Shape 18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5" name="Shape 18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46" name="Shape 18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49" name="Shape 18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0" name="Shape 18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1" name="Shape 18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54" name="Shape 18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55" name="Shape 18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56" name="Shape 18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59" name="Shape 18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0" name="Shape 18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1" name="Shape 18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4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Shape 1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" name="Shape 1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64" name="Shape 18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65" name="Shape 18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66" name="Shape 18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69" name="Shape 18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0" name="Shape 18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71" name="Shape 18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74" name="Shape 18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5" name="Shape 18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76" name="Shape 18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79" name="Shape 18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0" name="Shape 18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1" name="Shape 18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84" name="Shape 18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5" name="Shape 18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86" name="Shape 18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89" name="Shape 18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0" name="Shape 18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91" name="Shape 18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94" name="Shape 18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95" name="Shape 18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96" name="Shape 18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99" name="Shape 18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0" name="Shape 18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01" name="Shape 18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04" name="Shape 18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05" name="Shape 18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06" name="Shape 18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09" name="Shape 18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0" name="Shape 18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1" name="Shape 18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1" name="Shape 1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" name="Shape 19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" name="Shape 19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14" name="Shape 18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5" name="Shape 18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16" name="Shape 18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19" name="Shape 18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0" name="Shape 18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21" name="Shape 18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24" name="Shape 18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5" name="Shape 18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26" name="Shape 18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29" name="Shape 18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0" name="Shape 18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1" name="Shape 18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34" name="Shape 18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5" name="Shape 18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36" name="Shape 18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39" name="Shape 18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0" name="Shape 18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1" name="Shape 18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44" name="Shape 18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5" name="Shape 18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46" name="Shape 18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49" name="Shape 18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0" name="Shape 18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1" name="Shape 18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56" name="Shape 18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7" name="Shape 186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58" name="Shape 186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63" name="Shape 18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4" name="Shape 186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65" name="Shape 186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Shape 19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" name="Shape 19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70" name="Shape 18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1" name="Shape 186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2" name="Shape 186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77" name="Shape 18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8" name="Shape 186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79" name="Shape 186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84" name="Shape 18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5" name="Shape 18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86" name="Shape 18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89" name="Shape 18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0" name="Shape 18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91" name="Shape 18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94" name="Shape 18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5" name="Shape 18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96" name="Shape 18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99" name="Shape 18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0" name="Shape 18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1" name="Shape 18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04" name="Shape 18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05" name="Shape 18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6" name="Shape 18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09" name="Shape 18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0" name="Shape 18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1" name="Shape 18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14" name="Shape 18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5" name="Shape 18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16" name="Shape 18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21" name="Shape 18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2" name="Shape 187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23" name="Shape 187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5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Shape 19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7" name="Shape 19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28" name="Shape 18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9" name="Shape 187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30" name="Shape 187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35" name="Shape 18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6" name="Shape 187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37" name="Shape 187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42" name="Shape 18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3" name="Shape 187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44" name="Shape 187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49" name="Shape 18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0" name="Shape 18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1" name="Shape 18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54" name="Shape 18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55" name="Shape 18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56" name="Shape 18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59" name="Shape 18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0" name="Shape 18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1" name="Shape 18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64" name="Shape 18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65" name="Shape 18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66" name="Shape 18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69" name="Shape 18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0" name="Shape 18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71" name="Shape 18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74" name="Shape 18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75" name="Shape 18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76" name="Shape 18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79" name="Shape 18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0" name="Shape 18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81" name="Shape 18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2" name="Shape 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" name="Shape 19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4" name="Shape 19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84" name="Shape 18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85" name="Shape 18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86" name="Shape 18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89" name="Shape 18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0" name="Shape 18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1" name="Shape 18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94" name="Shape 18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5" name="Shape 18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96" name="Shape 18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99" name="Shape 18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0" name="Shape 18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01" name="Shape 18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04" name="Shape 18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5" name="Shape 18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06" name="Shape 18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09" name="Shape 1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0" name="Shape 18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1" name="Shape 18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14" name="Shape 18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15" name="Shape 18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6" name="Shape 18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19" name="Shape 18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0" name="Shape 18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21" name="Shape 18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24" name="Shape 18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5" name="Shape 18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26" name="Shape 18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29" name="Shape 18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0" name="Shape 18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31" name="Shape 18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9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" name="Shape 1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" name="Shape 1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34" name="Shape 18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5" name="Shape 18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36" name="Shape 18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39" name="Shape 18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0" name="Shape 18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1" name="Shape 18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44" name="Shape 18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5" name="Shape 18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46" name="Shape 18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49" name="Shape 18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0" name="Shape 18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51" name="Shape 18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54" name="Shape 18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5" name="Shape 18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56" name="Shape 18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61" name="Shape 18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2" name="Shape 188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3" name="Shape 188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68" name="Shape 18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9" name="Shape 188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0" name="Shape 188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75" name="Shape 18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6" name="Shape 188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77" name="Shape 188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82" name="Shape 18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3" name="Shape 188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4" name="Shape 188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89" name="Shape 18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0" name="Shape 18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1" name="Shape 18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Shape 1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" name="Shape 1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94" name="Shape 18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95" name="Shape 18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6" name="Shape 18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899" name="Shape 18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0" name="Shape 18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01" name="Shape 18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04" name="Shape 18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5" name="Shape 18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06" name="Shape 18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09" name="Shape 18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0" name="Shape 18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11" name="Shape 18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14" name="Shape 18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5" name="Shape 18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16" name="Shape 18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19" name="Shape 18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0" name="Shape 18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1" name="Shape 18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26" name="Shape 18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7" name="Shape 189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8" name="Shape 189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33" name="Shape 18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4" name="Shape 189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35" name="Shape 189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40" name="Shape 18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1" name="Shape 189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2" name="Shape 189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47" name="Shape 18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8" name="Shape 189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9" name="Shape 189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Shape 1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Shape 1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54" name="Shape 18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5" name="Shape 18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6" name="Shape 18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59" name="Shape 18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0" name="Shape 18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61" name="Shape 18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64" name="Shape 18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5" name="Shape 18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66" name="Shape 18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69" name="Shape 18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0" name="Shape 18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1" name="Shape 18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74" name="Shape 18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5" name="Shape 18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76" name="Shape 18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79" name="Shape 18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0" name="Shape 18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81" name="Shape 18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84" name="Shape 18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5" name="Shape 18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86" name="Shape 18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89" name="Shape 18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0" name="Shape 18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91" name="Shape 18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94" name="Shape 18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5" name="Shape 18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96" name="Shape 18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99" name="Shape 18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0" name="Shape 19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1" name="Shape 19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4" name="Shape 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" name="Shape 1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6" name="Shape 1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04" name="Shape 19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5" name="Shape 19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6" name="Shape 19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09" name="Shape 19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0" name="Shape 19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1" name="Shape 19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14" name="Shape 19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15" name="Shape 19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6" name="Shape 19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19" name="Shape 19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0" name="Shape 19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21" name="Shape 19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24" name="Shape 19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5" name="Shape 19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26" name="Shape 19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29" name="Shape 19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0" name="Shape 19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1" name="Shape 19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34" name="Shape 19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5" name="Shape 19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6" name="Shape 19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39" name="Shape 1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0" name="Shape 19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1" name="Shape 19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44" name="Shape 19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5" name="Shape 19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6" name="Shape 19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49" name="Shape 19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0" name="Shape 19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51" name="Shape 19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9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" name="Shape 1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" name="Shape 1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54" name="Shape 19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5" name="Shape 19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56" name="Shape 19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59" name="Shape 19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0" name="Shape 19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1" name="Shape 19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66" name="Shape 19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7" name="Shape 190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68" name="Shape 190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73" name="Shape 19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4" name="Shape 190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75" name="Shape 190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80" name="Shape 19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1" name="Shape 190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2" name="Shape 190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87" name="Shape 19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8" name="Shape 190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9" name="Shape 190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94" name="Shape 19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5" name="Shape 19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96" name="Shape 19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99" name="Shape 19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0" name="Shape 19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01" name="Shape 19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04" name="Shape 19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5" name="Shape 19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06" name="Shape 19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09" name="Shape 19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0" name="Shape 19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11" name="Shape 19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4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Shape 1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Shape 1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14" name="Shape 19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15" name="Shape 19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16" name="Shape 19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19" name="Shape 19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0" name="Shape 19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1" name="Shape 19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24" name="Shape 19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5" name="Shape 19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26" name="Shape 19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31" name="Shape 19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2" name="Shape 19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33" name="Shape 19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38" name="Shape 19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9" name="Shape 191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40" name="Shape 19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45" name="Shape 19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6" name="Shape 19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47" name="Shape 19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52" name="Shape 19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3" name="Shape 19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54" name="Shape 19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59" name="Shape 19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0" name="Shape 19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1" name="Shape 19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64" name="Shape 19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5" name="Shape 19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6" name="Shape 19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69" name="Shape 19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0" name="Shape 19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71" name="Shape 19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Shape 1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" name="Shape 1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74" name="Shape 19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5" name="Shape 19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76" name="Shape 19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79" name="Shape 19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0" name="Shape 19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1" name="Shape 19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84" name="Shape 19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5" name="Shape 19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6" name="Shape 19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89" name="Shape 19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0" name="Shape 19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1" name="Shape 19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94" name="Shape 19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5" name="Shape 19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6" name="Shape 19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99" name="Shape 19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0" name="Shape 19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1" name="Shape 19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04" name="Shape 19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5" name="Shape 19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06" name="Shape 19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09" name="Shape 19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0" name="Shape 19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11" name="Shape 19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14" name="Shape 19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15" name="Shape 19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16" name="Shape 19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19" name="Shape 19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0" name="Shape 19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1" name="Shape 19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4" name="Shape 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" name="Shape 1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" name="Shape 1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24" name="Shape 19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5" name="Shape 19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26" name="Shape 19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29" name="Shape 19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0" name="Shape 19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1" name="Shape 19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34" name="Shape 19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5" name="Shape 19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6" name="Shape 19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39" name="Shape 19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0" name="Shape 19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41" name="Shape 19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44" name="Shape 19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5" name="Shape 19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46" name="Shape 19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49" name="Shape 19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0" name="Shape 19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1" name="Shape 19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54" name="Shape 19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5" name="Shape 19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6" name="Shape 19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59" name="Shape 19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0" name="Shape 19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61" name="Shape 19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64" name="Shape 19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5" name="Shape 19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66" name="Shape 19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71" name="Shape 19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2" name="Shape 192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73" name="Shape 192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" name="Shape 1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" name="Shape 1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78" name="Shape 19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9" name="Shape 192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80" name="Shape 192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85" name="Shape 19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6" name="Shape 192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87" name="Shape 192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92" name="Shape 19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3" name="Shape 192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94" name="Shape 19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299" name="Shape 19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0" name="Shape 19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1" name="Shape 19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04" name="Shape 19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5" name="Shape 19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06" name="Shape 19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09" name="Shape 19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0" name="Shape 19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11" name="Shape 19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14" name="Shape 19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5" name="Shape 19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16" name="Shape 19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19" name="Shape 19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0" name="Shape 19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1" name="Shape 19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24" name="Shape 19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25" name="Shape 19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6" name="Shape 19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29" name="Shape 19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0" name="Shape 19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1" name="Shape 19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Shape 1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6" name="Shape 1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36" name="Shape 19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7" name="Shape 193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38" name="Shape 193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43" name="Shape 19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4" name="Shape 193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45" name="Shape 193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50" name="Shape 19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1" name="Shape 193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52" name="Shape 193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57" name="Shape 19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8" name="Shape 193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59" name="Shape 193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64" name="Shape 19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5" name="Shape 19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66" name="Shape 19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69" name="Shape 19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0" name="Shape 19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71" name="Shape 19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74" name="Shape 19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5" name="Shape 19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76" name="Shape 19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79" name="Shape 19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0" name="Shape 19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81" name="Shape 19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84" name="Shape 19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5" name="Shape 19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86" name="Shape 19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89" name="Shape 19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0" name="Shape 19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91" name="Shape 19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9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Shape 1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Shape 1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94" name="Shape 19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5" name="Shape 19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96" name="Shape 19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99" name="Shape 19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0" name="Shape 19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1" name="Shape 19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04" name="Shape 19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05" name="Shape 19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6" name="Shape 19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09" name="Shape 19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0" name="Shape 19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1" name="Shape 19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14" name="Shape 19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15" name="Shape 19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16" name="Shape 19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19" name="Shape 19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0" name="Shape 19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21" name="Shape 19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24" name="Shape 19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5" name="Shape 19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26" name="Shape 19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29" name="Shape 19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0" name="Shape 19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31" name="Shape 19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34" name="Shape 19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35" name="Shape 19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36" name="Shape 19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39" name="Shape 19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0" name="Shape 19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1" name="Shape 19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4" name="Shape 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" name="Shape 1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6" name="Shape 1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44" name="Shape 1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5" name="Shape 19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46" name="Shape 19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49" name="Shape 19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0" name="Shape 19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51" name="Shape 19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54" name="Shape 19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5" name="Shape 19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56" name="Shape 19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59" name="Shape 19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Shape 19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1" name="Shape 19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64" name="Shape 19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5" name="Shape 19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66" name="Shape 19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69" name="Shape 19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0" name="Shape 19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1" name="Shape 19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76" name="Shape 19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7" name="Shape 194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78" name="Shape 194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83" name="Shape 19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4" name="Shape 194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85" name="Shape 194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90" name="Shape 19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1" name="Shape 194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2" name="Shape 194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97" name="Shape 19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8" name="Shape 194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9" name="Shape 194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9" name="Shape 1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" name="Shape 2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" name="Shape 2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04" name="Shape 19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5" name="Shape 19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06" name="Shape 19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09" name="Shape 19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0" name="Shape 19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1" name="Shape 19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14" name="Shape 19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5" name="Shape 19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6" name="Shape 19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19" name="Shape 19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0" name="Shape 19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1" name="Shape 19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24" name="Shape 19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25" name="Shape 19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6" name="Shape 19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29" name="Shape 19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0" name="Shape 19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1" name="Shape 19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34" name="Shape 19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5" name="Shape 19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36" name="Shape 19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41" name="Shape 19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2" name="Shape 195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43" name="Shape 195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48" name="Shape 19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9" name="Shape 195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50" name="Shape 195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55" name="Shape 19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6" name="Shape 195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57" name="Shape 195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4" name="Shape 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" name="Shape 2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6" name="Shape 2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62" name="Shape 19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3" name="Shape 195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64" name="Shape 195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69" name="Shape 19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0" name="Shape 19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1" name="Shape 19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74" name="Shape 19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5" name="Shape 19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6" name="Shape 19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79" name="Shape 19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0" name="Shape 19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1" name="Shape 19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84" name="Shape 19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5" name="Shape 19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6" name="Shape 19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89" name="Shape 19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0" name="Shape 19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91" name="Shape 19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94" name="Shape 19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5" name="Shape 19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96" name="Shape 19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99" name="Shape 19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0" name="Shape 19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1" name="Shape 19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04" name="Shape 19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05" name="Shape 19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06" name="Shape 19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09" name="Shape 19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0" name="Shape 19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1" name="Shape 19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9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Shape 2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1" name="Shape 2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14" name="Shape 19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5" name="Shape 19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16" name="Shape 19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19" name="Shape 19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0" name="Shape 19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21" name="Shape 19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24" name="Shape 19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5" name="Shape 19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26" name="Shape 19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29" name="Shape 19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0" name="Shape 19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31" name="Shape 19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34" name="Shape 19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35" name="Shape 19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36" name="Shape 19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39" name="Shape 19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0" name="Shape 19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41" name="Shape 19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44" name="Shape 19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45" name="Shape 19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46" name="Shape 19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49" name="Shape 19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0" name="Shape 19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1" name="Shape 19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54" name="Shape 19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5" name="Shape 19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56" name="Shape 19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59" name="Shape 19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0" name="Shape 19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1" name="Shape 19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4" name="Shape 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" name="Shape 2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6" name="Shape 2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64" name="Shape 19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5" name="Shape 19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6" name="Shape 19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69" name="Shape 19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0" name="Shape 19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71" name="Shape 19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74" name="Shape 19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5" name="Shape 19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76" name="Shape 19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81" name="Shape 19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2" name="Shape 196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3" name="Shape 196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88" name="Shape 19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9" name="Shape 196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90" name="Shape 196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695" name="Shape 19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6" name="Shape 196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97" name="Shape 196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02" name="Shape 19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3" name="Shape 197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04" name="Shape 197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09" name="Shape 19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0" name="Shape 19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1" name="Shape 19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14" name="Shape 19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5" name="Shape 19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16" name="Shape 19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19" name="Shape 19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0" name="Shape 19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1" name="Shape 19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9" name="Shape 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" name="Shape 2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" name="Shape 2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24" name="Shape 19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5" name="Shape 19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26" name="Shape 19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29" name="Shape 19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0" name="Shape 19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31" name="Shape 19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34" name="Shape 19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5" name="Shape 19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36" name="Shape 19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39" name="Shape 19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0" name="Shape 19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1" name="Shape 19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46" name="Shape 19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7" name="Shape 197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8" name="Shape 197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53" name="Shape 19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4" name="Shape 197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55" name="Shape 197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60" name="Shape 19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1" name="Shape 197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2" name="Shape 197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67" name="Shape 19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8" name="Shape 197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69" name="Shape 197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74" name="Shape 19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5" name="Shape 19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76" name="Shape 19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79" name="Shape 1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0" name="Shape 19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1" name="Shape 19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4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Shape 2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" name="Shape 2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84" name="Shape 19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85" name="Shape 19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86" name="Shape 19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89" name="Shape 19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0" name="Shape 19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91" name="Shape 19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94" name="Shape 19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95" name="Shape 19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96" name="Shape 19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99" name="Shape 19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0" name="Shape 19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01" name="Shape 19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04" name="Shape 19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05" name="Shape 19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06" name="Shape 19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09" name="Shape 19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0" name="Shape 19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1" name="Shape 19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14" name="Shape 19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15" name="Shape 19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16" name="Shape 19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19" name="Shape 19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0" name="Shape 19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21" name="Shape 19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24" name="Shape 19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5" name="Shape 19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26" name="Shape 19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29" name="Shape 19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0" name="Shape 19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1" name="Shape 19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9" name="Shape 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" name="Shape 2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" name="Shape 2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34" name="Shape 19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5" name="Shape 19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6" name="Shape 19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39" name="Shape 19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0" name="Shape 19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1" name="Shape 19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44" name="Shape 19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45" name="Shape 19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6" name="Shape 19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49" name="Shape 1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0" name="Shape 19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51" name="Shape 19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54" name="Shape 19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5" name="Shape 19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56" name="Shape 19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59" name="Shape 19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0" name="Shape 19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61" name="Shape 19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64" name="Shape 19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" name="Shape 19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66" name="Shape 19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69" name="Shape 19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0" name="Shape 19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71" name="Shape 19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74" name="Shape 19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5" name="Shape 19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76" name="Shape 19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79" name="Shape 19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0" name="Shape 19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81" name="Shape 19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4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Shape 2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Shape 2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86" name="Shape 19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7" name="Shape 198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88" name="Shape 198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93" name="Shape 19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4" name="Shape 198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95" name="Shape 198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00" name="Shape 19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1" name="Shape 199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02" name="Shape 199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07" name="Shape 19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8" name="Shape 199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09" name="Shape 199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14" name="Shape 19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5" name="Shape 19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6" name="Shape 19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19" name="Shape 19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0" name="Shape 19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21" name="Shape 19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24" name="Shape 19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25" name="Shape 19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26" name="Shape 19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29" name="Shape 19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0" name="Shape 19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31" name="Shape 19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34" name="Shape 19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5" name="Shape 19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36" name="Shape 19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39" name="Shape 19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0" name="Shape 19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41" name="Shape 19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9" name="Shape 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" name="Shape 2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1" name="Shape 2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44" name="Shape 19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5" name="Shape 19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46" name="Shape 19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51" name="Shape 19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2" name="Shape 199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53" name="Shape 199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58" name="Shape 19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9" name="Shape 199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60" name="Shape 199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65" name="Shape 19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6" name="Shape 199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67" name="Shape 199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72" name="Shape 19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73" name="Shape 199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74" name="Shape 199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79" name="Shape 19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0" name="Shape 19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81" name="Shape 19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84" name="Shape 19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85" name="Shape 19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86" name="Shape 19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89" name="Shape 19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0" name="Shape 19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91" name="Shape 19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94" name="Shape 19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95" name="Shape 19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96" name="Shape 19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999" name="Shape 19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0" name="Shape 20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1" name="Shape 20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4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Shape 2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6" name="Shape 2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04" name="Shape 20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05" name="Shape 20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06" name="Shape 20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09" name="Shape 20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0" name="Shape 20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1" name="Shape 20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14" name="Shape 20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5" name="Shape 20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16" name="Shape 20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19" name="Shape 20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0" name="Shape 20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1" name="Shape 20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24" name="Shape 20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25" name="Shape 20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26" name="Shape 20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29" name="Shape 20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0" name="Shape 20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31" name="Shape 20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34" name="Shape 20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35" name="Shape 20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36" name="Shape 20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39" name="Shape 20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0" name="Shape 20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1" name="Shape 20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44" name="Shape 20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45" name="Shape 20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46" name="Shape 20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49" name="Shape 20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0" name="Shape 20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1" name="Shape 20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Shape 20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3" name="Shape 20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54" name="Shape 20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55" name="Shape 20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56" name="Shape 20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59" name="Shape 20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0" name="Shape 20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61" name="Shape 20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64" name="Shape 20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65" name="Shape 20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66" name="Shape 20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69" name="Shape 20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" name="Shape 20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71" name="Shape 20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74" name="Shape 20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5" name="Shape 20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76" name="Shape 20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79" name="Shape 20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0" name="Shape 20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81" name="Shape 20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84" name="Shape 20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5" name="Shape 20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86" name="Shape 20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91" name="Shape 20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2" name="Shape 200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93" name="Shape 200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98" name="Shape 20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9" name="Shape 200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00" name="Shape 20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05" name="Shape 20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6" name="Shape 20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07" name="Shape 20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8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Shape 20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0" name="Shape 20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12" name="Shape 20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3" name="Shape 20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14" name="Shape 20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19" name="Shape 20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20" name="Shape 20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21" name="Shape 20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24" name="Shape 20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25" name="Shape 20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26" name="Shape 20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29" name="Shape 2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0" name="Shape 20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31" name="Shape 20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34" name="Shape 20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5" name="Shape 20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36" name="Shape 20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39" name="Shape 20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0" name="Shape 20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41" name="Shape 20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44" name="Shape 20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45" name="Shape 20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46" name="Shape 20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49" name="Shape 20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0" name="Shape 20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51" name="Shape 20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56" name="Shape 20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7" name="Shape 20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58" name="Shape 20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63" name="Shape 20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4" name="Shape 20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65" name="Shape 20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5" name="Shape 2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" name="Shape 20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7" name="Shape 20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70" name="Shape 20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1" name="Shape 20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72" name="Shape 20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77" name="Shape 20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8" name="Shape 20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79" name="Shape 20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84" name="Shape 20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5" name="Shape 20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86" name="Shape 20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89" name="Shape 2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0" name="Shape 20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91" name="Shape 20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94" name="Shape 20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5" name="Shape 20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96" name="Shape 20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99" name="Shape 20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0" name="Shape 20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1" name="Shape 20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04" name="Shape 20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05" name="Shape 20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06" name="Shape 20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09" name="Shape 2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0" name="Shape 20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1" name="Shape 20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14" name="Shape 20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15" name="Shape 20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16" name="Shape 20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19" name="Shape 20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0" name="Shape 20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1" name="Shape 20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2" name="Shape 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" name="Shape 20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" name="Shape 20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24" name="Shape 20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25" name="Shape 20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26" name="Shape 20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29" name="Shape 20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0" name="Shape 20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1" name="Shape 20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34" name="Shape 20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35" name="Shape 20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36" name="Shape 20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39" name="Shape 20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0" name="Shape 20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41" name="Shape 20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44" name="Shape 20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45" name="Shape 20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46" name="Shape 20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49" name="Shape 20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0" name="Shape 20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51" name="Shape 20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54" name="Shape 20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5" name="Shape 20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56" name="Shape 20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59" name="Shape 20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0" name="Shape 20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1" name="Shape 20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64" name="Shape 20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65" name="Shape 20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6" name="Shape 20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69" name="Shape 20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0" name="Shape 20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71" name="Shape 20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9" name="Shape 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" name="Shape 2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1" name="Shape 2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74" name="Shape 20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" name="Shape 20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76" name="Shape 20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79" name="Shape 20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0" name="Shape 20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81" name="Shape 20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84" name="Shape 20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5" name="Shape 20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86" name="Shape 20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89" name="Shape 20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0" name="Shape 20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91" name="Shape 20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96" name="Shape 20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7" name="Shape 202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98" name="Shape 202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03" name="Shape 20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4" name="Shape 203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05" name="Shape 203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10" name="Shape 20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1" name="Shape 203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2" name="Shape 203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17" name="Shape 20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8" name="Shape 203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19" name="Shape 203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24" name="Shape 20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5" name="Shape 20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26" name="Shape 20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29" name="Shape 20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0" name="Shape 20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1" name="Shape 20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4" name="Shape 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" name="Shape 2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" name="Shape 2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34" name="Shape 20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35" name="Shape 20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36" name="Shape 20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39" name="Shape 20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0" name="Shape 20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1" name="Shape 20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44" name="Shape 20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45" name="Shape 20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46" name="Shape 20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49" name="Shape 20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0" name="Shape 20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51" name="Shape 20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54" name="Shape 20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5" name="Shape 20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56" name="Shape 20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61" name="Shape 20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2" name="Shape 203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3" name="Shape 20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68" name="Shape 20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9" name="Shape 203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70" name="Shape 203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75" name="Shape 20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6" name="Shape 203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77" name="Shape 203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82" name="Shape 20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3" name="Shape 203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84" name="Shape 203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89" name="Shape 20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0" name="Shape 20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91" name="Shape 20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9" name="Shape 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Shape 2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1" name="Shape 2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94" name="Shape 20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5" name="Shape 20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96" name="Shape 20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399" name="Shape 20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0" name="Shape 20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1" name="Shape 20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04" name="Shape 20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05" name="Shape 20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06" name="Shape 20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09" name="Shape 20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0" name="Shape 20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11" name="Shape 20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14" name="Shape 20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15" name="Shape 20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16" name="Shape 20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19" name="Shape 20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0" name="Shape 20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1" name="Shape 20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24" name="Shape 20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5" name="Shape 20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26" name="Shape 20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29" name="Shape 20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0" name="Shape 20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31" name="Shape 20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34" name="Shape 20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35" name="Shape 20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36" name="Shape 20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39" name="Shape 20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0" name="Shape 20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1" name="Shape 20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4" name="Shape 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" name="Shape 2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" name="Shape 2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44" name="Shape 20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45" name="Shape 20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46" name="Shape 20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49" name="Shape 20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0" name="Shape 20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51" name="Shape 20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54" name="Shape 20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5" name="Shape 20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56" name="Shape 20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59" name="Shape 20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0" name="Shape 20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61" name="Shape 20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64" name="Shape 20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65" name="Shape 20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66" name="Shape 20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69" name="Shape 20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0" name="Shape 20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71" name="Shape 20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74" name="Shape 20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75" name="Shape 20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76" name="Shape 20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79" name="Shape 20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" name="Shape 20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81" name="Shape 20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84" name="Shape 20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5" name="Shape 20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86" name="Shape 20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89" name="Shape 20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0" name="Shape 20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1" name="Shape 20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9" name="Shape 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" name="Shape 2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1" name="Shape 2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94" name="Shape 20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5" name="Shape 20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96" name="Shape 20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01" name="Shape 20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2" name="Shape 205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03" name="Shape 205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08" name="Shape 20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9" name="Shape 205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10" name="Shape 205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15" name="Shape 20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6" name="Shape 205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17" name="Shape 205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22" name="Shape 20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3" name="Shape 205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24" name="Shape 205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29" name="Shape 20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0" name="Shape 20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31" name="Shape 20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34" name="Shape 20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35" name="Shape 20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36" name="Shape 20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39" name="Shape 20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0" name="Shape 20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41" name="Shape 20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44" name="Shape 20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5" name="Shape 20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46" name="Shape 20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49" name="Shape 20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0" name="Shape 20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51" name="Shape 20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Shape 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4" name="Shape 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5" name="Shape 2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6" name="Shape 2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54" name="Shape 20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5" name="Shape 20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56" name="Shape 20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59" name="Shape 20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0" name="Shape 20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61" name="Shape 20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66" name="Shape 20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7" name="Shape 205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68" name="Shape 205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73" name="Shape 20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4" name="Shape 205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5" name="Shape 205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80" name="Shape 20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1" name="Shape 205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2" name="Shape 205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87" name="Shape 20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8" name="Shape 205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89" name="Shape 205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94" name="Shape 20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5" name="Shape 20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96" name="Shape 20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599" name="Shape 20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0" name="Shape 20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01" name="Shape 20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04" name="Shape 20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05" name="Shape 20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06" name="Shape 20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09" name="Shape 20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0" name="Shape 20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11" name="Shape 20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9" name="Shape 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" name="Shape 2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" name="Shape 2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14" name="Shape 20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5" name="Shape 20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16" name="Shape 20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19" name="Shape 20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0" name="Shape 20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1" name="Shape 20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24" name="Shape 20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5" name="Shape 20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6" name="Shape 20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29" name="Shape 20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0" name="Shape 20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31" name="Shape 20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34" name="Shape 20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35" name="Shape 20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36" name="Shape 20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39" name="Shape 20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0" name="Shape 20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41" name="Shape 20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44" name="Shape 20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5" name="Shape 20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46" name="Shape 20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49" name="Shape 20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0" name="Shape 20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51" name="Shape 20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54" name="Shape 20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5" name="Shape 20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56" name="Shape 20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59" name="Shape 20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0" name="Shape 20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1" name="Shape 20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6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Shape 2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8" name="Shape 2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64" name="Shape 20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65" name="Shape 20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66" name="Shape 20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69" name="Shape 20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0" name="Shape 20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71" name="Shape 20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74" name="Shape 20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5" name="Shape 20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76" name="Shape 20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79" name="Shape 20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0" name="Shape 20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1" name="Shape 20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84" name="Shape 20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" name="Shape 20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6" name="Shape 20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89" name="Shape 20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0" name="Shape 20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91" name="Shape 20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94" name="Shape 20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5" name="Shape 20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96" name="Shape 20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699" name="Shape 20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0" name="Shape 20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01" name="Shape 20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06" name="Shape 20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7" name="Shape 207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08" name="Shape 207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13" name="Shape 20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4" name="Shape 207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15" name="Shape 207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3" name="Shape 2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" name="Shape 2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5" name="Shape 2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20" name="Shape 20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1" name="Shape 207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22" name="Shape 207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27" name="Shape 20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8" name="Shape 207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29" name="Shape 207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34" name="Shape 20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5" name="Shape 20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36" name="Shape 20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39" name="Shape 20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0" name="Shape 20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1" name="Shape 20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44" name="Shape 20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45" name="Shape 20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46" name="Shape 20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49" name="Shape 20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0" name="Shape 20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51" name="Shape 20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54" name="Shape 20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5" name="Shape 20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56" name="Shape 20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59" name="Shape 20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0" name="Shape 20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61" name="Shape 20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64" name="Shape 20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5" name="Shape 20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66" name="Shape 20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71" name="Shape 20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2" name="Shape 207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73" name="Shape 207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0" name="Shape 2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" name="Shape 2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2" name="Shape 2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78" name="Shape 20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9" name="Shape 207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80" name="Shape 207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85" name="Shape 20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6" name="Shape 207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87" name="Shape 207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92" name="Shape 20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3" name="Shape 207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94" name="Shape 207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99" name="Shape 20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0" name="Shape 20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01" name="Shape 20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04" name="Shape 20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05" name="Shape 20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06" name="Shape 20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09" name="Shape 20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0" name="Shape 20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11" name="Shape 20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14" name="Shape 20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15" name="Shape 20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16" name="Shape 20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19" name="Shape 20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0" name="Shape 20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1" name="Shape 20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24" name="Shape 20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25" name="Shape 20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26" name="Shape 20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29" name="Shape 20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0" name="Shape 20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31" name="Shape 20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7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Shape 2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Shape 2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34" name="Shape 20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35" name="Shape 20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36" name="Shape 20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39" name="Shape 20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0" name="Shape 20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1" name="Shape 20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44" name="Shape 20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45" name="Shape 20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46" name="Shape 20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49" name="Shape 20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0" name="Shape 20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51" name="Shape 20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54" name="Shape 20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55" name="Shape 20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56" name="Shape 20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59" name="Shape 20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0" name="Shape 20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1" name="Shape 20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64" name="Shape 20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5" name="Shape 20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66" name="Shape 20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69" name="Shape 20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0" name="Shape 20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1" name="Shape 20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74" name="Shape 20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75" name="Shape 20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6" name="Shape 20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79" name="Shape 20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0" name="Shape 20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81" name="Shape 20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4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" name="Shape 2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6" name="Shape 2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84" name="Shape 20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5" name="Shape 20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86" name="Shape 20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89" name="Shape 20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0" name="Shape 20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91" name="Shape 20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94" name="Shape 20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5" name="Shape 20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96" name="Shape 20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99" name="Shape 20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0" name="Shape 20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1" name="Shape 20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04" name="Shape 20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5" name="Shape 20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06" name="Shape 20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11" name="Shape 20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2" name="Shape 209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13" name="Shape 209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18" name="Shape 20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9" name="Shape 209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20" name="Shape 209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25" name="Shape 20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6" name="Shape 209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27" name="Shape 209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32" name="Shape 20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3" name="Shape 209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34" name="Shape 209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39" name="Shape 20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0" name="Shape 20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41" name="Shape 20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9" name="Shape 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" name="Shape 2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1" name="Shape 2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44" name="Shape 20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5" name="Shape 20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46" name="Shape 20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49" name="Shape 20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0" name="Shape 20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51" name="Shape 20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54" name="Shape 20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55" name="Shape 20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56" name="Shape 20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59" name="Shape 20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0" name="Shape 20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1" name="Shape 20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64" name="Shape 20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65" name="Shape 20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66" name="Shape 20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69" name="Shape 20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0" name="Shape 20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71" name="Shape 20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76" name="Shape 20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7" name="Shape 209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78" name="Shape 209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83" name="Shape 20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4" name="Shape 209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85" name="Shape 209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90" name="Shape 20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1" name="Shape 209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92" name="Shape 209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97" name="Shape 20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8" name="Shape 209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99" name="Shape 209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4" name="Shape 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" name="Shape 2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6" name="Shape 2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04" name="Shape 2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5" name="Shape 21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06" name="Shape 21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09" name="Shape 2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0" name="Shape 21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11" name="Shape 21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14" name="Shape 2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15" name="Shape 21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16" name="Shape 21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19" name="Shape 2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0" name="Shape 21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21" name="Shape 21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24" name="Shape 2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25" name="Shape 21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26" name="Shape 21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29" name="Shape 2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0" name="Shape 21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31" name="Shape 21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34" name="Shape 2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5" name="Shape 21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36" name="Shape 21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39" name="Shape 2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0" name="Shape 21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41" name="Shape 21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44" name="Shape 2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45" name="Shape 21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46" name="Shape 21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49" name="Shape 2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50" name="Shape 21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51" name="Shape 21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9" name="Shape 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" name="Shape 2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1" name="Shape 2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54" name="Shape 2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55" name="Shape 21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56" name="Shape 21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59" name="Shape 2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60" name="Shape 21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61" name="Shape 21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64" name="Shape 2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65" name="Shape 21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66" name="Shape 21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69" name="Shape 2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0" name="Shape 21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71" name="Shape 21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74" name="Shape 2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75" name="Shape 21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76" name="Shape 21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79" name="Shape 2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0" name="Shape 21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81" name="Shape 21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84" name="Shape 2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85" name="Shape 21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86" name="Shape 21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89" name="Shape 2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0" name="Shape 21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91" name="Shape 21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94" name="Shape 2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5" name="Shape 21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96" name="Shape 21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099" name="Shape 2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0" name="Shape 21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01" name="Shape 21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4" name="Shape 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" name="Shape 2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6" name="Shape 2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04" name="Shape 2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05" name="Shape 21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06" name="Shape 21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09" name="Shape 2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0" name="Shape 21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1" name="Shape 21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16" name="Shape 2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7" name="Shape 211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18" name="Shape 21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23" name="Shape 2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4" name="Shape 21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25" name="Shape 21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30" name="Shape 2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1" name="Shape 211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32" name="Shape 21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37" name="Shape 2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8" name="Shape 21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39" name="Shape 21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44" name="Shape 2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5" name="Shape 21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46" name="Shape 21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49" name="Shape 2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0" name="Shape 21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51" name="Shape 21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54" name="Shape 2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55" name="Shape 21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56" name="Shape 21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59" name="Shape 2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0" name="Shape 21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61" name="Shape 21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9" name="Shape 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" name="Shape 2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1" name="Shape 2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64" name="Shape 2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65" name="Shape 21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66" name="Shape 21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69" name="Shape 21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0" name="Shape 21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71" name="Shape 21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74" name="Shape 2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5" name="Shape 21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76" name="Shape 21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81" name="Shape 21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2" name="Shape 21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83" name="Shape 21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88" name="Shape 21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9" name="Shape 21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0" name="Shape 21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95" name="Shape 21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6" name="Shape 21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7" name="Shape 21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02" name="Shape 2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03" name="Shape 21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04" name="Shape 21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09" name="Shape 2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0" name="Shape 21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11" name="Shape 21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14" name="Shape 2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5" name="Shape 21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16" name="Shape 21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19" name="Shape 2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0" name="Shape 21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21" name="Shape 21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4" name="Shape 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" name="Shape 2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" name="Shape 2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24" name="Shape 2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5" name="Shape 21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26" name="Shape 21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29" name="Shape 2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0" name="Shape 21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31" name="Shape 21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34" name="Shape 2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5" name="Shape 21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36" name="Shape 21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39" name="Shape 2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0" name="Shape 21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1" name="Shape 21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44" name="Shape 21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45" name="Shape 21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6" name="Shape 21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49" name="Shape 2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0" name="Shape 21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51" name="Shape 21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54" name="Shape 2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5" name="Shape 21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56" name="Shape 21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59" name="Shape 2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0" name="Shape 21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1" name="Shape 21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64" name="Shape 2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5" name="Shape 21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6" name="Shape 21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69" name="Shape 2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0" name="Shape 21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71" name="Shape 21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9" name="Shape 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" name="Shape 2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" name="Shape 2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74" name="Shape 2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5" name="Shape 21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76" name="Shape 21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79" name="Shape 2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0" name="Shape 21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81" name="Shape 21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84" name="Shape 2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5" name="Shape 21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86" name="Shape 21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89" name="Shape 2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0" name="Shape 21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91" name="Shape 21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94" name="Shape 2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5" name="Shape 21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96" name="Shape 21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299" name="Shape 2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0" name="Shape 21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01" name="Shape 21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04" name="Shape 2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05" name="Shape 21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06" name="Shape 21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09" name="Shape 2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0" name="Shape 21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11" name="Shape 21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14" name="Shape 2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5" name="Shape 21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16" name="Shape 21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21" name="Shape 2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2" name="Shape 21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23" name="Shape 213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4" name="Shape 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" name="Shape 2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6" name="Shape 2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28" name="Shape 2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9" name="Shape 213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30" name="Shape 213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35" name="Shape 21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6" name="Shape 213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37" name="Shape 213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42" name="Shape 2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43" name="Shape 213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44" name="Shape 213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49" name="Shape 2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0" name="Shape 21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51" name="Shape 21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54" name="Shape 2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5" name="Shape 21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56" name="Shape 21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59" name="Shape 2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0" name="Shape 21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61" name="Shape 21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64" name="Shape 2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5" name="Shape 21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66" name="Shape 21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69" name="Shape 2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0" name="Shape 21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71" name="Shape 21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74" name="Shape 2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75" name="Shape 21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76" name="Shape 21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79" name="Shape 21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0" name="Shape 21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1" name="Shape 21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9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Shape 2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1" name="Shape 2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86" name="Shape 2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7" name="Shape 213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88" name="Shape 213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393" name="Shape 2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4" name="Shape 213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5" name="Shape 213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00" name="Shape 2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" name="Shape 214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2" name="Shape 214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07" name="Shape 2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8" name="Shape 214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9" name="Shape 214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14" name="Shape 2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5" name="Shape 21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16" name="Shape 21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19" name="Shape 2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0" name="Shape 21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21" name="Shape 21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24" name="Shape 2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5" name="Shape 21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26" name="Shape 21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29" name="Shape 21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0" name="Shape 21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31" name="Shape 21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34" name="Shape 2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5" name="Shape 21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36" name="Shape 21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39" name="Shape 2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0" name="Shape 21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41" name="Shape 21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4" name="Shape 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" name="Shape 2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6" name="Shape 2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44" name="Shape 2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45" name="Shape 21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46" name="Shape 21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49" name="Shape 21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0" name="Shape 21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1" name="Shape 21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54" name="Shape 21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55" name="Shape 21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56" name="Shape 21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59" name="Shape 2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0" name="Shape 21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61" name="Shape 21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64" name="Shape 2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5" name="Shape 21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66" name="Shape 21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69" name="Shape 2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70" name="Shape 21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71" name="Shape 21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74" name="Shape 2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75" name="Shape 21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76" name="Shape 21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79" name="Shape 2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0" name="Shape 21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81" name="Shape 21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84" name="Shape 2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5" name="Shape 21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86" name="Shape 21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89" name="Shape 2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0" name="Shape 21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91" name="Shape 21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9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Shape 2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" name="Shape 2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94" name="Shape 2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5" name="Shape 21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96" name="Shape 21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99" name="Shape 2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0" name="Shape 21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01" name="Shape 21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04" name="Shape 2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hape 21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06" name="Shape 21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09" name="Shape 2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0" name="Shape 21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11" name="Shape 21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14" name="Shape 2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15" name="Shape 21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16" name="Shape 21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19" name="Shape 2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0" name="Shape 21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21" name="Shape 21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26" name="Shape 2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7" name="Shape 215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28" name="Shape 215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33" name="Shape 2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4" name="Shape 215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35" name="Shape 215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40" name="Shape 2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1" name="Shape 215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42" name="Shape 215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47" name="Shape 2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8" name="Shape 215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49" name="Shape 215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4" name="Shape 2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" name="Shape 2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6" name="Shape 2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54" name="Shape 2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5" name="Shape 21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56" name="Shape 21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59" name="Shape 2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0" name="Shape 21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61" name="Shape 21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64" name="Shape 2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5" name="Shape 21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66" name="Shape 21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69" name="Shape 21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0" name="Shape 21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1" name="Shape 21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74" name="Shape 2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75" name="Shape 21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6" name="Shape 21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79" name="Shape 2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0" name="Shape 21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81" name="Shape 21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84" name="Shape 21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5" name="Shape 21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86" name="Shape 21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91" name="Shape 2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2" name="Shape 215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93" name="Shape 215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98" name="Shape 21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9" name="Shape 215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0" name="Shape 216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05" name="Shape 2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" name="Shape 216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07" name="Shape 216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9" name="Shape 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" name="Shape 2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1" name="Shape 2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12" name="Shape 2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3" name="Shape 216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14" name="Shape 216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19" name="Shape 2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0" name="Shape 21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21" name="Shape 21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24" name="Shape 2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25" name="Shape 21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26" name="Shape 21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29" name="Shape 2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30" name="Shape 21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31" name="Shape 21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34" name="Shape 2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35" name="Shape 21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36" name="Shape 21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39" name="Shape 2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0" name="Shape 21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41" name="Shape 21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44" name="Shape 2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45" name="Shape 21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46" name="Shape 21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49" name="Shape 21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0" name="Shape 21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1" name="Shape 21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54" name="Shape 21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55" name="Shape 21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56" name="Shape 21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59" name="Shape 2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0" name="Shape 21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61" name="Shape 21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Shape 2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4" name="Shape 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" name="Shape 2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6" name="Shape 2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64" name="Shape 2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65" name="Shape 21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66" name="Shape 21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69" name="Shape 2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0" name="Shape 21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71" name="Shape 21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74" name="Shape 2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75" name="Shape 21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76" name="Shape 21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79" name="Shape 2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0" name="Shape 21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81" name="Shape 21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84" name="Shape 2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85" name="Shape 21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86" name="Shape 21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89" name="Shape 2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0" name="Shape 21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91" name="Shape 21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94" name="Shape 2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95" name="Shape 21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96" name="Shape 21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99" name="Shape 2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0" name="Shape 21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01" name="Shape 21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04" name="Shape 2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5" name="Shape 21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06" name="Shape 21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09" name="Shape 2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0" name="Shape 21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11" name="Shape 21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9" name="Shape 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" name="Shape 2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1" name="Shape 2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14" name="Shape 2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15" name="Shape 21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16" name="Shape 21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19" name="Shape 2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0" name="Shape 21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21" name="Shape 21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24" name="Shape 2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5" name="Shape 21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26" name="Shape 21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31" name="Shape 2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2" name="Shape 217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33" name="Shape 217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38" name="Shape 2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9" name="Shape 217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40" name="Shape 217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45" name="Shape 2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6" name="Shape 217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47" name="Shape 217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52" name="Shape 2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3" name="Shape 217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54" name="Shape 217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59" name="Shape 2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0" name="Shape 21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1" name="Shape 21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64" name="Shape 2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65" name="Shape 21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66" name="Shape 21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69" name="Shape 2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0" name="Shape 21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71" name="Shape 21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4" name="Shape 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" name="Shape 2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6" name="Shape 2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74" name="Shape 2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75" name="Shape 21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76" name="Shape 21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79" name="Shape 2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0" name="Shape 21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1" name="Shape 21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84" name="Shape 21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85" name="Shape 21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86" name="Shape 21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89" name="Shape 2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0" name="Shape 21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91" name="Shape 21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796" name="Shape 2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7" name="Shape 217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98" name="Shape 217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03" name="Shape 2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4" name="Shape 218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05" name="Shape 218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10" name="Shape 21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" name="Shape 218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2" name="Shape 218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17" name="Shape 2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8" name="Shape 218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19" name="Shape 218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24" name="Shape 2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5" name="Shape 21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26" name="Shape 21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29" name="Shape 2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0" name="Shape 21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1" name="Shape 21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9" name="Shape 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0" name="Shape 2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1" name="Shape 2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34" name="Shape 2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35" name="Shape 21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36" name="Shape 21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39" name="Shape 2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0" name="Shape 21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41" name="Shape 21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44" name="Shape 2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45" name="Shape 21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46" name="Shape 21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49" name="Shape 2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0" name="Shape 21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51" name="Shape 21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54" name="Shape 21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55" name="Shape 21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56" name="Shape 21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59" name="Shape 21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0" name="Shape 21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61" name="Shape 21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64" name="Shape 2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65" name="Shape 21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66" name="Shape 21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69" name="Shape 2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0" name="Shape 21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71" name="Shape 21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74" name="Shape 2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5" name="Shape 21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76" name="Shape 21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79" name="Shape 2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0" name="Shape 21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1" name="Shape 21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4" name="Shape 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5" name="Shape 2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6" name="Shape 2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84" name="Shape 2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85" name="Shape 21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6" name="Shape 21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89" name="Shape 2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0" name="Shape 21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91" name="Shape 21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94" name="Shape 2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95" name="Shape 21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96" name="Shape 21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899" name="Shape 2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0" name="Shape 21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01" name="Shape 21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04" name="Shape 2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5" name="Shape 21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06" name="Shape 21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09" name="Shape 2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0" name="Shape 21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11" name="Shape 21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14" name="Shape 2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5" name="Shape 21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16" name="Shape 21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19" name="Shape 2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0" name="Shape 21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21" name="Shape 21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24" name="Shape 2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25" name="Shape 21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26" name="Shape 21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29" name="Shape 2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0" name="Shape 21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31" name="Shape 21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9" name="Shape 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" name="Shape 2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1" name="Shape 2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36" name="Shape 2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7" name="Shape 219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38" name="Shape 219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43" name="Shape 21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4" name="Shape 219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45" name="Shape 219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50" name="Shape 2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1" name="Shape 219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52" name="Shape 219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57" name="Shape 2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8" name="Shape 219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59" name="Shape 219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64" name="Shape 2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5" name="Shape 21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66" name="Shape 21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69" name="Shape 2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0" name="Shape 21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1" name="Shape 21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74" name="Shape 2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5" name="Shape 21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76" name="Shape 21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79" name="Shape 2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0" name="Shape 21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1" name="Shape 21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84" name="Shape 2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85" name="Shape 21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6" name="Shape 21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89" name="Shape 2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0" name="Shape 21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1" name="Shape 21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4" name="Shape 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" name="Shape 2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" name="Shape 2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94" name="Shape 21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5" name="Shape 21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96" name="Shape 21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01" name="Shape 22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2" name="Shape 220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03" name="Shape 220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08" name="Shape 2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9" name="Shape 220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0" name="Shape 220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15" name="Shape 2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" name="Shape 220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17" name="Shape 220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22" name="Shape 2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3" name="Shape 220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24" name="Shape 220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29" name="Shape 2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0" name="Shape 22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31" name="Shape 22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34" name="Shape 2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5" name="Shape 22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36" name="Shape 22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39" name="Shape 2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0" name="Shape 22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41" name="Shape 22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44" name="Shape 2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45" name="Shape 22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46" name="Shape 22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49" name="Shape 2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0" name="Shape 22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51" name="Shape 22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9" name="Shape 2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" name="Shape 2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1" name="Shape 2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54" name="Shape 2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55" name="Shape 22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56" name="Shape 22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59" name="Shape 2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60" name="Shape 22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61" name="Shape 22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64" name="Shape 2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65" name="Shape 22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66" name="Shape 22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69" name="Shape 2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0" name="Shape 22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71" name="Shape 22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74" name="Shape 2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75" name="Shape 22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76" name="Shape 22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79" name="Shape 2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0" name="Shape 22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81" name="Shape 22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84" name="Shape 2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5" name="Shape 22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86" name="Shape 22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89" name="Shape 2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0" name="Shape 22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91" name="Shape 22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94" name="Shape 2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5" name="Shape 22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96" name="Shape 22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099" name="Shape 2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0" name="Shape 22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1" name="Shape 22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6" name="Shape 2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" name="Shape 22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8" name="Shape 22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04" name="Shape 2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05" name="Shape 22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6" name="Shape 22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09" name="Shape 2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0" name="Shape 22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11" name="Shape 22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14" name="Shape 2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5" name="Shape 22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16" name="Shape 22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19" name="Shape 2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0" name="Shape 22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1" name="Shape 22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24" name="Shape 2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5" name="Shape 22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6" name="Shape 22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29" name="Shape 2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0" name="Shape 22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31" name="Shape 22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34" name="Shape 2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5" name="Shape 22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36" name="Shape 22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41" name="Shape 2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2" name="Shape 22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43" name="Shape 22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48" name="Shape 2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9" name="Shape 22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50" name="Shape 22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55" name="Shape 2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6" name="Shape 22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57" name="Shape 22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3" name="Shape 2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" name="Shape 22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5" name="Shape 2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62" name="Shape 2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3" name="Shape 22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64" name="Shape 22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69" name="Shape 2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0" name="Shape 22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71" name="Shape 22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74" name="Shape 2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75" name="Shape 22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76" name="Shape 22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79" name="Shape 2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0" name="Shape 22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81" name="Shape 22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84" name="Shape 22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85" name="Shape 22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86" name="Shape 22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89" name="Shape 2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0" name="Shape 22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91" name="Shape 22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94" name="Shape 22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95" name="Shape 22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96" name="Shape 22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99" name="Shape 2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0" name="Shape 22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01" name="Shape 22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06" name="Shape 22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7" name="Shape 22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08" name="Shape 22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13" name="Shape 2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4" name="Shape 22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15" name="Shape 22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0" name="Shape 2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1" name="Shape 22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2" name="Shape 22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20" name="Shape 22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" name="Shape 22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2" name="Shape 22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27" name="Shape 2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8" name="Shape 22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29" name="Shape 22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34" name="Shape 2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5" name="Shape 22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36" name="Shape 22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39" name="Shape 2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0" name="Shape 22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41" name="Shape 22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44" name="Shape 2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5" name="Shape 22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46" name="Shape 22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49" name="Shape 22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0" name="Shape 22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51" name="Shape 22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54" name="Shape 2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55" name="Shape 22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56" name="Shape 22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59" name="Shape 2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0" name="Shape 22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61" name="Shape 22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64" name="Shape 22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65" name="Shape 22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66" name="Shape 22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69" name="Shape 22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0" name="Shape 22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71" name="Shape 22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7" name="Shape 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" name="Shape 22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" name="Shape 2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74" name="Shape 2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5" name="Shape 22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76" name="Shape 22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79" name="Shape 2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0" name="Shape 22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81" name="Shape 22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84" name="Shape 2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5" name="Shape 22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86" name="Shape 22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89" name="Shape 22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0" name="Shape 22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1" name="Shape 22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94" name="Shape 2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95" name="Shape 22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6" name="Shape 22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299" name="Shape 2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00" name="Shape 22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01" name="Shape 22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04" name="Shape 2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05" name="Shape 22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06" name="Shape 22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09" name="Shape 2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0" name="Shape 22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11" name="Shape 22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14" name="Shape 2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5" name="Shape 22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16" name="Shape 22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19" name="Shape 2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0" name="Shape 22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21" name="Shape 22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4" name="Shape 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" name="Shape 2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6" name="Shape 2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24" name="Shape 2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5" name="Shape 22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26" name="Shape 22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29" name="Shape 2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0" name="Shape 22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31" name="Shape 22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34" name="Shape 2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35" name="Shape 22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36" name="Shape 22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39" name="Shape 2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0" name="Shape 22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1" name="Shape 22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46" name="Shape 2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7" name="Shape 223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48" name="Shape 223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53" name="Shape 22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54" name="Shape 223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55" name="Shape 22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60" name="Shape 2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1" name="Shape 223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62" name="Shape 223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67" name="Shape 2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8" name="Shape 223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69" name="Shape 223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74" name="Shape 2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5" name="Shape 22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76" name="Shape 22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79" name="Shape 2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0" name="Shape 22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81" name="Shape 22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9" name="Shape 2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0" name="Shape 2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1" name="Shape 2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84" name="Shape 2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85" name="Shape 22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86" name="Shape 22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89" name="Shape 2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0" name="Shape 22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1" name="Shape 22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94" name="Shape 2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95" name="Shape 22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96" name="Shape 22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399" name="Shape 22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0" name="Shape 22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01" name="Shape 22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04" name="Shape 2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5" name="Shape 22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06" name="Shape 22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11" name="Shape 2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2" name="Shape 224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13" name="Shape 224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18" name="Shape 2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9" name="Shape 224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20" name="Shape 224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25" name="Shape 22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6" name="Shape 224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27" name="Shape 224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32" name="Shape 2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3" name="Shape 224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34" name="Shape 224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39" name="Shape 2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0" name="Shape 22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41" name="Shape 22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4" name="Shape 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" name="Shape 2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" name="Shape 2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44" name="Shape 2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45" name="Shape 22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46" name="Shape 22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49" name="Shape 2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0" name="Shape 22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51" name="Shape 22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54" name="Shape 2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55" name="Shape 22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56" name="Shape 22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59" name="Shape 2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0" name="Shape 22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1" name="Shape 22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64" name="Shape 2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65" name="Shape 22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66" name="Shape 22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69" name="Shape 22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70" name="Shape 22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71" name="Shape 22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74" name="Shape 22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75" name="Shape 22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76" name="Shape 22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79" name="Shape 2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0" name="Shape 22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81" name="Shape 22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84" name="Shape 2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85" name="Shape 22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86" name="Shape 22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89" name="Shape 22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0" name="Shape 22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91" name="Shape 22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9" name="Shape 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" name="Shape 2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1" name="Shape 2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94" name="Shape 2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95" name="Shape 22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96" name="Shape 22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99" name="Shape 2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0" name="Shape 22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01" name="Shape 22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04" name="Shape 2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05" name="Shape 22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06" name="Shape 22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09" name="Shape 2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0" name="Shape 22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11" name="Shape 22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14" name="Shape 2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15" name="Shape 22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16" name="Shape 22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19" name="Shape 2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0" name="Shape 22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1" name="Shape 22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24" name="Shape 2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5" name="Shape 22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26" name="Shape 22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29" name="Shape 2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hape 22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31" name="Shape 22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34" name="Shape 22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5" name="Shape 22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36" name="Shape 22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39" name="Shape 2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0" name="Shape 22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41" name="Shape 22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4" name="Shape 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" name="Shape 2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6" name="Shape 2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44" name="Shape 2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5" name="Shape 22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46" name="Shape 22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51" name="Shape 22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2" name="Shape 225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53" name="Shape 225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58" name="Shape 22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9" name="Shape 225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0" name="Shape 225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65" name="Shape 22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66" name="Shape 225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7" name="Shape 225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72" name="Shape 2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3" name="Shape 225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74" name="Shape 225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79" name="Shape 2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0" name="Shape 22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81" name="Shape 22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84" name="Shape 22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85" name="Shape 22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86" name="Shape 22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89" name="Shape 2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0" name="Shape 22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91" name="Shape 22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94" name="Shape 22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95" name="Shape 22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96" name="Shape 22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99" name="Shape 2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0" name="Shape 22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01" name="Shape 22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9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Shape 2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" name="Shape 2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04" name="Shape 2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5" name="Shape 22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06" name="Shape 22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09" name="Shape 2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0" name="Shape 22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1" name="Shape 22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16" name="Shape 22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7" name="Shape 226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8" name="Shape 226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23" name="Shape 22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4" name="Shape 226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25" name="Shape 226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30" name="Shape 22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1" name="Shape 226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32" name="Shape 226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37" name="Shape 2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8" name="Shape 226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39" name="Shape 226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44" name="Shape 2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5" name="Shape 22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46" name="Shape 22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49" name="Shape 2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0" name="Shape 22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51" name="Shape 22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54" name="Shape 2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55" name="Shape 22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56" name="Shape 22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59" name="Shape 2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0" name="Shape 22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61" name="Shape 22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4" name="Shape 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" name="Shape 2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6" name="Shape 2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64" name="Shape 22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65" name="Shape 22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66" name="Shape 22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69" name="Shape 22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0" name="Shape 22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71" name="Shape 22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74" name="Shape 22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5" name="Shape 22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76" name="Shape 22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79" name="Shape 22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80" name="Shape 22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81" name="Shape 22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84" name="Shape 22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85" name="Shape 22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86" name="Shape 22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89" name="Shape 2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90" name="Shape 22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91" name="Shape 22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94" name="Shape 2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95" name="Shape 22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96" name="Shape 22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699" name="Shape 22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0" name="Shape 22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01" name="Shape 22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04" name="Shape 2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05" name="Shape 22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06" name="Shape 22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09" name="Shape 2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10" name="Shape 22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1" name="Shape 22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1" name="Shape 2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" name="Shape 23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3" name="Shape 23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14" name="Shape 2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15" name="Shape 22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16" name="Shape 22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19" name="Shape 2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0" name="Shape 22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21" name="Shape 22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24" name="Shape 2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5" name="Shape 22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26" name="Shape 22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29" name="Shape 2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0" name="Shape 22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1" name="Shape 22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34" name="Shape 2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5" name="Shape 22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6" name="Shape 22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39" name="Shape 2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0" name="Shape 22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41" name="Shape 22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44" name="Shape 2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5" name="Shape 22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46" name="Shape 22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49" name="Shape 2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0" name="Shape 22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51" name="Shape 22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56" name="Shape 22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7" name="Shape 227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58" name="Shape 227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63" name="Shape 22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4" name="Shape 227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65" name="Shape 227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8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Shape 23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0" name="Shape 23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70" name="Shape 22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1" name="Shape 227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72" name="Shape 227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77" name="Shape 2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8" name="Shape 227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79" name="Shape 227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84" name="Shape 22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5" name="Shape 22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86" name="Shape 22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89" name="Shape 2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90" name="Shape 22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1" name="Shape 22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94" name="Shape 22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95" name="Shape 22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96" name="Shape 22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99" name="Shape 22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00" name="Shape 22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01" name="Shape 22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04" name="Shape 2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05" name="Shape 22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06" name="Shape 22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09" name="Shape 22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0" name="Shape 22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11" name="Shape 22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14" name="Shape 2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5" name="Shape 22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16" name="Shape 22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21" name="Shape 22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2" name="Shape 228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23" name="Shape 228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5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Shape 23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7" name="Shape 23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28" name="Shape 22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9" name="Shape 228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30" name="Shape 228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35" name="Shape 22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6" name="Shape 228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37" name="Shape 228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42" name="Shape 2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3" name="Shape 228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44" name="Shape 228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49" name="Shape 2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0" name="Shape 22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51" name="Shape 22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54" name="Shape 2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55" name="Shape 22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56" name="Shape 22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59" name="Shape 22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60" name="Shape 22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61" name="Shape 22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64" name="Shape 2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65" name="Shape 22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66" name="Shape 22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69" name="Shape 2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70" name="Shape 22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71" name="Shape 22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74" name="Shape 2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75" name="Shape 22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76" name="Shape 22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79" name="Shape 22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0" name="Shape 22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81" name="Shape 22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2" name="Shape 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" name="Shape 23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4" name="Shape 23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84" name="Shape 22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85" name="Shape 22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86" name="Shape 22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89" name="Shape 22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90" name="Shape 22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91" name="Shape 22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94" name="Shape 22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95" name="Shape 22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96" name="Shape 22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899" name="Shape 2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00" name="Shape 22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01" name="Shape 22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04" name="Shape 2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05" name="Shape 22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06" name="Shape 22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09" name="Shape 22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0" name="Shape 22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11" name="Shape 22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14" name="Shape 22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15" name="Shape 22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16" name="Shape 22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19" name="Shape 2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0" name="Shape 22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1" name="Shape 22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24" name="Shape 22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5" name="Shape 22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26" name="Shape 22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29" name="Shape 2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0" name="Shape 22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31" name="Shape 22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9" name="Shape 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" name="Shape 2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" name="Shape 2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34" name="Shape 2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5" name="Shape 22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36" name="Shape 22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39" name="Shape 2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0" name="Shape 22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41" name="Shape 22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44" name="Shape 22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45" name="Shape 22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46" name="Shape 22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49" name="Shape 22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0" name="Shape 22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51" name="Shape 22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54" name="Shape 22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5" name="Shape 22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56" name="Shape 22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61" name="Shape 22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2" name="Shape 229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63" name="Shape 229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68" name="Shape 22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9" name="Shape 229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70" name="Shape 229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75" name="Shape 22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6" name="Shape 229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77" name="Shape 229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82" name="Shape 2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3" name="Shape 229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84" name="Shape 229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89" name="Shape 2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0" name="Shape 22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91" name="Shape 22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4" name="Shape 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" name="Shape 2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6" name="Shape 2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94" name="Shape 2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95" name="Shape 22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96" name="Shape 22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99" name="Shape 2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0" name="Shape 23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01" name="Shape 23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04" name="Shape 2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05" name="Shape 23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06" name="Shape 23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09" name="Shape 2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0" name="Shape 23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11" name="Shape 23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14" name="Shape 2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5" name="Shape 23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16" name="Shape 23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19" name="Shape 2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0" name="Shape 23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21" name="Shape 23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26" name="Shape 23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7" name="Shape 230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28" name="Shape 230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33" name="Shape 23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34" name="Shape 230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35" name="Shape 230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40" name="Shape 23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1" name="Shape 230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42" name="Shape 230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47" name="Shape 23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8" name="Shape 230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49" name="Shape 230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9" name="Shape 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0" name="Shape 2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1" name="Shape 2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54" name="Shape 2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5" name="Shape 23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56" name="Shape 23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59" name="Shape 2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0" name="Shape 23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61" name="Shape 23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64" name="Shape 23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65" name="Shape 23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66" name="Shape 23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69" name="Shape 2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0" name="Shape 23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71" name="Shape 23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74" name="Shape 23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75" name="Shape 23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76" name="Shape 23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79" name="Shape 23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0" name="Shape 23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81" name="Shape 23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84" name="Shape 23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85" name="Shape 23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86" name="Shape 23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89" name="Shape 23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0" name="Shape 23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91" name="Shape 23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94" name="Shape 2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95" name="Shape 23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96" name="Shape 23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099" name="Shape 23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0" name="Shape 23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01" name="Shape 23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4" name="Shape 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" name="Shape 2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6" name="Shape 2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04" name="Shape 23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5" name="Shape 23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06" name="Shape 23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09" name="Shape 2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0" name="Shape 23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1" name="Shape 23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14" name="Shape 23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15" name="Shape 23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6" name="Shape 23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19" name="Shape 23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0" name="Shape 23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21" name="Shape 23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24" name="Shape 23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5" name="Shape 23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26" name="Shape 23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29" name="Shape 2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0" name="Shape 23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31" name="Shape 23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34" name="Shape 2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5" name="Shape 23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36" name="Shape 23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39" name="Shape 23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0" name="Shape 23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41" name="Shape 23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44" name="Shape 2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5" name="Shape 23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46" name="Shape 23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49" name="Shape 2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0" name="Shape 23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51" name="Shape 23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9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Shape 2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Shape 2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54" name="Shape 2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55" name="Shape 23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56" name="Shape 23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59" name="Shape 23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0" name="Shape 23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61" name="Shape 23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66" name="Shape 23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7" name="Shape 23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68" name="Shape 23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73" name="Shape 23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4" name="Shape 23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75" name="Shape 23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80" name="Shape 2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1" name="Shape 23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2" name="Shape 23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87" name="Shape 2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8" name="Shape 23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89" name="Shape 23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94" name="Shape 2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5" name="Shape 23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96" name="Shape 23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199" name="Shape 2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0" name="Shape 23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01" name="Shape 23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04" name="Shape 23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05" name="Shape 23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06" name="Shape 23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09" name="Shape 23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0" name="Shape 23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11" name="Shape 23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4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" name="Shape 2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6" name="Shape 2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14" name="Shape 2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5" name="Shape 23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16" name="Shape 23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19" name="Shape 23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0" name="Shape 23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21" name="Shape 23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24" name="Shape 2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5" name="Shape 23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26" name="Shape 23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31" name="Shape 23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2" name="Shape 23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33" name="Shape 23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38" name="Shape 23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9" name="Shape 232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0" name="Shape 232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45" name="Shape 23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6" name="Shape 232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47" name="Shape 232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52" name="Shape 23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3" name="Shape 232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54" name="Shape 232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59" name="Shape 2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0" name="Shape 23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61" name="Shape 23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64" name="Shape 23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5" name="Shape 23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66" name="Shape 23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69" name="Shape 2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0" name="Shape 23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1" name="Shape 23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9" name="Shape 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Shape 2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" name="Shape 2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74" name="Shape 23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75" name="Shape 23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6" name="Shape 23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79" name="Shape 23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0" name="Shape 23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81" name="Shape 23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84" name="Shape 23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5" name="Shape 23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86" name="Shape 23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89" name="Shape 23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0" name="Shape 23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1" name="Shape 23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94" name="Shape 23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5" name="Shape 23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96" name="Shape 23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99" name="Shape 23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0" name="Shape 23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01" name="Shape 23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04" name="Shape 23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5" name="Shape 23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06" name="Shape 23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09" name="Shape 2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0" name="Shape 23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1" name="Shape 23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14" name="Shape 23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5" name="Shape 23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6" name="Shape 23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19" name="Shape 2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0" name="Shape 23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21" name="Shape 23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Shape 2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4" name="Shape 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" name="Shape 2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6" name="Shape 2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24" name="Shape 23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5" name="Shape 23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26" name="Shape 23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29" name="Shape 23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0" name="Shape 23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31" name="Shape 23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34" name="Shape 23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5" name="Shape 23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36" name="Shape 23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39" name="Shape 2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0" name="Shape 23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1" name="Shape 23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44" name="Shape 23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5" name="Shape 23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6" name="Shape 23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49" name="Shape 23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0" name="Shape 23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51" name="Shape 23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54" name="Shape 23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55" name="Shape 23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56" name="Shape 23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59" name="Shape 23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0" name="Shape 23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61" name="Shape 23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64" name="Shape 23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5" name="Shape 23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66" name="Shape 23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71" name="Shape 23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2" name="Shape 233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73" name="Shape 233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9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Shape 2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1" name="Shape 2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78" name="Shape 23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9" name="Shape 233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80" name="Shape 233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85" name="Shape 23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6" name="Shape 233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87" name="Shape 233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92" name="Shape 23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3" name="Shape 233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94" name="Shape 233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399" name="Shape 23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0" name="Shape 23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01" name="Shape 23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04" name="Shape 2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05" name="Shape 23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06" name="Shape 23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09" name="Shape 2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0" name="Shape 23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11" name="Shape 23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14" name="Shape 23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15" name="Shape 23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16" name="Shape 23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19" name="Shape 23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0" name="Shape 23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21" name="Shape 23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24" name="Shape 2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25" name="Shape 23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26" name="Shape 23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29" name="Shape 23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0" name="Shape 23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31" name="Shape 23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4" name="Shape 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" name="Shape 2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6" name="Shape 2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36" name="Shape 23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7" name="Shape 234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38" name="Shape 234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43" name="Shape 23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4" name="Shape 234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45" name="Shape 234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50" name="Shape 23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1" name="Shape 234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52" name="Shape 234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57" name="Shape 2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8" name="Shape 234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59" name="Shape 234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64" name="Shape 23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5" name="Shape 23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66" name="Shape 23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69" name="Shape 2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0" name="Shape 23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1" name="Shape 23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74" name="Shape 23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5" name="Shape 23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76" name="Shape 23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79" name="Shape 2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0" name="Shape 23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81" name="Shape 23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84" name="Shape 23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5" name="Shape 23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86" name="Shape 23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89" name="Shape 23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0" name="Shape 23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91" name="Shape 23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9" name="Shape 2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0" name="Shape 2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1" name="Shape 2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94" name="Shape 23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95" name="Shape 23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96" name="Shape 23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99" name="Shape 23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0" name="Shape 23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1" name="Shape 23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04" name="Shape 23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05" name="Shape 23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06" name="Shape 23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09" name="Shape 23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0" name="Shape 23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1" name="Shape 23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14" name="Shape 2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5" name="Shape 23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16" name="Shape 23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19" name="Shape 23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0" name="Shape 23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21" name="Shape 23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24" name="Shape 2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25" name="Shape 23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26" name="Shape 23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29" name="Shape 2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0" name="Shape 23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31" name="Shape 23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34" name="Shape 23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35" name="Shape 23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36" name="Shape 23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39" name="Shape 23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0" name="Shape 23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41" name="Shape 23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4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Shape 2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6" name="Shape 2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44" name="Shape 2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45" name="Shape 23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46" name="Shape 23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49" name="Shape 23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0" name="Shape 23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1" name="Shape 23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54" name="Shape 23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Shape 23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56" name="Shape 23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59" name="Shape 23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0" name="Shape 23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61" name="Shape 23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64" name="Shape 23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65" name="Shape 23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66" name="Shape 23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69" name="Shape 23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0" name="Shape 23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71" name="Shape 23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76" name="Shape 23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7" name="Shape 235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78" name="Shape 235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83" name="Shape 23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4" name="Shape 235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85" name="Shape 235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90" name="Shape 23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1" name="Shape 235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2" name="Shape 235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597" name="Shape 23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8" name="Shape 235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9" name="Shape 235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9" name="Shape 2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" name="Shape 2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1" name="Shape 2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04" name="Shape 23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05" name="Shape 23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06" name="Shape 23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09" name="Shape 23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0" name="Shape 23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11" name="Shape 23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14" name="Shape 23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5" name="Shape 23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16" name="Shape 23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19" name="Shape 23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20" name="Shape 23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21" name="Shape 23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24" name="Shape 23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25" name="Shape 23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26" name="Shape 23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29" name="Shape 23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0" name="Shape 23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31" name="Shape 23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34" name="Shape 23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5" name="Shape 23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36" name="Shape 23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41" name="Shape 23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2" name="Shape 236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3" name="Shape 236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48" name="Shape 23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9" name="Shape 236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0" name="Shape 236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55" name="Shape 23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6" name="Shape 236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57" name="Shape 236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4" name="Shape 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5" name="Shape 2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6" name="Shape 2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62" name="Shape 23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63" name="Shape 236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64" name="Shape 236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69" name="Shape 23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0" name="Shape 23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71" name="Shape 23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74" name="Shape 23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75" name="Shape 23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76" name="Shape 23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79" name="Shape 23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0" name="Shape 23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81" name="Shape 23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84" name="Shape 23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5" name="Shape 23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86" name="Shape 23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89" name="Shape 23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90" name="Shape 23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91" name="Shape 23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94" name="Shape 23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95" name="Shape 23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96" name="Shape 23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699" name="Shape 23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0" name="Shape 23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01" name="Shape 23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04" name="Shape 2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5" name="Shape 23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06" name="Shape 23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09" name="Shape 23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0" name="Shape 23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1" name="Shape 23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9" name="Shape 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" name="Shape 2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1" name="Shape 2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14" name="Shape 23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15" name="Shape 23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6" name="Shape 23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19" name="Shape 2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20" name="Shape 23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21" name="Shape 23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24" name="Shape 23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25" name="Shape 23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26" name="Shape 23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29" name="Shape 23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0" name="Shape 23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31" name="Shape 23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34" name="Shape 23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5" name="Shape 23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36" name="Shape 23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39" name="Shape 23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40" name="Shape 23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1" name="Shape 23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44" name="Shape 23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45" name="Shape 23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6" name="Shape 23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49" name="Shape 23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0" name="Shape 23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51" name="Shape 23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54" name="Shape 23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5" name="Shape 23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56" name="Shape 23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59" name="Shape 23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60" name="Shape 23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61" name="Shape 23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4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Shape 2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6" name="Shape 2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64" name="Shape 23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65" name="Shape 23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66" name="Shape 23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69" name="Shape 23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0" name="Shape 23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71" name="Shape 23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74" name="Shape 23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5" name="Shape 23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76" name="Shape 23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81" name="Shape 23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2" name="Shape 237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83" name="Shape 237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88" name="Shape 23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9" name="Shape 237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90" name="Shape 237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795" name="Shape 23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6" name="Shape 237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97" name="Shape 237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02" name="Shape 23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3" name="Shape 238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04" name="Shape 238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09" name="Shape 23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0" name="Shape 23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1" name="Shape 23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14" name="Shape 2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5" name="Shape 23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16" name="Shape 23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19" name="Shape 2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0" name="Shape 23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21" name="Shape 23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9" name="Shape 2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0" name="Shape 2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1" name="Shape 2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24" name="Shape 23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25" name="Shape 23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26" name="Shape 23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29" name="Shape 23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0" name="Shape 23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31" name="Shape 23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34" name="Shape 23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35" name="Shape 23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36" name="Shape 23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39" name="Shape 23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0" name="Shape 23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41" name="Shape 23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46" name="Shape 23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7" name="Shape 238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48" name="Shape 238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53" name="Shape 23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4" name="Shape 238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55" name="Shape 238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60" name="Shape 23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61" name="Shape 238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62" name="Shape 238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67" name="Shape 23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68" name="Shape 238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69" name="Shape 238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74" name="Shape 23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75" name="Shape 23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76" name="Shape 23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79" name="Shape 23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80" name="Shape 23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81" name="Shape 23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4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Shape 2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Shape 2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84" name="Shape 23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85" name="Shape 23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86" name="Shape 23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89" name="Shape 23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0" name="Shape 23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91" name="Shape 23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94" name="Shape 23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95" name="Shape 23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96" name="Shape 23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99" name="Shape 23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0" name="Shape 23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01" name="Shape 23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04" name="Shape 2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5" name="Shape 23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06" name="Shape 23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09" name="Shape 23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10" name="Shape 23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11" name="Shape 23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14" name="Shape 23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15" name="Shape 23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16" name="Shape 23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19" name="Shape 23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20" name="Shape 23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21" name="Shape 23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24" name="Shape 2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25" name="Shape 23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26" name="Shape 23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29" name="Shape 23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0" name="Shape 23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31" name="Shape 23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9" name="Shape 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" name="Shape 2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1" name="Shape 2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34" name="Shape 23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35" name="Shape 23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36" name="Shape 23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39" name="Shape 23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40" name="Shape 23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41" name="Shape 23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44" name="Shape 23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45" name="Shape 23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46" name="Shape 23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49" name="Shape 23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0" name="Shape 23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51" name="Shape 23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54" name="Shape 23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55" name="Shape 23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56" name="Shape 23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59" name="Shape 23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0" name="Shape 23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61" name="Shape 23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64" name="Shape 23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5" name="Shape 23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66" name="Shape 23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69" name="Shape 23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70" name="Shape 23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71" name="Shape 23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74" name="Shape 2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75" name="Shape 23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76" name="Shape 23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79" name="Shape 23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0" name="Shape 23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81" name="Shape 23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4" name="Shape 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" name="Shape 2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6" name="Shape 2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86" name="Shape 23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7" name="Shape 239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88" name="Shape 239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93" name="Shape 23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4" name="Shape 239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95" name="Shape 239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00" name="Shape 24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01" name="Shape 240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02" name="Shape 240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07" name="Shape 24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08" name="Shape 240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09" name="Shape 240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14" name="Shape 24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5" name="Shape 24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16" name="Shape 24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19" name="Shape 24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0" name="Shape 24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21" name="Shape 24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24" name="Shape 24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5" name="Shape 24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26" name="Shape 24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29" name="Shape 24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30" name="Shape 24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31" name="Shape 24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34" name="Shape 2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35" name="Shape 24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36" name="Shape 24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39" name="Shape 24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0" name="Shape 24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41" name="Shape 24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9" name="Shape 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0" name="Shape 2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1" name="Shape 2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44" name="Shape 24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5" name="Shape 24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46" name="Shape 24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51" name="Shape 24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2" name="Shape 240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53" name="Shape 240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58" name="Shape 24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9" name="Shape 240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60" name="Shape 240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65" name="Shape 24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6" name="Shape 240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67" name="Shape 240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72" name="Shape 24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3" name="Shape 240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74" name="Shape 240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79" name="Shape 24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0" name="Shape 24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81" name="Shape 24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84" name="Shape 24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5" name="Shape 24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86" name="Shape 24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89" name="Shape 24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0" name="Shape 24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91" name="Shape 24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94" name="Shape 24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95" name="Shape 24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96" name="Shape 24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99" name="Shape 24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0" name="Shape 24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1" name="Shape 24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4" name="Shape 2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5" name="Shape 2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6" name="Shape 2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04" name="Shape 2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05" name="Shape 24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06" name="Shape 24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09" name="Shape 24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10" name="Shape 24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11" name="Shape 24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14" name="Shape 24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15" name="Shape 24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16" name="Shape 24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19" name="Shape 24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0" name="Shape 24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21" name="Shape 24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24" name="Shape 24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25" name="Shape 24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26" name="Shape 24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29" name="Shape 24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0" name="Shape 24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31" name="Shape 24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34" name="Shape 24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35" name="Shape 24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36" name="Shape 24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39" name="Shape 2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0" name="Shape 24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41" name="Shape 24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44" name="Shape 2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5" name="Shape 24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46" name="Shape 24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49" name="Shape 24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50" name="Shape 24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51" name="Shape 24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1" name="Shape 2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2" name="Shape 24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3" name="Shape 24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54" name="Shape 24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55" name="Shape 24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56" name="Shape 24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59" name="Shape 24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0" name="Shape 24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61" name="Shape 24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64" name="Shape 24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5" name="Shape 24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66" name="Shape 24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69" name="Shape 24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0" name="Shape 24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71" name="Shape 24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74" name="Shape 24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5" name="Shape 24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76" name="Shape 24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79" name="Shape 24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80" name="Shape 24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81" name="Shape 24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84" name="Shape 24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85" name="Shape 24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86" name="Shape 24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91" name="Shape 24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92" name="Shape 24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93" name="Shape 24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98" name="Shape 24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99" name="Shape 24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00" name="Shape 24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05" name="Shape 24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6" name="Shape 24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07" name="Shape 24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8" name="Shape 2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9" name="Shape 24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0" name="Shape 24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12" name="Shape 2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13" name="Shape 24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14" name="Shape 24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19" name="Shape 24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0" name="Shape 24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21" name="Shape 24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24" name="Shape 24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5" name="Shape 24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26" name="Shape 24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29" name="Shape 24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30" name="Shape 24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31" name="Shape 24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34" name="Shape 24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35" name="Shape 24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36" name="Shape 24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39" name="Shape 24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40" name="Shape 24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41" name="Shape 24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44" name="Shape 24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45" name="Shape 24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46" name="Shape 24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49" name="Shape 24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0" name="Shape 24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51" name="Shape 24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56" name="Shape 24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7" name="Shape 242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58" name="Shape 242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63" name="Shape 24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4" name="Shape 242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65" name="Shape 242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5" name="Shape 2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" name="Shape 24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7" name="Shape 24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70" name="Shape 24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1" name="Shape 242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72" name="Shape 242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77" name="Shape 24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8" name="Shape 242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79" name="Shape 24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84" name="Shape 24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85" name="Shape 24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86" name="Shape 24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89" name="Shape 24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90" name="Shape 24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91" name="Shape 24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94" name="Shape 2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95" name="Shape 24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96" name="Shape 24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99" name="Shape 24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00" name="Shape 24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01" name="Shape 24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04" name="Shape 24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05" name="Shape 24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06" name="Shape 24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09" name="Shape 24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0" name="Shape 24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11" name="Shape 24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14" name="Shape 24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15" name="Shape 24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16" name="Shape 24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19" name="Shape 24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0" name="Shape 24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21" name="Shape 24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2" name="Shape 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" name="Shape 24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4" name="Shape 24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24" name="Shape 24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5" name="Shape 24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26" name="Shape 24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29" name="Shape 24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0" name="Shape 24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31" name="Shape 24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34" name="Shape 24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35" name="Shape 24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36" name="Shape 24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39" name="Shape 24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0" name="Shape 24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41" name="Shape 24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44" name="Shape 24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45" name="Shape 24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46" name="Shape 24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49" name="Shape 24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0" name="Shape 24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1" name="Shape 24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54" name="Shape 2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5" name="Shape 24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56" name="Shape 24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59" name="Shape 24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60" name="Shape 24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1" name="Shape 24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64" name="Shape 24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65" name="Shape 24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6" name="Shape 24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69" name="Shape 24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0" name="Shape 24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71" name="Shape 24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9" name="Shape 2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0" name="Shape 2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1" name="Shape 2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74" name="Shape 24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5" name="Shape 24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76" name="Shape 24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79" name="Shape 24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80" name="Shape 24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81" name="Shape 24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84" name="Shape 24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85" name="Shape 24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86" name="Shape 24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89" name="Shape 24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90" name="Shape 24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91" name="Shape 24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396" name="Shape 24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97" name="Shape 243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98" name="Shape 243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03" name="Shape 24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4" name="Shape 244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05" name="Shape 244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10" name="Shape 24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11" name="Shape 244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12" name="Shape 244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17" name="Shape 24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18" name="Shape 244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19" name="Shape 244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24" name="Shape 24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25" name="Shape 24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26" name="Shape 24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29" name="Shape 24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0" name="Shape 24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31" name="Shape 24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4" name="Shape 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" name="Shape 2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6" name="Shape 2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34" name="Shape 24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35" name="Shape 24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36" name="Shape 24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39" name="Shape 24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40" name="Shape 24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41" name="Shape 24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44" name="Shape 24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45" name="Shape 24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46" name="Shape 24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49" name="Shape 24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0" name="Shape 24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51" name="Shape 24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54" name="Shape 24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5" name="Shape 24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56" name="Shape 24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61" name="Shape 24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62" name="Shape 244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63" name="Shape 244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68" name="Shape 24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69" name="Shape 244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70" name="Shape 244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75" name="Shape 24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6" name="Shape 244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77" name="Shape 244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82" name="Shape 24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3" name="Shape 244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84" name="Shape 244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89" name="Shape 24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90" name="Shape 24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91" name="Shape 24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9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Shape 2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1" name="Shape 2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94" name="Shape 24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95" name="Shape 24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96" name="Shape 24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99" name="Shape 24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00" name="Shape 24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01" name="Shape 24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04" name="Shape 24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05" name="Shape 24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06" name="Shape 24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09" name="Shape 2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10" name="Shape 24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11" name="Shape 24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14" name="Shape 2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15" name="Shape 24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16" name="Shape 24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19" name="Shape 24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20" name="Shape 24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21" name="Shape 24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24" name="Shape 24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25" name="Shape 24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26" name="Shape 24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29" name="Shape 24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0" name="Shape 24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31" name="Shape 24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34" name="Shape 24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35" name="Shape 24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36" name="Shape 24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39" name="Shape 24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40" name="Shape 24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41" name="Shape 24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4" name="Shape 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" name="Shape 2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6" name="Shape 2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44" name="Shape 24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45" name="Shape 24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46" name="Shape 24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49" name="Shape 24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50" name="Shape 24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51" name="Shape 24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54" name="Shape 2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55" name="Shape 24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56" name="Shape 24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59" name="Shape 24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60" name="Shape 24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61" name="Shape 24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64" name="Shape 24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65" name="Shape 24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66" name="Shape 24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69" name="Shape 24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0" name="Shape 24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71" name="Shape 24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74" name="Shape 24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5" name="Shape 24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76" name="Shape 24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79" name="Shape 24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Shape 24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81" name="Shape 24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84" name="Shape 24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5" name="Shape 24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86" name="Shape 24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89" name="Shape 24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0" name="Shape 24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1" name="Shape 24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Shape 2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1" name="Shape 2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594" name="Shape 24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5" name="Shape 24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96" name="Shape 24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01" name="Shape 24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2" name="Shape 246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03" name="Shape 246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08" name="Shape 24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9" name="Shape 246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10" name="Shape 246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15" name="Shape 24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6" name="Shape 246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17" name="Shape 246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22" name="Shape 24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23" name="Shape 246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24" name="Shape 246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29" name="Shape 24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0" name="Shape 24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31" name="Shape 24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34" name="Shape 24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5" name="Shape 24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36" name="Shape 24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39" name="Shape 24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0" name="Shape 24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41" name="Shape 24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44" name="Shape 24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45" name="Shape 24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46" name="Shape 24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49" name="Shape 24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0" name="Shape 24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51" name="Shape 24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4" name="Shape 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5" name="Shape 2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6" name="Shape 2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54" name="Shape 24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5" name="Shape 24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56" name="Shape 24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59" name="Shape 24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0" name="Shape 24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61" name="Shape 24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66" name="Shape 24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7" name="Shape 246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68" name="Shape 246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73" name="Shape 24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4" name="Shape 246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75" name="Shape 246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80" name="Shape 24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81" name="Shape 246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82" name="Shape 246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87" name="Shape 24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88" name="Shape 246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89" name="Shape 246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94" name="Shape 24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95" name="Shape 24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96" name="Shape 24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699" name="Shape 24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00" name="Shape 24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01" name="Shape 24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04" name="Shape 24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05" name="Shape 24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06" name="Shape 24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09" name="Shape 24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0" name="Shape 24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11" name="Shape 24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" name="Shape 2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1" name="Shape 2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14" name="Shape 24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15" name="Shape 24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16" name="Shape 24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19" name="Shape 24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20" name="Shape 24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21" name="Shape 24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24" name="Shape 24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25" name="Shape 24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26" name="Shape 24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29" name="Shape 24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0" name="Shape 24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31" name="Shape 24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34" name="Shape 24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35" name="Shape 24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36" name="Shape 24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39" name="Shape 24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40" name="Shape 24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1" name="Shape 24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44" name="Shape 24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45" name="Shape 24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46" name="Shape 24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49" name="Shape 24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50" name="Shape 24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51" name="Shape 24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54" name="Shape 24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55" name="Shape 24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56" name="Shape 24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59" name="Shape 24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0" name="Shape 24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61" name="Shape 24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6" name="Shape 2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" name="Shape 25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" name="Shape 25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64" name="Shape 24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65" name="Shape 24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66" name="Shape 24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69" name="Shape 24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0" name="Shape 24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71" name="Shape 24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74" name="Shape 24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5" name="Shape 24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76" name="Shape 24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79" name="Shape 24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0" name="Shape 24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81" name="Shape 24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84" name="Shape 24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5" name="Shape 24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86" name="Shape 24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89" name="Shape 24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90" name="Shape 24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91" name="Shape 24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94" name="Shape 24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95" name="Shape 24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96" name="Shape 24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799" name="Shape 24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00" name="Shape 24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01" name="Shape 24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06" name="Shape 24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07" name="Shape 248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08" name="Shape 248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13" name="Shape 24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4" name="Shape 248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15" name="Shape 248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3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Shape 25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Shape 25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20" name="Shape 24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1" name="Shape 248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22" name="Shape 248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27" name="Shape 24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8" name="Shape 248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29" name="Shape 248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34" name="Shape 24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5" name="Shape 24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36" name="Shape 24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39" name="Shape 24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0" name="Shape 24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41" name="Shape 24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44" name="Shape 24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45" name="Shape 24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46" name="Shape 24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49" name="Shape 24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0" name="Shape 24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51" name="Shape 24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54" name="Shape 24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5" name="Shape 24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56" name="Shape 24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59" name="Shape 24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0" name="Shape 24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61" name="Shape 24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64" name="Shape 24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5" name="Shape 24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66" name="Shape 24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71" name="Shape 24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72" name="Shape 248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73" name="Shape 248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0" name="Shape 2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1" name="Shape 25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2" name="Shape 25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78" name="Shape 24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79" name="Shape 248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80" name="Shape 248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85" name="Shape 24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6" name="Shape 248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87" name="Shape 248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92" name="Shape 24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3" name="Shape 248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94" name="Shape 248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99" name="Shape 24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00" name="Shape 24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01" name="Shape 24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04" name="Shape 2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05" name="Shape 24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06" name="Shape 24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09" name="Shape 24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0" name="Shape 24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11" name="Shape 24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14" name="Shape 24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5" name="Shape 24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16" name="Shape 24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19" name="Shape 24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0" name="Shape 24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21" name="Shape 24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24" name="Shape 24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25" name="Shape 24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26" name="Shape 24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29" name="Shape 24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30" name="Shape 24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31" name="Shape 24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7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" name="Shape 25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" name="Shape 25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34" name="Shape 24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35" name="Shape 24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36" name="Shape 24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39" name="Shape 24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0" name="Shape 24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41" name="Shape 24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44" name="Shape 24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5" name="Shape 24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46" name="Shape 24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49" name="Shape 24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0" name="Shape 24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51" name="Shape 24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54" name="Shape 24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55" name="Shape 24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56" name="Shape 24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59" name="Shape 24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0" name="Shape 24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61" name="Shape 24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64" name="Shape 24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65" name="Shape 24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66" name="Shape 24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69" name="Shape 24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0" name="Shape 24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71" name="Shape 24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74" name="Shape 24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5" name="Shape 24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76" name="Shape 24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79" name="Shape 24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0" name="Shape 24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81" name="Shape 24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4" name="Shape 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" name="Shape 2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6" name="Shape 2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84" name="Shape 24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" name="Shape 24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86" name="Shape 24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89" name="Shape 24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0" name="Shape 24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91" name="Shape 24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94" name="Shape 24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95" name="Shape 24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96" name="Shape 24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999" name="Shape 24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0" name="Shape 25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01" name="Shape 25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04" name="Shape 25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5" name="Shape 25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06" name="Shape 25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11" name="Shape 25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2" name="Shape 250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13" name="Shape 250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18" name="Shape 25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9" name="Shape 250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20" name="Shape 250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25" name="Shape 25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26" name="Shape 250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27" name="Shape 250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32" name="Shape 25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33" name="Shape 250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34" name="Shape 250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39" name="Shape 25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0" name="Shape 25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41" name="Shape 25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9" name="Shape 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" name="Shape 2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1" name="Shape 2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44" name="Shape 25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45" name="Shape 25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46" name="Shape 25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49" name="Shape 25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0" name="Shape 25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51" name="Shape 25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54" name="Shape 25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55" name="Shape 25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56" name="Shape 25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59" name="Shape 25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60" name="Shape 25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61" name="Shape 25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64" name="Shape 25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65" name="Shape 25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66" name="Shape 25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69" name="Shape 25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0" name="Shape 25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71" name="Shape 25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76" name="Shape 25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7" name="Shape 250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78" name="Shape 250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83" name="Shape 25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4" name="Shape 250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85" name="Shape 250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90" name="Shape 25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1" name="Shape 250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92" name="Shape 250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97" name="Shape 25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8" name="Shape 250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99" name="Shape 250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4" name="Shape 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" name="Shape 2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6" name="Shape 2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04" name="Shape 25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5" name="Shape 25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06" name="Shape 25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09" name="Shape 25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0" name="Shape 25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11" name="Shape 25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14" name="Shape 25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15" name="Shape 25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16" name="Shape 25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19" name="Shape 25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0" name="Shape 25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21" name="Shape 25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24" name="Shape 25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25" name="Shape 25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26" name="Shape 25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29" name="Shape 25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0" name="Shape 25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1" name="Shape 25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34" name="Shape 25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35" name="Shape 25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36" name="Shape 25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39" name="Shape 25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0" name="Shape 25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41" name="Shape 25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44" name="Shape 25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45" name="Shape 25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46" name="Shape 25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49" name="Shape 25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50" name="Shape 25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51" name="Shape 25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9" name="Shape 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" name="Shape 2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1" name="Shape 2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54" name="Shape 2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55" name="Shape 25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56" name="Shape 25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59" name="Shape 2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60" name="Shape 25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61" name="Shape 25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64" name="Shape 25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65" name="Shape 25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66" name="Shape 25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69" name="Shape 2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0" name="Shape 25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71" name="Shape 25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74" name="Shape 25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75" name="Shape 25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76" name="Shape 25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79" name="Shape 25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80" name="Shape 25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81" name="Shape 25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84" name="Shape 25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85" name="Shape 25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86" name="Shape 25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89" name="Shape 25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0" name="Shape 25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91" name="Shape 25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94" name="Shape 25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95" name="Shape 25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96" name="Shape 25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199" name="Shape 25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0" name="Shape 25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01" name="Shape 25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4" name="Shape 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" name="Shape 2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6" name="Shape 2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04" name="Shape 25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05" name="Shape 25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06" name="Shape 25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09" name="Shape 25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0" name="Shape 25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11" name="Shape 25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16" name="Shape 25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7" name="Shape 25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18" name="Shape 25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23" name="Shape 25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4" name="Shape 25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25" name="Shape 25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30" name="Shape 25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1" name="Shape 25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32" name="Shape 25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37" name="Shape 25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8" name="Shape 252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39" name="Shape 252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44" name="Shape 25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5" name="Shape 25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46" name="Shape 25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49" name="Shape 25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0" name="Shape 25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51" name="Shape 25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54" name="Shape 25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5" name="Shape 25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56" name="Shape 25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59" name="Shape 25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0" name="Shape 25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1" name="Shape 25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9" name="Shape 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" name="Shape 2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1" name="Shape 2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64" name="Shape 25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65" name="Shape 25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66" name="Shape 25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69" name="Shape 25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0" name="Shape 25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71" name="Shape 25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74" name="Shape 25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5" name="Shape 25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76" name="Shape 25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81" name="Shape 25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2" name="Shape 252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83" name="Shape 25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88" name="Shape 25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9" name="Shape 25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90" name="Shape 25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295" name="Shape 25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6" name="Shape 252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97" name="Shape 25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02" name="Shape 2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3" name="Shape 25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04" name="Shape 25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09" name="Shape 25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10" name="Shape 25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1" name="Shape 25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14" name="Shape 25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15" name="Shape 25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6" name="Shape 25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19" name="Shape 2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0" name="Shape 25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21" name="Shape 25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4" name="Shape 2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5" name="Shape 2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6" name="Shape 2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24" name="Shape 25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25" name="Shape 25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26" name="Shape 25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29" name="Shape 25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0" name="Shape 25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31" name="Shape 25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34" name="Shape 25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35" name="Shape 25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36" name="Shape 25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39" name="Shape 25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0" name="Shape 25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41" name="Shape 25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44" name="Shape 25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5" name="Shape 25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46" name="Shape 25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49" name="Shape 25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50" name="Shape 25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1" name="Shape 25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54" name="Shape 25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55" name="Shape 25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6" name="Shape 25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59" name="Shape 25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0" name="Shape 25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61" name="Shape 25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64" name="Shape 25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65" name="Shape 25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66" name="Shape 25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69" name="Shape 25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0" name="Shape 25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71" name="Shape 25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9" name="Shape 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" name="Shape 2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1" name="Shape 2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74" name="Shape 25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5" name="Shape 25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76" name="Shape 25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79" name="Shape 25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0" name="Shape 25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81" name="Shape 25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84" name="Shape 25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5" name="Shape 25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86" name="Shape 25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89" name="Shape 25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0" name="Shape 25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91" name="Shape 25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94" name="Shape 25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" name="Shape 25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96" name="Shape 25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99" name="Shape 25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0" name="Shape 25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01" name="Shape 25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04" name="Shape 25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5" name="Shape 25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06" name="Shape 25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09" name="Shape 25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10" name="Shape 25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11" name="Shape 25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14" name="Shape 25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15" name="Shape 25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16" name="Shape 25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21" name="Shape 25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2" name="Shape 254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23" name="Shape 254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4" name="Shape 2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" name="Shape 2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" name="Shape 2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28" name="Shape 25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9" name="Shape 254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30" name="Shape 254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35" name="Shape 25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36" name="Shape 254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37" name="Shape 254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42" name="Shape 25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3" name="Shape 254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44" name="Shape 254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49" name="Shape 25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0" name="Shape 25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51" name="Shape 25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54" name="Shape 25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55" name="Shape 25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56" name="Shape 25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59" name="Shape 25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0" name="Shape 25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61" name="Shape 25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64" name="Shape 25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65" name="Shape 25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66" name="Shape 25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69" name="Shape 2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0" name="Shape 25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71" name="Shape 25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74" name="Shape 25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5" name="Shape 25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76" name="Shape 25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79" name="Shape 25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0" name="Shape 25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81" name="Shape 25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9" name="Shape 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" name="Shape 2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1" name="Shape 2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86" name="Shape 25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7" name="Shape 254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88" name="Shape 254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93" name="Shape 25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4" name="Shape 254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95" name="Shape 254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00" name="Shape 25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1" name="Shape 255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02" name="Shape 255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07" name="Shape 25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8" name="Shape 255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09" name="Shape 255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14" name="Shape 25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5" name="Shape 25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16" name="Shape 25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19" name="Shape 25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0" name="Shape 25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21" name="Shape 25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24" name="Shape 25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25" name="Shape 25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26" name="Shape 25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29" name="Shape 25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30" name="Shape 25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31" name="Shape 25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34" name="Shape 25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35" name="Shape 25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36" name="Shape 25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39" name="Shape 25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0" name="Shape 25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41" name="Shape 25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4" name="Shape 2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" name="Shape 2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6" name="Shape 2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44" name="Shape 25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45" name="Shape 25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46" name="Shape 25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49" name="Shape 25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0" name="Shape 25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51" name="Shape 25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54" name="Shape 25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55" name="Shape 25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56" name="Shape 25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59" name="Shape 25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0" name="Shape 25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61" name="Shape 25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64" name="Shape 25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65" name="Shape 25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66" name="Shape 25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69" name="Shape 25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0" name="Shape 25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71" name="Shape 25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74" name="Shape 25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75" name="Shape 25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76" name="Shape 25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79" name="Shape 25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0" name="Shape 25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81" name="Shape 25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84" name="Shape 25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85" name="Shape 25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86" name="Shape 25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89" name="Shape 25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90" name="Shape 25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1" name="Shape 25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9" name="Shape 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" name="Shape 2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1" name="Shape 2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94" name="Shape 25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95" name="Shape 25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96" name="Shape 25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99" name="Shape 25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" name="Shape 25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01" name="Shape 25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04" name="Shape 25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5" name="Shape 25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06" name="Shape 25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09" name="Shape 25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0" name="Shape 25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11" name="Shape 25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14" name="Shape 25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15" name="Shape 25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16" name="Shape 25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19" name="Shape 25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0" name="Shape 25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21" name="Shape 25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26" name="Shape 25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7" name="Shape 256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28" name="Shape 256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33" name="Shape 25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34" name="Shape 256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35" name="Shape 256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40" name="Shape 25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1" name="Shape 256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42" name="Shape 256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47" name="Shape 25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8" name="Shape 256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49" name="Shape 256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4" name="Shape 2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" name="Shape 2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6" name="Shape 2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54" name="Shape 25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5" name="Shape 25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56" name="Shape 25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59" name="Shape 25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0" name="Shape 25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61" name="Shape 25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64" name="Shape 25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65" name="Shape 25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66" name="Shape 25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69" name="Shape 25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0" name="Shape 25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1" name="Shape 25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74" name="Shape 25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75" name="Shape 25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76" name="Shape 25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79" name="Shape 25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80" name="Shape 25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81" name="Shape 25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84" name="Shape 25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85" name="Shape 25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86" name="Shape 25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91" name="Shape 25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2" name="Shape 256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93" name="Shape 256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98" name="Shape 25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9" name="Shape 256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00" name="Shape 257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05" name="Shape 25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6" name="Shape 257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07" name="Shape 257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9" name="Shape 2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0" name="Shape 2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1" name="Shape 2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12" name="Shape 25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3" name="Shape 257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14" name="Shape 257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19" name="Shape 25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0" name="Shape 25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21" name="Shape 25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24" name="Shape 25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25" name="Shape 25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26" name="Shape 25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29" name="Shape 25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30" name="Shape 25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31" name="Shape 25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34" name="Shape 25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35" name="Shape 25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36" name="Shape 25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39" name="Shape 25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40" name="Shape 25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41" name="Shape 25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44" name="Shape 25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45" name="Shape 25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46" name="Shape 25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49" name="Shape 25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0" name="Shape 25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51" name="Shape 25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54" name="Shape 25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55" name="Shape 25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56" name="Shape 25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59" name="Shape 25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60" name="Shape 25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61" name="Shape 25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4" name="Shape 2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" name="Shape 2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6" name="Shape 2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64" name="Shape 25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65" name="Shape 25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66" name="Shape 25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69" name="Shape 25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0" name="Shape 25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71" name="Shape 25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74" name="Shape 25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75" name="Shape 25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76" name="Shape 25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79" name="Shape 25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0" name="Shape 25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81" name="Shape 25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84" name="Shape 25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85" name="Shape 25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86" name="Shape 25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89" name="Shape 25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0" name="Shape 25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91" name="Shape 25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94" name="Shape 25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95" name="Shape 25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96" name="Shape 25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799" name="Shape 25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0" name="Shape 25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1" name="Shape 25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04" name="Shape 25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" name="Shape 25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06" name="Shape 25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09" name="Shape 25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0" name="Shape 25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11" name="Shape 25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9" name="Shape 2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" name="Shape 2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1" name="Shape 2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14" name="Shape 25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15" name="Shape 25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16" name="Shape 25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19" name="Shape 25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0" name="Shape 25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21" name="Shape 25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24" name="Shape 25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5" name="Shape 25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26" name="Shape 25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31" name="Shape 25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2" name="Shape 258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33" name="Shape 258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38" name="Shape 25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9" name="Shape 258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40" name="Shape 258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45" name="Shape 25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6" name="Shape 258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47" name="Shape 258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52" name="Shape 25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53" name="Shape 258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54" name="Shape 258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59" name="Shape 25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0" name="Shape 25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61" name="Shape 25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64" name="Shape 25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65" name="Shape 25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66" name="Shape 25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69" name="Shape 25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0" name="Shape 25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71" name="Shape 25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4" name="Shape 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" name="Shape 2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6" name="Shape 2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74" name="Shape 25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75" name="Shape 25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76" name="Shape 25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79" name="Shape 25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80" name="Shape 25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81" name="Shape 25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84" name="Shape 25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85" name="Shape 25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86" name="Shape 25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89" name="Shape 25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0" name="Shape 25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91" name="Shape 25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896" name="Shape 25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7" name="Shape 258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98" name="Shape 258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03" name="Shape 25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4" name="Shape 259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05" name="Shape 259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10" name="Shape 25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1" name="Shape 259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12" name="Shape 259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17" name="Shape 25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8" name="Shape 259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19" name="Shape 259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24" name="Shape 25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25" name="Shape 25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26" name="Shape 25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29" name="Shape 25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0" name="Shape 25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31" name="Shape 25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9" name="Shape 2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" name="Shape 2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1" name="Shape 2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34" name="Shape 25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35" name="Shape 25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36" name="Shape 25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39" name="Shape 25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40" name="Shape 25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41" name="Shape 25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44" name="Shape 25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45" name="Shape 25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46" name="Shape 25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49" name="Shape 25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0" name="Shape 25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51" name="Shape 25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54" name="Shape 25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55" name="Shape 25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56" name="Shape 25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59" name="Shape 25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0" name="Shape 25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1" name="Shape 25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64" name="Shape 25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65" name="Shape 25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66" name="Shape 25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69" name="Shape 25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0" name="Shape 25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71" name="Shape 25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74" name="Shape 25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5" name="Shape 25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76" name="Shape 25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79" name="Shape 25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80" name="Shape 25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81" name="Shape 25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4" name="Shape 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" name="Shape 2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6" name="Shape 2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84" name="Shape 25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85" name="Shape 25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86" name="Shape 25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89" name="Shape 25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0" name="Shape 25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91" name="Shape 25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94" name="Shape 25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95" name="Shape 25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96" name="Shape 25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999" name="Shape 25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0" name="Shape 26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01" name="Shape 26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04" name="Shape 26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5" name="Shape 26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06" name="Shape 26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09" name="Shape 26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0" name="Shape 26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11" name="Shape 26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14" name="Shape 26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15" name="Shape 26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16" name="Shape 26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19" name="Shape 26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20" name="Shape 26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21" name="Shape 26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24" name="Shape 26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25" name="Shape 26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26" name="Shape 26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29" name="Shape 26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0" name="Shape 26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31" name="Shape 26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9" name="Shape 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" name="Shape 2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1" name="Shape 2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36" name="Shape 26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7" name="Shape 260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38" name="Shape 260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43" name="Shape 26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4" name="Shape 260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45" name="Shape 260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50" name="Shape 26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1" name="Shape 260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2" name="Shape 260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57" name="Shape 26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8" name="Shape 260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59" name="Shape 260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64" name="Shape 26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65" name="Shape 26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66" name="Shape 26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69" name="Shape 26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70" name="Shape 26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71" name="Shape 26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74" name="Shape 26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75" name="Shape 26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76" name="Shape 26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79" name="Shape 26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80" name="Shape 26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81" name="Shape 26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84" name="Shape 26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85" name="Shape 26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86" name="Shape 26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89" name="Shape 26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0" name="Shape 26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91" name="Shape 26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4" name="Shape 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5" name="Shape 2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6" name="Shape 2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94" name="Shape 26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5" name="Shape 26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96" name="Shape 26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01" name="Shape 26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2" name="Shape 26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3" name="Shape 26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08" name="Shape 26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9" name="Shape 26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10" name="Shape 26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15" name="Shape 26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6" name="Shape 26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17" name="Shape 26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22" name="Shape 26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3" name="Shape 26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24" name="Shape 26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29" name="Shape 26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30" name="Shape 26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31" name="Shape 26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34" name="Shape 26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35" name="Shape 26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36" name="Shape 26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39" name="Shape 26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0" name="Shape 26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41" name="Shape 26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44" name="Shape 26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45" name="Shape 26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46" name="Shape 26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49" name="Shape 26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0" name="Shape 26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1" name="Shape 26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9" name="Shape 2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" name="Shape 2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1" name="Shape 2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54" name="Shape 26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55" name="Shape 26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56" name="Shape 26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59" name="Shape 26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0" name="Shape 26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61" name="Shape 26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64" name="Shape 26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65" name="Shape 26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66" name="Shape 26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69" name="Shape 26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0" name="Shape 26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71" name="Shape 26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74" name="Shape 26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75" name="Shape 26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76" name="Shape 26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79" name="Shape 26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80" name="Shape 26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81" name="Shape 26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84" name="Shape 26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85" name="Shape 26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86" name="Shape 26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89" name="Shape 26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0" name="Shape 26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91" name="Shape 26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94" name="Shape 26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95" name="Shape 26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96" name="Shape 26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199" name="Shape 26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00" name="Shape 26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01" name="Shape 26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6" name="Shape 2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7" name="Shape 26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8" name="Shape 26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04" name="Shape 26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05" name="Shape 26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06" name="Shape 26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09" name="Shape 26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0" name="Shape 26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11" name="Shape 26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14" name="Shape 26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5" name="Shape 26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16" name="Shape 26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19" name="Shape 26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0" name="Shape 26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21" name="Shape 26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24" name="Shape 26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25" name="Shape 26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26" name="Shape 26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29" name="Shape 26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0" name="Shape 26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31" name="Shape 26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34" name="Shape 26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5" name="Shape 26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36" name="Shape 26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41" name="Shape 26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42" name="Shape 26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43" name="Shape 26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48" name="Shape 26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49" name="Shape 26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50" name="Shape 26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55" name="Shape 26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6" name="Shape 26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57" name="Shape 26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3" name="Shape 2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4" name="Shape 26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5" name="Shape 26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62" name="Shape 26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63" name="Shape 262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64" name="Shape 262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69" name="Shape 26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0" name="Shape 26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71" name="Shape 26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74" name="Shape 26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75" name="Shape 26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76" name="Shape 26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79" name="Shape 26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80" name="Shape 26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81" name="Shape 26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84" name="Shape 26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85" name="Shape 26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86" name="Shape 26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89" name="Shape 26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0" name="Shape 26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91" name="Shape 26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94" name="Shape 26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95" name="Shape 26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96" name="Shape 26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299" name="Shape 26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0" name="Shape 26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1" name="Shape 26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06" name="Shape 26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7" name="Shape 263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08" name="Shape 263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13" name="Shape 26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4" name="Shape 263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15" name="Shape 26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0" name="Shape 2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" name="Shape 26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2" name="Shape 26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20" name="Shape 26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21" name="Shape 263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22" name="Shape 263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27" name="Shape 26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28" name="Shape 263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29" name="Shape 26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34" name="Shape 26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5" name="Shape 26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36" name="Shape 26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39" name="Shape 26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0" name="Shape 26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41" name="Shape 26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44" name="Shape 26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45" name="Shape 26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46" name="Shape 26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49" name="Shape 26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0" name="Shape 26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51" name="Shape 26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54" name="Shape 26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55" name="Shape 26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56" name="Shape 26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59" name="Shape 26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0" name="Shape 26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61" name="Shape 26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64" name="Shape 26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65" name="Shape 26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66" name="Shape 26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69" name="Shape 26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70" name="Shape 26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1" name="Shape 26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7" name="Shape 2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8" name="Shape 26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9" name="Shape 26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74" name="Shape 26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75" name="Shape 26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76" name="Shape 26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79" name="Shape 26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0" name="Shape 26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81" name="Shape 26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84" name="Shape 2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85" name="Shape 26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86" name="Shape 26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89" name="Shape 26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0" name="Shape 26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91" name="Shape 26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94" name="Shape 26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95" name="Shape 26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96" name="Shape 26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399" name="Shape 26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0" name="Shape 26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01" name="Shape 26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04" name="Shape 26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05" name="Shape 26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06" name="Shape 26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09" name="Shape 26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0" name="Shape 26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11" name="Shape 26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14" name="Shape 26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5" name="Shape 26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16" name="Shape 26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19" name="Shape 26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20" name="Shape 26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21" name="Shape 26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4" name="Shape 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5" name="Shape 2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6" name="Shape 2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24" name="Shape 26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25" name="Shape 26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26" name="Shape 26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29" name="Shape 26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30" name="Shape 26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31" name="Shape 26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34" name="Shape 26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35" name="Shape 26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36" name="Shape 26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39" name="Shape 26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0" name="Shape 26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41" name="Shape 26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46" name="Shape 26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7" name="Shape 264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48" name="Shape 264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53" name="Shape 26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4" name="Shape 264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55" name="Shape 264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60" name="Shape 26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1" name="Shape 264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62" name="Shape 264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67" name="Shape 26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8" name="Shape 264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69" name="Shape 264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74" name="Shape 26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5" name="Shape 26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76" name="Shape 26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79" name="Shape 26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0" name="Shape 26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81" name="Shape 26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9" name="Shape 2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0" name="Shape 2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1" name="Shape 2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84" name="Shape 26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85" name="Shape 26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86" name="Shape 26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89" name="Shape 26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0" name="Shape 26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91" name="Shape 26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94" name="Shape 26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95" name="Shape 26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96" name="Shape 26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499" name="Shape 26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0" name="Shape 26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01" name="Shape 26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04" name="Shape 26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5" name="Shape 26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06" name="Shape 26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11" name="Shape 26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2" name="Shape 265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13" name="Shape 265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18" name="Shape 26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9" name="Shape 265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20" name="Shape 265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25" name="Shape 26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6" name="Shape 265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27" name="Shape 265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32" name="Shape 26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33" name="Shape 265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34" name="Shape 265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39" name="Shape 26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0" name="Shape 26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41" name="Shape 26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4" name="Shape 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" name="Shape 2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6" name="Shape 2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44" name="Shape 26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45" name="Shape 26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46" name="Shape 26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49" name="Shape 26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50" name="Shape 26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51" name="Shape 26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54" name="Shape 26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55" name="Shape 26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56" name="Shape 26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59" name="Shape 26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0" name="Shape 26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61" name="Shape 26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64" name="Shape 26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65" name="Shape 26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66" name="Shape 26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69" name="Shape 26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0" name="Shape 26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1" name="Shape 26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74" name="Shape 26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75" name="Shape 26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76" name="Shape 26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79" name="Shape 26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80" name="Shape 26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81" name="Shape 26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84" name="Shape 26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85" name="Shape 26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86" name="Shape 26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89" name="Shape 26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0" name="Shape 26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91" name="Shape 26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9" name="Shape 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" name="Shape 2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1" name="Shape 2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94" name="Shape 26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5" name="Shape 26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96" name="Shape 26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99" name="Shape 26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0" name="Shape 26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01" name="Shape 26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04" name="Shape 26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05" name="Shape 26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06" name="Shape 26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09" name="Shape 26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10" name="Shape 26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11" name="Shape 26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14" name="Shape 26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15" name="Shape 26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16" name="Shape 26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19" name="Shape 26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0" name="Shape 26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21" name="Shape 26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24" name="Shape 26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hape 26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26" name="Shape 26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29" name="Shape 26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0" name="Shape 26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31" name="Shape 26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34" name="Shape 26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5" name="Shape 26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36" name="Shape 26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39" name="Shape 26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40" name="Shape 26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41" name="Shape 26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4" name="Shape 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" name="Shape 2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6" name="Shape 2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44" name="Shape 26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45" name="Shape 26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46" name="Shape 26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51" name="Shape 26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52" name="Shape 266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53" name="Shape 266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58" name="Shape 26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59" name="Shape 266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60" name="Shape 266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65" name="Shape 26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6" name="Shape 266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67" name="Shape 266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72" name="Shape 26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73" name="Shape 266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74" name="Shape 266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79" name="Shape 26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80" name="Shape 26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81" name="Shape 26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84" name="Shape 26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85" name="Shape 26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86" name="Shape 26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89" name="Shape 26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0" name="Shape 26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91" name="Shape 26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94" name="Shape 26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5" name="Shape 26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96" name="Shape 26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99" name="Shape 26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00" name="Shape 26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01" name="Shape 26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9" name="Shape 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" name="Shape 2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1" name="Shape 2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04" name="Shape 26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05" name="Shape 26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06" name="Shape 26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09" name="Shape 26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0" name="Shape 26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11" name="Shape 26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16" name="Shape 26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7" name="Shape 267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18" name="Shape 267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23" name="Shape 26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4" name="Shape 267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25" name="Shape 267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30" name="Shape 26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31" name="Shape 267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32" name="Shape 267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37" name="Shape 26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38" name="Shape 267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39" name="Shape 267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44" name="Shape 26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45" name="Shape 26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46" name="Shape 26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49" name="Shape 26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50" name="Shape 26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51" name="Shape 26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54" name="Shape 26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55" name="Shape 26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56" name="Shape 26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59" name="Shape 26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0" name="Shape 26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61" name="Shape 26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4" name="Shape 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" name="Shape 2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6" name="Shape 2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64" name="Shape 26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65" name="Shape 26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66" name="Shape 26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69" name="Shape 26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70" name="Shape 26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71" name="Shape 26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74" name="Shape 26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75" name="Shape 26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76" name="Shape 26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79" name="Shape 26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0" name="Shape 26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81" name="Shape 26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84" name="Shape 26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85" name="Shape 26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86" name="Shape 26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89" name="Shape 26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90" name="Shape 26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91" name="Shape 26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94" name="Shape 26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95" name="Shape 26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96" name="Shape 26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799" name="Shape 26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00" name="Shape 26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01" name="Shape 26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04" name="Shape 26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05" name="Shape 26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06" name="Shape 26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09" name="Shape 26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0" name="Shape 26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11" name="Shape 26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1" name="Shape 2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" name="Shape 27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3" name="Shape 27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14" name="Shape 26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15" name="Shape 26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16" name="Shape 26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19" name="Shape 26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0" name="Shape 26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21" name="Shape 26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24" name="Shape 26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25" name="Shape 26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26" name="Shape 26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29" name="Shape 26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30" name="Shape 26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31" name="Shape 26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34" name="Shape 26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35" name="Shape 26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36" name="Shape 26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39" name="Shape 26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0" name="Shape 26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41" name="Shape 26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44" name="Shape 26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5" name="Shape 26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46" name="Shape 26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49" name="Shape 26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0" name="Shape 26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51" name="Shape 26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56" name="Shape 26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7" name="Shape 268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58" name="Shape 268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63" name="Shape 26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4" name="Shape 268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65" name="Shape 268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8" name="Shape 2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" name="Shape 27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0" name="Shape 27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70" name="Shape 26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71" name="Shape 268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72" name="Shape 268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77" name="Shape 26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78" name="Shape 268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79" name="Shape 268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84" name="Shape 26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85" name="Shape 26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86" name="Shape 26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89" name="Shape 26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90" name="Shape 26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91" name="Shape 26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94" name="Shape 26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95" name="Shape 26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96" name="Shape 26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899" name="Shape 26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0" name="Shape 26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01" name="Shape 26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04" name="Shape 26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05" name="Shape 26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06" name="Shape 26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09" name="Shape 26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0" name="Shape 26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11" name="Shape 26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14" name="Shape 26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5" name="Shape 26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16" name="Shape 26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21" name="Shape 26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2" name="Shape 269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23" name="Shape 269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5" name="Shape 2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" name="Shape 27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7" name="Shape 27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28" name="Shape 26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9" name="Shape 269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0" name="Shape 269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35" name="Shape 26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6" name="Shape 269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37" name="Shape 269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42" name="Shape 26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3" name="Shape 269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44" name="Shape 269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49" name="Shape 26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50" name="Shape 26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51" name="Shape 26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54" name="Shape 26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55" name="Shape 26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56" name="Shape 26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59" name="Shape 26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60" name="Shape 26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61" name="Shape 26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64" name="Shape 26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65" name="Shape 26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66" name="Shape 26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69" name="Shape 26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0" name="Shape 26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71" name="Shape 26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74" name="Shape 26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75" name="Shape 26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76" name="Shape 26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79" name="Shape 26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80" name="Shape 26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81" name="Shape 26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2" name="Shape 2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3" name="Shape 27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4" name="Shape 27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84" name="Shape 26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85" name="Shape 26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86" name="Shape 26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89" name="Shape 26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90" name="Shape 26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91" name="Shape 26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94" name="Shape 26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95" name="Shape 26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96" name="Shape 26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99" name="Shape 26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00" name="Shape 27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01" name="Shape 27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04" name="Shape 27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05" name="Shape 27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06" name="Shape 27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09" name="Shape 27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0" name="Shape 27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11" name="Shape 27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14" name="Shape 27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15" name="Shape 27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16" name="Shape 27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19" name="Shape 27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0" name="Shape 27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21" name="Shape 27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24" name="Shape 27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25" name="Shape 27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26" name="Shape 27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29" name="Shape 27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0" name="Shape 27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31" name="Shape 27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9" name="Shape 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" name="Shape 2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1" name="Shape 2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34" name="Shape 27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5" name="Shape 27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36" name="Shape 27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39" name="Shape 27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40" name="Shape 27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41" name="Shape 27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44" name="Shape 27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45" name="Shape 27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46" name="Shape 27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49" name="Shape 27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0" name="Shape 27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51" name="Shape 27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54" name="Shape 27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5" name="Shape 27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56" name="Shape 27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61" name="Shape 27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2" name="Shape 270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63" name="Shape 270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68" name="Shape 27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9" name="Shape 270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70" name="Shape 270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75" name="Shape 27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76" name="Shape 270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77" name="Shape 270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82" name="Shape 27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3" name="Shape 270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84" name="Shape 270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89" name="Shape 27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90" name="Shape 27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91" name="Shape 27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4" name="Shape 2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" name="Shape 2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6" name="Shape 2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94" name="Shape 27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95" name="Shape 27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96" name="Shape 27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099" name="Shape 27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0" name="Shape 27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01" name="Shape 27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04" name="Shape 27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05" name="Shape 27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06" name="Shape 27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09" name="Shape 27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0" name="Shape 27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11" name="Shape 27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14" name="Shape 27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15" name="Shape 27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16" name="Shape 27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19" name="Shape 27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20" name="Shape 27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21" name="Shape 27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26" name="Shape 27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27" name="Shape 27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28" name="Shape 27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33" name="Shape 27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4" name="Shape 27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35" name="Shape 27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40" name="Shape 27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1" name="Shape 27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42" name="Shape 27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47" name="Shape 27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8" name="Shape 27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49" name="Shape 27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9" name="Shape 2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Shape 2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Shape 2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54" name="Shape 27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5" name="Shape 27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56" name="Shape 27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59" name="Shape 27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60" name="Shape 27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61" name="Shape 27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64" name="Shape 27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65" name="Shape 27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66" name="Shape 27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69" name="Shape 27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0" name="Shape 27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71" name="Shape 27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74" name="Shape 27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75" name="Shape 27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76" name="Shape 27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79" name="Shape 27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0" name="Shape 27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81" name="Shape 27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84" name="Shape 27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85" name="Shape 27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86" name="Shape 27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89" name="Shape 27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90" name="Shape 27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91" name="Shape 27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94" name="Shape 27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95" name="Shape 27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96" name="Shape 27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199" name="Shape 27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0" name="Shape 27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01" name="Shape 27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4" name="Shape 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Shape 2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6" name="Shape 2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04" name="Shape 27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05" name="Shape 27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06" name="Shape 27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09" name="Shape 27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0" name="Shape 27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11" name="Shape 27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14" name="Shape 27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15" name="Shape 27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16" name="Shape 27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19" name="Shape 27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0" name="Shape 27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21" name="Shape 27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24" name="Shape 27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25" name="Shape 27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26" name="Shape 27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29" name="Shape 27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0" name="Shape 27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31" name="Shape 27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34" name="Shape 27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5" name="Shape 27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36" name="Shape 27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39" name="Shape 27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0" name="Shape 27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1" name="Shape 27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44" name="Shape 27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45" name="Shape 27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46" name="Shape 27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49" name="Shape 27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0" name="Shape 27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1" name="Shape 27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9" name="Shape 2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0" name="Shape 2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1" name="Shape 2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54" name="Shape 27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55" name="Shape 27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56" name="Shape 27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59" name="Shape 27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60" name="Shape 27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61" name="Shape 27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66" name="Shape 27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67" name="Shape 272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68" name="Shape 27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73" name="Shape 27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4" name="Shape 272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75" name="Shape 27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80" name="Shape 27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1" name="Shape 272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82" name="Shape 272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87" name="Shape 27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8" name="Shape 272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89" name="Shape 272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94" name="Shape 27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5" name="Shape 27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96" name="Shape 27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99" name="Shape 27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0" name="Shape 27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1" name="Shape 27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04" name="Shape 27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05" name="Shape 27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06" name="Shape 27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09" name="Shape 27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10" name="Shape 27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11" name="Shape 27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4" name="Shape 2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" name="Shape 2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6" name="Shape 2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14" name="Shape 27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15" name="Shape 27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16" name="Shape 27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19" name="Shape 27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0" name="Shape 27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21" name="Shape 27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24" name="Shape 27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5" name="Shape 27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26" name="Shape 27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31" name="Shape 27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32" name="Shape 273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33" name="Shape 273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38" name="Shape 27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39" name="Shape 273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40" name="Shape 27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45" name="Shape 27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6" name="Shape 273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47" name="Shape 273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52" name="Shape 27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3" name="Shape 273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54" name="Shape 273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59" name="Shape 27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60" name="Shape 27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61" name="Shape 27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64" name="Shape 27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65" name="Shape 27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66" name="Shape 27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69" name="Shape 27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0" name="Shape 27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71" name="Shape 27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9" name="Shape 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" name="Shape 2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1" name="Shape 2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74" name="Shape 27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75" name="Shape 27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76" name="Shape 27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79" name="Shape 27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80" name="Shape 27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81" name="Shape 27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84" name="Shape 27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85" name="Shape 27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86" name="Shape 27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89" name="Shape 27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0" name="Shape 27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91" name="Shape 27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94" name="Shape 27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95" name="Shape 27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96" name="Shape 27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399" name="Shape 27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00" name="Shape 27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01" name="Shape 27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04" name="Shape 27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05" name="Shape 27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06" name="Shape 27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09" name="Shape 27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0" name="Shape 27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11" name="Shape 27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14" name="Shape 27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15" name="Shape 27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16" name="Shape 27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19" name="Shape 27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0" name="Shape 27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21" name="Shape 27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4" name="Shape 2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" name="Shape 2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6" name="Shape 2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24" name="Shape 27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5" name="Shape 27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26" name="Shape 27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29" name="Shape 27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30" name="Shape 27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31" name="Shape 27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34" name="Shape 27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35" name="Shape 27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36" name="Shape 27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39" name="Shape 27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0" name="Shape 27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41" name="Shape 27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44" name="Shape 27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5" name="Shape 27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46" name="Shape 27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49" name="Shape 27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0" name="Shape 27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51" name="Shape 27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54" name="Shape 27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55" name="Shape 27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56" name="Shape 27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59" name="Shape 27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0" name="Shape 27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61" name="Shape 27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64" name="Shape 27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5" name="Shape 27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66" name="Shape 27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71" name="Shape 27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2" name="Shape 274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73" name="Shape 274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9" name="Shape 2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0" name="Shape 2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1" name="Shape 2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78" name="Shape 27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9" name="Shape 274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0" name="Shape 274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85" name="Shape 27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86" name="Shape 274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87" name="Shape 274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92" name="Shape 27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93" name="Shape 274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94" name="Shape 274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99" name="Shape 27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0" name="Shape 27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01" name="Shape 27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04" name="Shape 27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5" name="Shape 27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06" name="Shape 27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09" name="Shape 27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0" name="Shape 27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11" name="Shape 27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14" name="Shape 27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15" name="Shape 27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16" name="Shape 27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19" name="Shape 27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0" name="Shape 27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21" name="Shape 27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24" name="Shape 27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25" name="Shape 27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26" name="Shape 27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29" name="Shape 27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30" name="Shape 27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31" name="Shape 27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4" name="Shape 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" name="Shape 2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6" name="Shape 2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36" name="Shape 27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37" name="Shape 275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38" name="Shape 275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43" name="Shape 27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4" name="Shape 275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45" name="Shape 275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50" name="Shape 27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51" name="Shape 275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52" name="Shape 275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57" name="Shape 27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58" name="Shape 275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59" name="Shape 275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64" name="Shape 27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65" name="Shape 27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66" name="Shape 27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69" name="Shape 27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70" name="Shape 27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71" name="Shape 27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74" name="Shape 27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75" name="Shape 27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76" name="Shape 27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79" name="Shape 27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0" name="Shape 27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81" name="Shape 27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84" name="Shape 27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85" name="Shape 27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86" name="Shape 27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89" name="Shape 27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90" name="Shape 27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91" name="Shape 27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9" name="Shape 2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0" name="Shape 2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1" name="Shape 2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94" name="Shape 27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95" name="Shape 27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96" name="Shape 27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599" name="Shape 27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0" name="Shape 27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01" name="Shape 27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04" name="Shape 27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05" name="Shape 27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06" name="Shape 27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09" name="Shape 27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0" name="Shape 27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11" name="Shape 27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14" name="Shape 27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15" name="Shape 27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16" name="Shape 27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19" name="Shape 27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20" name="Shape 27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21" name="Shape 27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24" name="Shape 27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25" name="Shape 27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26" name="Shape 27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29" name="Shape 27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30" name="Shape 27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31" name="Shape 27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34" name="Shape 27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35" name="Shape 27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36" name="Shape 27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39" name="Shape 27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0" name="Shape 27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41" name="Shape 27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4" name="Shape 2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5" name="Shape 2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6" name="Shape 2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44" name="Shape 27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5" name="Shape 27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46" name="Shape 27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49" name="Shape 27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Shape 27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51" name="Shape 27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54" name="Shape 27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5" name="Shape 27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56" name="Shape 27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59" name="Shape 27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60" name="Shape 27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61" name="Shape 27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64" name="Shape 27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65" name="Shape 27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66" name="Shape 27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69" name="Shape 27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70" name="Shape 27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71" name="Shape 27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76" name="Shape 27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77" name="Shape 276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78" name="Shape 276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83" name="Shape 27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84" name="Shape 276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85" name="Shape 276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90" name="Shape 27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1" name="Shape 276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92" name="Shape 276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697" name="Shape 27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8" name="Shape 276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99" name="Shape 276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9" name="Shape 2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0" name="Shape 2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1" name="Shape 2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04" name="Shape 27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5" name="Shape 27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06" name="Shape 27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09" name="Shape 27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10" name="Shape 27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1" name="Shape 27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14" name="Shape 27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15" name="Shape 27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6" name="Shape 27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19" name="Shape 27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0" name="Shape 27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21" name="Shape 27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24" name="Shape 27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25" name="Shape 27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26" name="Shape 27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29" name="Shape 27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0" name="Shape 27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31" name="Shape 27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34" name="Shape 27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5" name="Shape 27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36" name="Shape 27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41" name="Shape 27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42" name="Shape 277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43" name="Shape 277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48" name="Shape 27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49" name="Shape 277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50" name="Shape 277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55" name="Shape 27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6" name="Shape 277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57" name="Shape 277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Shape 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4" name="Shape 2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5" name="Shape 2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6" name="Shape 2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62" name="Shape 27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63" name="Shape 277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64" name="Shape 277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69" name="Shape 27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70" name="Shape 27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71" name="Shape 27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74" name="Shape 27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75" name="Shape 27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76" name="Shape 27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79" name="Shape 27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0" name="Shape 27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81" name="Shape 27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84" name="Shape 27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85" name="Shape 27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86" name="Shape 27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89" name="Shape 27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90" name="Shape 27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91" name="Shape 27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94" name="Shape 27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95" name="Shape 27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96" name="Shape 27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99" name="Shape 27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00" name="Shape 27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01" name="Shape 27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04" name="Shape 27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05" name="Shape 27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06" name="Shape 27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09" name="Shape 27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10" name="Shape 27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11" name="Shape 27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9" name="Shape 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" name="Shape 2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1" name="Shape 2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14" name="Shape 27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15" name="Shape 27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16" name="Shape 27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19" name="Shape 27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0" name="Shape 27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21" name="Shape 27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24" name="Shape 27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25" name="Shape 27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26" name="Shape 27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29" name="Shape 27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0" name="Shape 27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1" name="Shape 27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34" name="Shape 27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35" name="Shape 27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36" name="Shape 27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39" name="Shape 27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40" name="Shape 27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1" name="Shape 27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44" name="Shape 27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45" name="Shape 27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46" name="Shape 27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49" name="Shape 27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0" name="Shape 27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51" name="Shape 27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54" name="Shape 27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5" name="Shape 27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56" name="Shape 27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59" name="Shape 27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0" name="Shape 27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61" name="Shape 27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4" name="Shape 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" name="Shape 2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6" name="Shape 2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64" name="Shape 27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65" name="Shape 27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66" name="Shape 27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69" name="Shape 27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70" name="Shape 27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71" name="Shape 27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74" name="Shape 27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75" name="Shape 27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76" name="Shape 27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81" name="Shape 27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82" name="Shape 278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83" name="Shape 278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88" name="Shape 27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89" name="Shape 278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90" name="Shape 278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895" name="Shape 27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96" name="Shape 278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97" name="Shape 278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02" name="Shape 27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3" name="Shape 279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04" name="Shape 279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09" name="Shape 27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10" name="Shape 27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11" name="Shape 27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14" name="Shape 27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15" name="Shape 27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16" name="Shape 27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19" name="Shape 27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0" name="Shape 27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21" name="Shape 27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9" name="Shape 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" name="Shape 2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1" name="Shape 2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24" name="Shape 27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25" name="Shape 27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26" name="Shape 27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29" name="Shape 27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30" name="Shape 27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31" name="Shape 27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34" name="Shape 27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35" name="Shape 27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36" name="Shape 27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39" name="Shape 2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40" name="Shape 27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41" name="Shape 27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46" name="Shape 27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47" name="Shape 279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48" name="Shape 279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53" name="Shape 27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4" name="Shape 279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55" name="Shape 279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60" name="Shape 27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1" name="Shape 279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62" name="Shape 279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67" name="Shape 27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8" name="Shape 279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69" name="Shape 279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74" name="Shape 27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75" name="Shape 27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76" name="Shape 27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79" name="Shape 27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80" name="Shape 27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81" name="Shape 27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4" name="Shape 2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5" name="Shape 2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6" name="Shape 2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84" name="Shape 27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85" name="Shape 27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86" name="Shape 27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89" name="Shape 27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90" name="Shape 27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91" name="Shape 27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94" name="Shape 27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95" name="Shape 27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96" name="Shape 27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99" name="Shape 27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00" name="Shape 28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01" name="Shape 28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04" name="Shape 28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05" name="Shape 28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06" name="Shape 28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09" name="Shape 28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10" name="Shape 28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11" name="Shape 28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14" name="Shape 28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15" name="Shape 28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16" name="Shape 28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19" name="Shape 28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20" name="Shape 28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21" name="Shape 28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24" name="Shape 28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25" name="Shape 28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26" name="Shape 28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29" name="Shape 28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0" name="Shape 28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31" name="Shape 28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9" name="Shape 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" name="Shape 2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1" name="Shape 2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34" name="Shape 28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35" name="Shape 28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36" name="Shape 28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39" name="Shape 28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40" name="Shape 28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41" name="Shape 28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44" name="Shape 28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45" name="Shape 28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46" name="Shape 28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49" name="Shape 28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0" name="Shape 28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51" name="Shape 28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54" name="Shape 28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5" name="Shape 28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56" name="Shape 28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59" name="Shape 28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60" name="Shape 28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61" name="Shape 28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64" name="Shape 28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65" name="Shape 28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66" name="Shape 28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69" name="Shape 28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70" name="Shape 28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71" name="Shape 28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74" name="Shape 28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75" name="Shape 28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76" name="Shape 28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79" name="Shape 28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80" name="Shape 28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81" name="Shape 28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4" name="Shape 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5" name="Shape 2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6" name="Shape 2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86" name="Shape 28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87" name="Shape 280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88" name="Shape 280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093" name="Shape 28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94" name="Shape 280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95" name="Shape 280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00" name="Shape 28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01" name="Shape 28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02" name="Shape 28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07" name="Shape 28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08" name="Shape 28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09" name="Shape 28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14" name="Shape 28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15" name="Shape 28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16" name="Shape 28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19" name="Shape 28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0" name="Shape 28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21" name="Shape 28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24" name="Shape 28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25" name="Shape 28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26" name="Shape 28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29" name="Shape 28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30" name="Shape 28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31" name="Shape 28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34" name="Shape 28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35" name="Shape 28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36" name="Shape 28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39" name="Shape 28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0" name="Shape 28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41" name="Shape 28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9" name="Shape 2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0" name="Shape 2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1" name="Shape 2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44" name="Shape 28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5" name="Shape 28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46" name="Shape 28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51" name="Shape 28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52" name="Shape 28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53" name="Shape 28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58" name="Shape 28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59" name="Shape 28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60" name="Shape 28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65" name="Shape 28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6" name="Shape 281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67" name="Shape 281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72" name="Shape 28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73" name="Shape 28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74" name="Shape 28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79" name="Shape 28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80" name="Shape 28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81" name="Shape 28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84" name="Shape 28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85" name="Shape 28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86" name="Shape 28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89" name="Shape 28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0" name="Shape 28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91" name="Shape 28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94" name="Shape 28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95" name="Shape 28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96" name="Shape 28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199" name="Shape 28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00" name="Shape 28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01" name="Shape 28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4" name="Shape 2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" name="Shape 2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6" name="Shape 2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04" name="Shape 28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05" name="Shape 28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06" name="Shape 28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09" name="Shape 28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0" name="Shape 28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11" name="Shape 28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14" name="Shape 28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15" name="Shape 28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16" name="Shape 28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19" name="Shape 28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0" name="Shape 28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1" name="Shape 28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24" name="Shape 28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25" name="Shape 28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26" name="Shape 28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29" name="Shape 28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30" name="Shape 28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31" name="Shape 28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34" name="Shape 28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35" name="Shape 28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36" name="Shape 28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39" name="Shape 28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0" name="Shape 28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41" name="Shape 28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44" name="Shape 28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45" name="Shape 28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46" name="Shape 28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49" name="Shape 28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50" name="Shape 28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51" name="Shape 28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1" name="Shape 2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" name="Shape 28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3" name="Shape 28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54" name="Shape 28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55" name="Shape 28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56" name="Shape 28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59" name="Shape 28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0" name="Shape 28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61" name="Shape 28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64" name="Shape 28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5" name="Shape 28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66" name="Shape 28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69" name="Shape 28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70" name="Shape 28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71" name="Shape 28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74" name="Shape 28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75" name="Shape 28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76" name="Shape 28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79" name="Shape 28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80" name="Shape 28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81" name="Shape 28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84" name="Shape 28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85" name="Shape 28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86" name="Shape 28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91" name="Shape 28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92" name="Shape 282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93" name="Shape 282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98" name="Shape 28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99" name="Shape 282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00" name="Shape 283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05" name="Shape 28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6" name="Shape 283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07" name="Shape 283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8" name="Shape 2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9" name="Shape 28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0" name="Shape 28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12" name="Shape 28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13" name="Shape 283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14" name="Shape 283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19" name="Shape 28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20" name="Shape 28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21" name="Shape 28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24" name="Shape 28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25" name="Shape 28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26" name="Shape 28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29" name="Shape 28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30" name="Shape 28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31" name="Shape 28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34" name="Shape 28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35" name="Shape 28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36" name="Shape 28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39" name="Shape 28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40" name="Shape 28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41" name="Shape 28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44" name="Shape 28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45" name="Shape 28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46" name="Shape 28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49" name="Shape 28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0" name="Shape 28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51" name="Shape 28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56" name="Shape 28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7" name="Shape 283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58" name="Shape 283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63" name="Shape 28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4" name="Shape 283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65" name="Shape 283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5" name="Shape 2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" name="Shape 28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7" name="Shape 28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70" name="Shape 28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71" name="Shape 283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72" name="Shape 283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77" name="Shape 28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78" name="Shape 283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79" name="Shape 283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84" name="Shape 28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5" name="Shape 28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86" name="Shape 28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89" name="Shape 28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90" name="Shape 28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91" name="Shape 28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94" name="Shape 28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95" name="Shape 28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96" name="Shape 28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399" name="Shape 28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0" name="Shape 28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01" name="Shape 28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04" name="Shape 28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05" name="Shape 28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06" name="Shape 28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09" name="Shape 28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0" name="Shape 28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11" name="Shape 28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14" name="Shape 28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5" name="Shape 28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16" name="Shape 28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19" name="Shape 28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0" name="Shape 28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21" name="Shape 28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2" name="Shape 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3" name="Shape 28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4" name="Shape 28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24" name="Shape 28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25" name="Shape 28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26" name="Shape 28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29" name="Shape 28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0" name="Shape 28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31" name="Shape 28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34" name="Shape 28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35" name="Shape 28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36" name="Shape 28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39" name="Shape 28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40" name="Shape 28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41" name="Shape 28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44" name="Shape 28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45" name="Shape 28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46" name="Shape 28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49" name="Shape 2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50" name="Shape 28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51" name="Shape 28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54" name="Shape 28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55" name="Shape 28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56" name="Shape 28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59" name="Shape 28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0" name="Shape 28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61" name="Shape 28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64" name="Shape 28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5" name="Shape 28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66" name="Shape 28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69" name="Shape 28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0" name="Shape 28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71" name="Shape 28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9" name="Shape 2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" name="Shape 2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1" name="Shape 2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74" name="Shape 28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75" name="Shape 28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76" name="Shape 28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79" name="Shape 28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0" name="Shape 28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81" name="Shape 28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84" name="Shape 28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5" name="Shape 28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86" name="Shape 28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89" name="Shape 28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90" name="Shape 28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1" name="Shape 28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96" name="Shape 28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97" name="Shape 284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8" name="Shape 284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03" name="Shape 28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4" name="Shape 285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05" name="Shape 285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10" name="Shape 28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1" name="Shape 285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12" name="Shape 285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17" name="Shape 28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8" name="Shape 285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19" name="Shape 285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24" name="Shape 28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25" name="Shape 28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26" name="Shape 28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29" name="Shape 28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30" name="Shape 28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31" name="Shape 28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4" name="Shape 2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5" name="Shape 2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6" name="Shape 2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34" name="Shape 28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35" name="Shape 28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36" name="Shape 28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39" name="Shape 28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0" name="Shape 28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41" name="Shape 28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44" name="Shape 28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45" name="Shape 28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46" name="Shape 28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49" name="Shape 28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50" name="Shape 28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51" name="Shape 28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54" name="Shape 28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55" name="Shape 28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56" name="Shape 28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61" name="Shape 28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2" name="Shape 285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63" name="Shape 285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68" name="Shape 28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9" name="Shape 285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70" name="Shape 285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75" name="Shape 28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76" name="Shape 285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77" name="Shape 285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82" name="Shape 28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83" name="Shape 285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84" name="Shape 285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89" name="Shape 28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0" name="Shape 28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91" name="Shape 28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9" name="Shape 2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0" name="Shape 2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1" name="Shape 2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94" name="Shape 28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95" name="Shape 28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96" name="Shape 28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599" name="Shape 28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00" name="Shape 28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1" name="Shape 28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04" name="Shape 28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05" name="Shape 28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06" name="Shape 28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09" name="Shape 28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10" name="Shape 28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11" name="Shape 28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14" name="Shape 28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15" name="Shape 28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16" name="Shape 28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19" name="Shape 28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0" name="Shape 28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21" name="Shape 28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24" name="Shape 28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25" name="Shape 28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26" name="Shape 28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29" name="Shape 28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0" name="Shape 28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31" name="Shape 28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34" name="Shape 28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35" name="Shape 28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36" name="Shape 28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39" name="Shape 28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40" name="Shape 28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41" name="Shape 28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4" name="Shape 2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5" name="Shape 2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6" name="Shape 2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44" name="Shape 28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45" name="Shape 28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46" name="Shape 28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49" name="Shape 28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0" name="Shape 28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51" name="Shape 28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54" name="Shape 28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55" name="Shape 28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56" name="Shape 28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59" name="Shape 28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0" name="Shape 28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61" name="Shape 28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64" name="Shape 28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65" name="Shape 28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66" name="Shape 28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69" name="Shape 28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0" name="Shape 28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71" name="Shape 28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74" name="Shape 28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Shape 28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76" name="Shape 28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79" name="Shape 28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0" name="Shape 28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81" name="Shape 28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84" name="Shape 28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5" name="Shape 28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86" name="Shape 28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89" name="Shape 28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90" name="Shape 28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91" name="Shape 28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9" name="Shape 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0" name="Shape 2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1" name="Shape 2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694" name="Shape 28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95" name="Shape 28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96" name="Shape 28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01" name="Shape 28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2" name="Shape 287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03" name="Shape 287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08" name="Shape 28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9" name="Shape 287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10" name="Shape 287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15" name="Shape 28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6" name="Shape 287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17" name="Shape 287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22" name="Shape 28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3" name="Shape 287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24" name="Shape 287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29" name="Shape 28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0" name="Shape 28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31" name="Shape 28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34" name="Shape 28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35" name="Shape 28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36" name="Shape 28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39" name="Shape 28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40" name="Shape 28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41" name="Shape 28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44" name="Shape 28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45" name="Shape 28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46" name="Shape 28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49" name="Shape 28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0" name="Shape 28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51" name="Shape 28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4" name="Shape 2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5" name="Shape 2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6" name="Shape 2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54" name="Shape 28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5" name="Shape 28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56" name="Shape 28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59" name="Shape 28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0" name="Shape 28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61" name="Shape 28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66" name="Shape 28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7" name="Shape 287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68" name="Shape 287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73" name="Shape 28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74" name="Shape 287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75" name="Shape 287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80" name="Shape 28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1" name="Shape 287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82" name="Shape 287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87" name="Shape 28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8" name="Shape 287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89" name="Shape 287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94" name="Shape 28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95" name="Shape 28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96" name="Shape 28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799" name="Shape 28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0" name="Shape 28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01" name="Shape 28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04" name="Shape 28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05" name="Shape 28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06" name="Shape 28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09" name="Shape 2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0" name="Shape 28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11" name="Shape 28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9" name="Shape 2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0" name="Shape 2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1" name="Shape 2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14" name="Shape 28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15" name="Shape 28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16" name="Shape 28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19" name="Shape 28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0" name="Shape 28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21" name="Shape 28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24" name="Shape 28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5" name="Shape 28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26" name="Shape 28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29" name="Shape 28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0" name="Shape 28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31" name="Shape 28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34" name="Shape 28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35" name="Shape 28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36" name="Shape 28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39" name="Shape 28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40" name="Shape 28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41" name="Shape 28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44" name="Shape 28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45" name="Shape 28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46" name="Shape 28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49" name="Shape 28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0" name="Shape 28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51" name="Shape 28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54" name="Shape 28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55" name="Shape 28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56" name="Shape 28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59" name="Shape 28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0" name="Shape 28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61" name="Shape 28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6" name="Shape 2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7" name="Shape 29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8" name="Shape 29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64" name="Shape 28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65" name="Shape 28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66" name="Shape 28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69" name="Shape 28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70" name="Shape 28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71" name="Shape 28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74" name="Shape 28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75" name="Shape 28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76" name="Shape 28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79" name="Shape 2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0" name="Shape 28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81" name="Shape 28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84" name="Shape 28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85" name="Shape 28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86" name="Shape 28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89" name="Shape 28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90" name="Shape 28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91" name="Shape 28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94" name="Shape 28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95" name="Shape 28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96" name="Shape 28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899" name="Shape 28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00" name="Shape 28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01" name="Shape 28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06" name="Shape 28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07" name="Shape 289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08" name="Shape 289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13" name="Shape 28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4" name="Shape 289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15" name="Shape 289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3" name="Shape 2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" name="Shape 29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5" name="Shape 29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20" name="Shape 28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21" name="Shape 289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22" name="Shape 289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27" name="Shape 28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28" name="Shape 289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29" name="Shape 289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34" name="Shape 28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35" name="Shape 28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36" name="Shape 28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39" name="Shape 28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0" name="Shape 28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41" name="Shape 28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44" name="Shape 28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45" name="Shape 28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46" name="Shape 28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49" name="Shape 28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50" name="Shape 28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51" name="Shape 28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54" name="Shape 28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55" name="Shape 28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56" name="Shape 28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59" name="Shape 28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60" name="Shape 28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61" name="Shape 28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64" name="Shape 28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65" name="Shape 28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66" name="Shape 28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71" name="Shape 28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2" name="Shape 289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73" name="Shape 289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0" name="Shape 2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1" name="Shape 29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2" name="Shape 29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78" name="Shape 28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9" name="Shape 289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80" name="Shape 289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85" name="Shape 28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6" name="Shape 289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87" name="Shape 289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92" name="Shape 28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3" name="Shape 289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94" name="Shape 289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999" name="Shape 28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0" name="Shape 29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1" name="Shape 29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04" name="Shape 29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05" name="Shape 29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06" name="Shape 29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09" name="Shape 29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0" name="Shape 29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11" name="Shape 29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14" name="Shape 29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15" name="Shape 29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16" name="Shape 29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19" name="Shape 29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0" name="Shape 29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21" name="Shape 29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24" name="Shape 29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25" name="Shape 29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26" name="Shape 29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29" name="Shape 29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0" name="Shape 29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31" name="Shape 29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7" name="Shape 2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8" name="Shape 29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9" name="Shape 29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34" name="Shape 29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35" name="Shape 29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36" name="Shape 29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39" name="Shape 2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40" name="Shape 29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41" name="Shape 29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44" name="Shape 29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45" name="Shape 29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46" name="Shape 29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49" name="Shape 29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50" name="Shape 29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51" name="Shape 29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54" name="Shape 29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55" name="Shape 29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56" name="Shape 29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59" name="Shape 29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0" name="Shape 29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61" name="Shape 29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64" name="Shape 29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65" name="Shape 29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66" name="Shape 29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69" name="Shape 29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0" name="Shape 29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71" name="Shape 29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74" name="Shape 29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75" name="Shape 29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76" name="Shape 29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79" name="Shape 2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80" name="Shape 29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81" name="Shape 29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4" name="Shape 2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5" name="Shape 2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6" name="Shape 2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84" name="Shape 29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85" name="Shape 29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86" name="Shape 29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89" name="Shape 29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0" name="Shape 29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91" name="Shape 29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94" name="Shape 29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95" name="Shape 29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96" name="Shape 29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99" name="Shape 29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00" name="Shape 29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01" name="Shape 29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04" name="Shape 29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05" name="Shape 29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06" name="Shape 29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11" name="Shape 29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12" name="Shape 29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13" name="Shape 29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18" name="Shape 29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19" name="Shape 29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20" name="Shape 29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25" name="Shape 29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26" name="Shape 29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27" name="Shape 29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32" name="Shape 29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3" name="Shape 291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34" name="Shape 291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39" name="Shape 29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40" name="Shape 29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41" name="Shape 29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9" name="Shape 2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" name="Shape 2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1" name="Shape 2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44" name="Shape 29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45" name="Shape 29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46" name="Shape 29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49" name="Shape 29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50" name="Shape 29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51" name="Shape 29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54" name="Shape 29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55" name="Shape 29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56" name="Shape 29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59" name="Shape 29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0" name="Shape 29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61" name="Shape 29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64" name="Shape 29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65" name="Shape 29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66" name="Shape 29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69" name="Shape 29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70" name="Shape 29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71" name="Shape 29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76" name="Shape 29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77" name="Shape 29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78" name="Shape 29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83" name="Shape 29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" name="Shape 29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85" name="Shape 29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90" name="Shape 29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1" name="Shape 29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92" name="Shape 29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97" name="Shape 29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8" name="Shape 29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99" name="Shape 29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4" name="Shape 2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5" name="Shape 2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6" name="Shape 2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04" name="Shape 29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05" name="Shape 29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06" name="Shape 29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09" name="Shape 29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0" name="Shape 29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11" name="Shape 29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14" name="Shape 29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15" name="Shape 29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16" name="Shape 29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19" name="Shape 29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0" name="Shape 29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21" name="Shape 29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24" name="Shape 29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25" name="Shape 29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26" name="Shape 29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29" name="Shape 29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30" name="Shape 29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31" name="Shape 29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34" name="Shape 29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35" name="Shape 29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36" name="Shape 29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39" name="Shape 29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0" name="Shape 29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41" name="Shape 29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44" name="Shape 29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45" name="Shape 29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46" name="Shape 29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49" name="Shape 29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50" name="Shape 29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51" name="Shape 29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9" name="Shape 2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" name="Shape 2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1" name="Shape 2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54" name="Shape 29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55" name="Shape 29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56" name="Shape 29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59" name="Shape 29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60" name="Shape 29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61" name="Shape 29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64" name="Shape 29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65" name="Shape 29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66" name="Shape 29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69" name="Shape 29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0" name="Shape 29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71" name="Shape 29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74" name="Shape 29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75" name="Shape 29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76" name="Shape 29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79" name="Shape 29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0" name="Shape 29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81" name="Shape 29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84" name="Shape 29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5" name="Shape 29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86" name="Shape 29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89" name="Shape 29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0" name="Shape 29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91" name="Shape 29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94" name="Shape 29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95" name="Shape 29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96" name="Shape 29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299" name="Shape 29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00" name="Shape 29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01" name="Shape 29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" name="Shape 2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6" name="Shape 2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04" name="Shape 29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05" name="Shape 29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06" name="Shape 29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09" name="Shape 29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0" name="Shape 29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11" name="Shape 29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16" name="Shape 29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7" name="Shape 293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18" name="Shape 293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23" name="Shape 29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24" name="Shape 293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25" name="Shape 293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30" name="Shape 29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31" name="Shape 29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32" name="Shape 29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37" name="Shape 29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38" name="Shape 293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39" name="Shape 293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44" name="Shape 2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5" name="Shape 29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46" name="Shape 29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49" name="Shape 29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50" name="Shape 29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51" name="Shape 29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54" name="Shape 29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55" name="Shape 29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56" name="Shape 29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59" name="Shape 29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60" name="Shape 29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61" name="Shape 29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9" name="Shape 2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" name="Shape 2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1" name="Shape 2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64" name="Shape 29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65" name="Shape 29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66" name="Shape 29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69" name="Shape 29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70" name="Shape 29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71" name="Shape 29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74" name="Shape 29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75" name="Shape 29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76" name="Shape 29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81" name="Shape 29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2" name="Shape 293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83" name="Shape 293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88" name="Shape 29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9" name="Shape 293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90" name="Shape 293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95" name="Shape 29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6" name="Shape 293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97" name="Shape 293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02" name="Shape 29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3" name="Shape 294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04" name="Shape 294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09" name="Shape 29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0" name="Shape 29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11" name="Shape 29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14" name="Shape 29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15" name="Shape 29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16" name="Shape 29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19" name="Shape 29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20" name="Shape 29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21" name="Shape 29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Shape 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4" name="Shape 2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" name="Shape 2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6" name="Shape 2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24" name="Shape 29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25" name="Shape 29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26" name="Shape 29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29" name="Shape 29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0" name="Shape 29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31" name="Shape 29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34" name="Shape 29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35" name="Shape 29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36" name="Shape 29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39" name="Shape 29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0" name="Shape 29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41" name="Shape 29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44" name="Shape 2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45" name="Shape 29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46" name="Shape 29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49" name="Shape 29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50" name="Shape 29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51" name="Shape 29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54" name="Shape 29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55" name="Shape 29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56" name="Shape 29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59" name="Shape 29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60" name="Shape 29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61" name="Shape 29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64" name="Shape 29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65" name="Shape 29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66" name="Shape 29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69" name="Shape 29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70" name="Shape 29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71" name="Shape 29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9" name="Shape 2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" name="Shape 3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1" name="Shape 3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74" name="Shape 29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75" name="Shape 29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76" name="Shape 29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79" name="Shape 29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0" name="Shape 29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81" name="Shape 29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84" name="Shape 29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85" name="Shape 29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86" name="Shape 29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89" name="Shape 29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0" name="Shape 29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91" name="Shape 29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94" name="Shape 29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5" name="Shape 29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96" name="Shape 29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499" name="Shape 29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0" name="Shape 29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01" name="Shape 29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04" name="Shape 29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05" name="Shape 29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06" name="Shape 29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09" name="Shape 29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10" name="Shape 29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11" name="Shape 29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14" name="Shape 29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15" name="Shape 29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16" name="Shape 29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21" name="Shape 29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22" name="Shape 295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23" name="Shape 295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4" name="Shape 3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5" name="Shape 3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6" name="Shape 3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28" name="Shape 29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29" name="Shape 295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30" name="Shape 295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35" name="Shape 29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36" name="Shape 295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37" name="Shape 295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42" name="Shape 29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43" name="Shape 295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44" name="Shape 295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49" name="Shape 29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0" name="Shape 29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51" name="Shape 29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54" name="Shape 29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55" name="Shape 29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56" name="Shape 29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59" name="Shape 29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0" name="Shape 29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61" name="Shape 29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64" name="Shape 29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65" name="Shape 29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66" name="Shape 29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69" name="Shape 29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0" name="Shape 29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71" name="Shape 29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74" name="Shape 29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75" name="Shape 29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76" name="Shape 29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79" name="Shape 29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80" name="Shape 29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1" name="Shape 29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9" name="Shape 3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" name="Shape 3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1" name="Shape 3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86" name="Shape 29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87" name="Shape 295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88" name="Shape 295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93" name="Shape 29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4" name="Shape 295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95" name="Shape 295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00" name="Shape 29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1" name="Shape 296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02" name="Shape 296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07" name="Shape 29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8" name="Shape 296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09" name="Shape 296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14" name="Shape 29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5" name="Shape 29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16" name="Shape 29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19" name="Shape 29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20" name="Shape 29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21" name="Shape 29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24" name="Shape 29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25" name="Shape 29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26" name="Shape 29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29" name="Shape 29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30" name="Shape 29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31" name="Shape 29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34" name="Shape 29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35" name="Shape 29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36" name="Shape 29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39" name="Shape 29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0" name="Shape 29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41" name="Shape 29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" name="Shape 3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6" name="Shape 3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44" name="Shape 29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5" name="Shape 29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46" name="Shape 29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49" name="Shape 29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50" name="Shape 29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51" name="Shape 29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54" name="Shape 29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55" name="Shape 29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56" name="Shape 29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59" name="Shape 29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60" name="Shape 29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61" name="Shape 29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64" name="Shape 29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65" name="Shape 29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66" name="Shape 29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69" name="Shape 29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0" name="Shape 29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71" name="Shape 29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74" name="Shape 29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75" name="Shape 29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76" name="Shape 29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79" name="Shape 29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80" name="Shape 29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81" name="Shape 29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84" name="Shape 29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85" name="Shape 29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86" name="Shape 29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89" name="Shape 29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0" name="Shape 29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91" name="Shape 29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9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Shape 3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1" name="Shape 3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94" name="Shape 29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5" name="Shape 29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96" name="Shape 29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699" name="Shape 29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0" name="Shape 29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01" name="Shape 29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04" name="Shape 29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05" name="Shape 29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06" name="Shape 29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09" name="Shape 29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0" name="Shape 29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11" name="Shape 29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14" name="Shape 29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15" name="Shape 29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16" name="Shape 29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19" name="Shape 29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20" name="Shape 29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21" name="Shape 29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26" name="Shape 29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27" name="Shape 297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28" name="Shape 297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33" name="Shape 29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34" name="Shape 297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35" name="Shape 297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40" name="Shape 29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1" name="Shape 297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42" name="Shape 297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47" name="Shape 29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8" name="Shape 297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49" name="Shape 297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4" name="Shape 3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5" name="Shape 3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6" name="Shape 3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54" name="Shape 29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55" name="Shape 29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56" name="Shape 29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59" name="Shape 29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0" name="Shape 29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61" name="Shape 29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64" name="Shape 29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65" name="Shape 29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66" name="Shape 29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69" name="Shape 29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70" name="Shape 29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71" name="Shape 29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74" name="Shape 29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75" name="Shape 29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76" name="Shape 29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79" name="Shape 29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80" name="Shape 29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81" name="Shape 29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84" name="Shape 29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85" name="Shape 29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86" name="Shape 29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91" name="Shape 29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2" name="Shape 297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93" name="Shape 297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798" name="Shape 29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9" name="Shape 297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00" name="Shape 298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05" name="Shape 29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6" name="Shape 298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07" name="Shape 298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9" name="Shape 3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0" name="Shape 3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1" name="Shape 3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12" name="Shape 2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3" name="Shape 298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14" name="Shape 298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19" name="Shape 29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0" name="Shape 29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1" name="Shape 29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24" name="Shape 29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25" name="Shape 29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26" name="Shape 29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29" name="Shape 29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0" name="Shape 29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31" name="Shape 29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34" name="Shape 29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35" name="Shape 29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36" name="Shape 29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39" name="Shape 29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0" name="Shape 29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41" name="Shape 29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44" name="Shape 29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45" name="Shape 29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46" name="Shape 29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49" name="Shape 29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0" name="Shape 29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51" name="Shape 29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54" name="Shape 29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55" name="Shape 29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56" name="Shape 29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59" name="Shape 29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60" name="Shape 29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61" name="Shape 29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" name="Shape 3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6" name="Shape 3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64" name="Shape 29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65" name="Shape 29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66" name="Shape 29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69" name="Shape 29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0" name="Shape 29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71" name="Shape 29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74" name="Shape 29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75" name="Shape 29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76" name="Shape 29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79" name="Shape 29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0" name="Shape 29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81" name="Shape 29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84" name="Shape 29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85" name="Shape 29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86" name="Shape 29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89" name="Shape 29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90" name="Shape 29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91" name="Shape 29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94" name="Shape 29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95" name="Shape 29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96" name="Shape 29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899" name="Shape 29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0" name="Shape 29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01" name="Shape 29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04" name="Shape 29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5" name="Shape 29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06" name="Shape 29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09" name="Shape 29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0" name="Shape 29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11" name="Shape 29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9" name="Shape 3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" name="Shape 3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1" name="Shape 3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14" name="Shape 29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15" name="Shape 29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16" name="Shape 29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19" name="Shape 29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0" name="Shape 29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21" name="Shape 29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24" name="Shape 29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5" name="Shape 29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26" name="Shape 29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31" name="Shape 29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32" name="Shape 299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33" name="Shape 299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38" name="Shape 29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39" name="Shape 299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40" name="Shape 299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45" name="Shape 2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6" name="Shape 299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47" name="Shape 299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52" name="Shape 29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3" name="Shape 299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54" name="Shape 299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59" name="Shape 29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60" name="Shape 29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61" name="Shape 29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64" name="Shape 29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65" name="Shape 29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66" name="Shape 29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69" name="Shape 29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0" name="Shape 29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71" name="Shape 29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4" name="Shape 3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" name="Shape 3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6" name="Shape 3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74" name="Shape 29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75" name="Shape 29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76" name="Shape 29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79" name="Shape 29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80" name="Shape 29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81" name="Shape 29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84" name="Shape 29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85" name="Shape 29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86" name="Shape 29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89" name="Shape 29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90" name="Shape 29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91" name="Shape 29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996" name="Shape 29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97" name="Shape 299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98" name="Shape 299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03" name="Shape 30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4" name="Shape 300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05" name="Shape 300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10" name="Shape 30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11" name="Shape 300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12" name="Shape 300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17" name="Shape 30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18" name="Shape 300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19" name="Shape 300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24" name="Shape 30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5" name="Shape 30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26" name="Shape 30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29" name="Shape 30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0" name="Shape 30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1" name="Shape 30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9" name="Shape 3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0" name="Shape 3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1" name="Shape 3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34" name="Shape 30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35" name="Shape 30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36" name="Shape 30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39" name="Shape 30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40" name="Shape 30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41" name="Shape 30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44" name="Shape 30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45" name="Shape 30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46" name="Shape 30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49" name="Shape 30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50" name="Shape 30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51" name="Shape 30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54" name="Shape 30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55" name="Shape 30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56" name="Shape 30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59" name="Shape 30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0" name="Shape 30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61" name="Shape 30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64" name="Shape 30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65" name="Shape 30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66" name="Shape 30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69" name="Shape 30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0" name="Shape 30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71" name="Shape 30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74" name="Shape 30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75" name="Shape 30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76" name="Shape 30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79" name="Shape 30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0" name="Shape 30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81" name="Shape 30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4" name="Shape 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Shape 3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6" name="Shape 3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84" name="Shape 30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85" name="Shape 30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86" name="Shape 30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89" name="Shape 30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0" name="Shape 30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91" name="Shape 30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94" name="Shape 30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95" name="Shape 30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96" name="Shape 30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099" name="Shape 30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0" name="Shape 30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01" name="Shape 30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04" name="Shape 30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5" name="Shape 30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06" name="Shape 30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09" name="Shape 30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10" name="Shape 30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11" name="Shape 30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14" name="Shape 30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15" name="Shape 30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16" name="Shape 30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19" name="Shape 30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0" name="Shape 30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21" name="Shape 30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24" name="Shape 30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25" name="Shape 30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26" name="Shape 30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29" name="Shape 30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0" name="Shape 30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1" name="Shape 30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9" name="Shape 3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" name="Shape 3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1" name="Shape 3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36" name="Shape 30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7" name="Shape 30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38" name="Shape 30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43" name="Shape 30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44" name="Shape 30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45" name="Shape 30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50" name="Shape 30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1" name="Shape 30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52" name="Shape 30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57" name="Shape 30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8" name="Shape 30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59" name="Shape 30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64" name="Shape 30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65" name="Shape 30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66" name="Shape 30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69" name="Shape 30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0" name="Shape 30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71" name="Shape 30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74" name="Shape 30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5" name="Shape 30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76" name="Shape 30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79" name="Shape 30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0" name="Shape 30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81" name="Shape 30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84" name="Shape 30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85" name="Shape 30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86" name="Shape 30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89" name="Shape 3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0" name="Shape 30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91" name="Shape 30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4" name="Shape 3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5" name="Shape 3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6" name="Shape 3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94" name="Shape 30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5" name="Shape 30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96" name="Shape 30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01" name="Shape 30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2" name="Shape 30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03" name="Shape 30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08" name="Shape 30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9" name="Shape 30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10" name="Shape 30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15" name="Shape 30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6" name="Shape 30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17" name="Shape 30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22" name="Shape 30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23" name="Shape 302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24" name="Shape 302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29" name="Shape 30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30" name="Shape 30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31" name="Shape 30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34" name="Shape 30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35" name="Shape 30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36" name="Shape 30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39" name="Shape 30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0" name="Shape 30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41" name="Shape 30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44" name="Shape 30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45" name="Shape 30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46" name="Shape 30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49" name="Shape 30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50" name="Shape 30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51" name="Shape 30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9" name="Shape 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" name="Shape 3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1" name="Shape 3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54" name="Shape 30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55" name="Shape 30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56" name="Shape 30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59" name="Shape 30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60" name="Shape 30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61" name="Shape 30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64" name="Shape 30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65" name="Shape 30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66" name="Shape 30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69" name="Shape 30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0" name="Shape 30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71" name="Shape 30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74" name="Shape 30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75" name="Shape 30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76" name="Shape 30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79" name="Shape 30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0" name="Shape 30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81" name="Shape 30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84" name="Shape 30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85" name="Shape 30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86" name="Shape 30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89" name="Shape 30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90" name="Shape 30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91" name="Shape 30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94" name="Shape 30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95" name="Shape 30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96" name="Shape 30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99" name="Shape 30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00" name="Shape 30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01" name="Shape 30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6" name="Shape 3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" name="Shape 30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8" name="Shape 30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04" name="Shape 30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05" name="Shape 30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06" name="Shape 30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09" name="Shape 30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0" name="Shape 30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11" name="Shape 30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14" name="Shape 30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5" name="Shape 30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16" name="Shape 30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19" name="Shape 30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20" name="Shape 30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21" name="Shape 30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24" name="Shape 30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25" name="Shape 30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26" name="Shape 30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29" name="Shape 30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0" name="Shape 30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31" name="Shape 30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34" name="Shape 30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5" name="Shape 30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36" name="Shape 30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41" name="Shape 30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42" name="Shape 303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43" name="Shape 303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48" name="Shape 30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49" name="Shape 303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50" name="Shape 303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55" name="Shape 30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6" name="Shape 303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57" name="Shape 303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3" name="Shape 3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Shape 30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5" name="Shape 30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62" name="Shape 30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3" name="Shape 303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64" name="Shape 303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69" name="Shape 30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70" name="Shape 30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71" name="Shape 30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74" name="Shape 30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75" name="Shape 30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76" name="Shape 30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79" name="Shape 30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80" name="Shape 30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81" name="Shape 30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84" name="Shape 30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85" name="Shape 30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86" name="Shape 30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89" name="Shape 30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90" name="Shape 30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91" name="Shape 30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94" name="Shape 30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95" name="Shape 30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96" name="Shape 30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99" name="Shape 30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0" name="Shape 30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01" name="Shape 30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06" name="Shape 30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7" name="Shape 304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08" name="Shape 304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13" name="Shape 30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4" name="Shape 304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15" name="Shape 304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0" name="Shape 3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1" name="Shape 30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2" name="Shape 30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20" name="Shape 30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21" name="Shape 304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22" name="Shape 304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27" name="Shape 30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28" name="Shape 304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29" name="Shape 304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34" name="Shape 30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5" name="Shape 30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36" name="Shape 30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39" name="Shape 30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40" name="Shape 30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41" name="Shape 30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44" name="Shape 30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45" name="Shape 30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46" name="Shape 30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49" name="Shape 30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0" name="Shape 30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51" name="Shape 30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54" name="Shape 30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55" name="Shape 30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56" name="Shape 30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59" name="Shape 30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60" name="Shape 30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61" name="Shape 30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64" name="Shape 30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65" name="Shape 30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66" name="Shape 30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69" name="Shape 30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70" name="Shape 30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71" name="Shape 30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7" name="Shape 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" name="Shape 30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9" name="Shape 30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74" name="Shape 30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75" name="Shape 30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76" name="Shape 30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79" name="Shape 30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80" name="Shape 30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81" name="Shape 30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84" name="Shape 30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85" name="Shape 30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86" name="Shape 30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89" name="Shape 30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0" name="Shape 30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91" name="Shape 30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94" name="Shape 30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95" name="Shape 30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96" name="Shape 30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99" name="Shape 30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00" name="Shape 30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1" name="Shape 30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04" name="Shape 30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05" name="Shape 30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06" name="Shape 30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09" name="Shape 30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0" name="Shape 30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11" name="Shape 30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14" name="Shape 30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5" name="Shape 30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16" name="Shape 30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19" name="Shape 30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0" name="Shape 30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21" name="Shape 30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Shape 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Shape 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4" name="Shape 3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5" name="Shape 3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6" name="Shape 3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24" name="Shape 30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25" name="Shape 30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26" name="Shape 30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29" name="Shape 30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30" name="Shape 30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31" name="Shape 30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34" name="Shape 30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35" name="Shape 30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36" name="Shape 30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39" name="Shape 30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40" name="Shape 30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41" name="Shape 30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46" name="Shape 30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47" name="Shape 305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48" name="Shape 305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53" name="Shape 30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4" name="Shape 305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55" name="Shape 305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60" name="Shape 30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1" name="Shape 305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62" name="Shape 305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67" name="Shape 30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8" name="Shape 305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69" name="Shape 305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74" name="Shape 30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5" name="Shape 30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76" name="Shape 30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79" name="Shape 30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0" name="Shape 30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81" name="Shape 30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9" name="Shape 3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" name="Shape 3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1" name="Shape 3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84" name="Shape 30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5" name="Shape 30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86" name="Shape 30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89" name="Shape 30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90" name="Shape 30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91" name="Shape 30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94" name="Shape 30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95" name="Shape 30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96" name="Shape 30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599" name="Shape 30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0" name="Shape 30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01" name="Shape 30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04" name="Shape 30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5" name="Shape 30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06" name="Shape 30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11" name="Shape 30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2" name="Shape 306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13" name="Shape 306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18" name="Shape 30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9" name="Shape 306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20" name="Shape 306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25" name="Shape 30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6" name="Shape 306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27" name="Shape 306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32" name="Shape 30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33" name="Shape 306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34" name="Shape 306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39" name="Shape 30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0" name="Shape 30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41" name="Shape 30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4" name="Shape 3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5" name="Shape 3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6" name="Shape 3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44" name="Shape 30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45" name="Shape 30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46" name="Shape 30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49" name="Shape 30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50" name="Shape 30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51" name="Shape 30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54" name="Shape 30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55" name="Shape 30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56" name="Shape 30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59" name="Shape 30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60" name="Shape 30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61" name="Shape 30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64" name="Shape 30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65" name="Shape 30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66" name="Shape 30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69" name="Shape 30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0" name="Shape 30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71" name="Shape 30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74" name="Shape 30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75" name="Shape 30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76" name="Shape 30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79" name="Shape 30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80" name="Shape 30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81" name="Shape 30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84" name="Shape 30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85" name="Shape 30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86" name="Shape 30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89" name="Shape 30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90" name="Shape 30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91" name="Shape 30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9" name="Shape 3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" name="Shape 3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1" name="Shape 3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94" name="Shape 30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95" name="Shape 30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96" name="Shape 30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699" name="Shape 30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0" name="Shape 30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01" name="Shape 30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04" name="Shape 30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05" name="Shape 30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06" name="Shape 30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09" name="Shape 30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10" name="Shape 30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11" name="Shape 30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14" name="Shape 30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15" name="Shape 30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16" name="Shape 30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19" name="Shape 30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0" name="Shape 30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21" name="Shape 30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24" name="Shape 30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5" name="Shape 30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26" name="Shape 30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29" name="Shape 30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0" name="Shape 30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31" name="Shape 30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34" name="Shape 30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5" name="Shape 30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36" name="Shape 30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39" name="Shape 30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0" name="Shape 30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41" name="Shape 30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4" name="Shape 3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5" name="Shape 3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6" name="Shape 3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44" name="Shape 30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5" name="Shape 30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46" name="Shape 30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51" name="Shape 30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2" name="Shape 307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53" name="Shape 307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58" name="Shape 30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9" name="Shape 307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60" name="Shape 307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65" name="Shape 30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6" name="Shape 307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67" name="Shape 307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72" name="Shape 30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3" name="Shape 307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74" name="Shape 307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79" name="Shape 30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0" name="Shape 30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81" name="Shape 30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84" name="Shape 30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5" name="Shape 30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86" name="Shape 30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89" name="Shape 30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0" name="Shape 30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91" name="Shape 30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94" name="Shape 30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95" name="Shape 30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96" name="Shape 30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799" name="Shape 30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0" name="Shape 30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01" name="Shape 30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9" name="Shape 3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" name="Shape 3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1" name="Shape 3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04" name="Shape 30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5" name="Shape 30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06" name="Shape 30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09" name="Shape 30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0" name="Shape 30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11" name="Shape 30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16" name="Shape 30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7" name="Shape 308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18" name="Shape 308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23" name="Shape 30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4" name="Shape 308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25" name="Shape 308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30" name="Shape 30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1" name="Shape 308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32" name="Shape 308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37" name="Shape 30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8" name="Shape 308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39" name="Shape 308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44" name="Shape 30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5" name="Shape 30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46" name="Shape 30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49" name="Shape 30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50" name="Shape 30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51" name="Shape 30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54" name="Shape 30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55" name="Shape 30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56" name="Shape 30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59" name="Shape 30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0" name="Shape 30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61" name="Shape 30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4" name="Shape 3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" name="Shape 3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6" name="Shape 3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64" name="Shape 30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5" name="Shape 30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66" name="Shape 30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69" name="Shape 30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0" name="Shape 30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71" name="Shape 30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74" name="Shape 30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5" name="Shape 30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76" name="Shape 30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79" name="Shape 30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0" name="Shape 30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81" name="Shape 30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84" name="Shape 30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5" name="Shape 30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86" name="Shape 30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89" name="Shape 30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0" name="Shape 30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91" name="Shape 30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94" name="Shape 30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95" name="Shape 30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96" name="Shape 30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99" name="Shape 30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00" name="Shape 30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01" name="Shape 30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04" name="Shape 30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05" name="Shape 30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06" name="Shape 30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09" name="Shape 30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10" name="Shape 30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11" name="Shape 30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1" name="Shape 3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2" name="Shape 3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3" name="Shape 3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14" name="Shape 30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15" name="Shape 30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16" name="Shape 30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19" name="Shape 30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0" name="Shape 30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21" name="Shape 30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24" name="Shape 30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" name="Shape 30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26" name="Shape 30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29" name="Shape 30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0" name="Shape 30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31" name="Shape 30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34" name="Shape 30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35" name="Shape 30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36" name="Shape 30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39" name="Shape 30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0" name="Shape 30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41" name="Shape 30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44" name="Shape 30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5" name="Shape 30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46" name="Shape 30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49" name="Shape 30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0" name="Shape 30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51" name="Shape 30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56" name="Shape 30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7" name="Shape 309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58" name="Shape 309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63" name="Shape 30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4" name="Shape 309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65" name="Shape 309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8" name="Shape 3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" name="Shape 3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0" name="Shape 3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70" name="Shape 30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71" name="Shape 309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72" name="Shape 309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77" name="Shape 30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78" name="Shape 309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79" name="Shape 309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84" name="Shape 30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5" name="Shape 309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86" name="Shape 309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89" name="Shape 30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0" name="Shape 30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91" name="Shape 30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94" name="Shape 30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95" name="Shape 30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96" name="Shape 30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999" name="Shape 30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00" name="Shape 31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01" name="Shape 31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04" name="Shape 3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05" name="Shape 31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06" name="Shape 31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09" name="Shape 3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0" name="Shape 31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11" name="Shape 31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14" name="Shape 3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5" name="Shape 31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16" name="Shape 31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21" name="Shape 3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2" name="Shape 310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23" name="Shape 310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5" name="Shape 3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" name="Shape 3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" name="Shape 3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28" name="Shape 3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9" name="Shape 310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30" name="Shape 310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35" name="Shape 31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6" name="Shape 310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37" name="Shape 310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42" name="Shape 3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3" name="Shape 310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44" name="Shape 310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49" name="Shape 3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50" name="Shape 31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1" name="Shape 31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54" name="Shape 3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55" name="Shape 31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6" name="Shape 31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59" name="Shape 3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0" name="Shape 31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61" name="Shape 31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64" name="Shape 3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65" name="Shape 31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66" name="Shape 31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69" name="Shape 31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0" name="Shape 31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71" name="Shape 31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74" name="Shape 3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5" name="Shape 31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76" name="Shape 31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79" name="Shape 3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80" name="Shape 31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81" name="Shape 31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Shape 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2" name="Shape 3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3" name="Shape 3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4" name="Shape 3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84" name="Shape 3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85" name="Shape 31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86" name="Shape 31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89" name="Shape 3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90" name="Shape 31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91" name="Shape 31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94" name="Shape 3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95" name="Shape 31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96" name="Shape 31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099" name="Shape 3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0" name="Shape 31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01" name="Shape 31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04" name="Shape 3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05" name="Shape 31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06" name="Shape 31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09" name="Shape 3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0" name="Shape 31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11" name="Shape 31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14" name="Shape 3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15" name="Shape 31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16" name="Shape 31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19" name="Shape 3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0" name="Shape 31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21" name="Shape 31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24" name="Shape 3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5" name="Shape 31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26" name="Shape 31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29" name="Shape 3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0" name="Shape 31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31" name="Shape 31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9" name="Shape 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" name="Shape 3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1" name="Shape 3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34" name="Shape 31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35" name="Shape 31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36" name="Shape 31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39" name="Shape 3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40" name="Shape 31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41" name="Shape 31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44" name="Shape 3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45" name="Shape 31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46" name="Shape 31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49" name="Shape 3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50" name="Shape 31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51" name="Shape 31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54" name="Shape 3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55" name="Shape 31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56" name="Shape 31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61" name="Shape 3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62" name="Shape 31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63" name="Shape 31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68" name="Shape 3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69" name="Shape 31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70" name="Shape 31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75" name="Shape 3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6" name="Shape 311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77" name="Shape 311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82" name="Shape 3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83" name="Shape 31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84" name="Shape 31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89" name="Shape 3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0" name="Shape 31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91" name="Shape 31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4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Shape 3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6" name="Shape 3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94" name="Shape 31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95" name="Shape 31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96" name="Shape 31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99" name="Shape 3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0" name="Shape 31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01" name="Shape 31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04" name="Shape 31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05" name="Shape 31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06" name="Shape 31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09" name="Shape 3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10" name="Shape 31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11" name="Shape 31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14" name="Shape 31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15" name="Shape 31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16" name="Shape 31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19" name="Shape 3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0" name="Shape 31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21" name="Shape 31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26" name="Shape 3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7" name="Shape 31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28" name="Shape 31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33" name="Shape 3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4" name="Shape 31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35" name="Shape 31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40" name="Shape 3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1" name="Shape 31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42" name="Shape 31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47" name="Shape 3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8" name="Shape 312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49" name="Shape 31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9" name="Shape 3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0" name="Shape 3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1" name="Shape 3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54" name="Shape 3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55" name="Shape 31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56" name="Shape 31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59" name="Shape 31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0" name="Shape 31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61" name="Shape 31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64" name="Shape 3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65" name="Shape 31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66" name="Shape 31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69" name="Shape 3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70" name="Shape 31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71" name="Shape 31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74" name="Shape 3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75" name="Shape 31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76" name="Shape 31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79" name="Shape 3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80" name="Shape 31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81" name="Shape 31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84" name="Shape 3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85" name="Shape 31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86" name="Shape 31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89" name="Shape 3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0" name="Shape 31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91" name="Shape 31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94" name="Shape 3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95" name="Shape 31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96" name="Shape 31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299" name="Shape 3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0" name="Shape 31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01" name="Shape 31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4" name="Shape 3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" name="Shape 3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6" name="Shape 3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04" name="Shape 3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05" name="Shape 31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06" name="Shape 31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09" name="Shape 3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10" name="Shape 31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11" name="Shape 31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14" name="Shape 31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15" name="Shape 31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16" name="Shape 31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19" name="Shape 3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0" name="Shape 31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21" name="Shape 31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24" name="Shape 3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25" name="Shape 31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26" name="Shape 31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29" name="Shape 3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0" name="Shape 31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31" name="Shape 31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34" name="Shape 3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5" name="Shape 31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36" name="Shape 31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39" name="Shape 3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40" name="Shape 31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41" name="Shape 31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44" name="Shape 3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45" name="Shape 31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46" name="Shape 31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49" name="Shape 31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0" name="Shape 31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51" name="Shape 31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9" name="Shape 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" name="Shape 3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1" name="Shape 3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54" name="Shape 3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55" name="Shape 31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56" name="Shape 31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59" name="Shape 3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60" name="Shape 31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61" name="Shape 31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66" name="Shape 31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67" name="Shape 313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68" name="Shape 313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73" name="Shape 3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74" name="Shape 313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75" name="Shape 313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80" name="Shape 31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1" name="Shape 313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82" name="Shape 313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87" name="Shape 3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8" name="Shape 313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89" name="Shape 313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94" name="Shape 3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95" name="Shape 31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96" name="Shape 31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99" name="Shape 31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00" name="Shape 31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01" name="Shape 31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04" name="Shape 3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05" name="Shape 31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06" name="Shape 31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09" name="Shape 3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0" name="Shape 31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11" name="Shape 31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4" name="Shape 3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" name="Shape 3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6" name="Shape 3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14" name="Shape 3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15" name="Shape 31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16" name="Shape 31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19" name="Shape 31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20" name="Shape 31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21" name="Shape 31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24" name="Shape 31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25" name="Shape 31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26" name="Shape 31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31" name="Shape 3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2" name="Shape 314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33" name="Shape 314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38" name="Shape 3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9" name="Shape 314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40" name="Shape 314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45" name="Shape 3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6" name="Shape 314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47" name="Shape 314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52" name="Shape 3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3" name="Shape 314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54" name="Shape 314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59" name="Shape 3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60" name="Shape 31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61" name="Shape 31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64" name="Shape 3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65" name="Shape 31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66" name="Shape 31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69" name="Shape 31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70" name="Shape 31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71" name="Shape 31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9" name="Shape 3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" name="Shape 3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1" name="Shape 3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74" name="Shape 31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75" name="Shape 31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76" name="Shape 31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79" name="Shape 3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80" name="Shape 31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81" name="Shape 31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84" name="Shape 3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85" name="Shape 31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86" name="Shape 31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89" name="Shape 3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0" name="Shape 31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91" name="Shape 31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94" name="Shape 3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95" name="Shape 31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96" name="Shape 31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99" name="Shape 3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0" name="Shape 31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01" name="Shape 31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04" name="Shape 3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05" name="Shape 31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06" name="Shape 31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09" name="Shape 3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0" name="Shape 31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11" name="Shape 31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14" name="Shape 31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15" name="Shape 31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16" name="Shape 31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19" name="Shape 3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0" name="Shape 31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21" name="Shape 31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4" name="Shape 3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" name="Shape 3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6" name="Shape 3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24" name="Shape 31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5" name="Shape 31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26" name="Shape 31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29" name="Shape 3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0" name="Shape 31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31" name="Shape 31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34" name="Shape 3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5" name="Shape 31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36" name="Shape 31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39" name="Shape 31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40" name="Shape 31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41" name="Shape 31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44" name="Shape 3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45" name="Shape 31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46" name="Shape 31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49" name="Shape 3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0" name="Shape 31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51" name="Shape 31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54" name="Shape 3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5" name="Shape 31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56" name="Shape 31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59" name="Shape 3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0" name="Shape 31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61" name="Shape 31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64" name="Shape 3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5" name="Shape 31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66" name="Shape 31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71" name="Shape 3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2" name="Shape 315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73" name="Shape 315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9" name="Shape 3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0" name="Shape 3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1" name="Shape 3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78" name="Shape 3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9" name="Shape 315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0" name="Shape 315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85" name="Shape 3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86" name="Shape 315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87" name="Shape 315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92" name="Shape 3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3" name="Shape 315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94" name="Shape 315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599" name="Shape 3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00" name="Shape 31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01" name="Shape 31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04" name="Shape 3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05" name="Shape 31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06" name="Shape 31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09" name="Shape 31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10" name="Shape 31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11" name="Shape 31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14" name="Shape 3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15" name="Shape 31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16" name="Shape 31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19" name="Shape 31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0" name="Shape 31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21" name="Shape 31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24" name="Shape 31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25" name="Shape 31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26" name="Shape 31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29" name="Shape 3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30" name="Shape 31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31" name="Shape 31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Shape 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4" name="Shape 3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" name="Shape 3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6" name="Shape 3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36" name="Shape 31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37" name="Shape 316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38" name="Shape 316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43" name="Shape 31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4" name="Shape 316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45" name="Shape 316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50" name="Shape 3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51" name="Shape 316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52" name="Shape 316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57" name="Shape 3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58" name="Shape 316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59" name="Shape 316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64" name="Shape 31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65" name="Shape 31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66" name="Shape 31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69" name="Shape 31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0" name="Shape 31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71" name="Shape 31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74" name="Shape 3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75" name="Shape 31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76" name="Shape 31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79" name="Shape 3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80" name="Shape 31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81" name="Shape 31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84" name="Shape 31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85" name="Shape 31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86" name="Shape 31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89" name="Shape 3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0" name="Shape 31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91" name="Shape 31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9" name="Shape 3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0" name="Shape 3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1" name="Shape 3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94" name="Shape 31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95" name="Shape 31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96" name="Shape 31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699" name="Shape 3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0" name="Shape 31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01" name="Shape 31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04" name="Shape 31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05" name="Shape 31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06" name="Shape 31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09" name="Shape 3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10" name="Shape 31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11" name="Shape 31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14" name="Shape 31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15" name="Shape 31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16" name="Shape 31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19" name="Shape 31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0" name="Shape 31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21" name="Shape 31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24" name="Shape 31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5" name="Shape 31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26" name="Shape 31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29" name="Shape 31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30" name="Shape 31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31" name="Shape 31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34" name="Shape 3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35" name="Shape 31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36" name="Shape 31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39" name="Shape 31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0" name="Shape 31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41" name="Shape 31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4" name="Shape 3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" name="Shape 3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6" name="Shape 3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44" name="Shape 31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hape 31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46" name="Shape 31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49" name="Shape 31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0" name="Shape 31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51" name="Shape 31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54" name="Shape 3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5" name="Shape 31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56" name="Shape 31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59" name="Shape 3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60" name="Shape 31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61" name="Shape 31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64" name="Shape 3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65" name="Shape 31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66" name="Shape 31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69" name="Shape 31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0" name="Shape 31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71" name="Shape 31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76" name="Shape 31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7" name="Shape 317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78" name="Shape 317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83" name="Shape 3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4" name="Shape 317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85" name="Shape 317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90" name="Shape 31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1" name="Shape 317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92" name="Shape 317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97" name="Shape 3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8" name="Shape 317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99" name="Shape 317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9" name="Shape 3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" name="Shape 3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1" name="Shape 3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04" name="Shape 3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05" name="Shape 31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06" name="Shape 31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09" name="Shape 3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0" name="Shape 31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11" name="Shape 31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14" name="Shape 3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5" name="Shape 31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16" name="Shape 31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19" name="Shape 31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0" name="Shape 31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21" name="Shape 31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24" name="Shape 3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25" name="Shape 31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26" name="Shape 31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29" name="Shape 31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30" name="Shape 31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31" name="Shape 31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34" name="Shape 31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35" name="Shape 31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36" name="Shape 31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41" name="Shape 3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2" name="Shape 318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43" name="Shape 318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48" name="Shape 31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9" name="Shape 318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50" name="Shape 318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55" name="Shape 31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6" name="Shape 318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57" name="Shape 318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Shape 3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6" name="Shape 3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62" name="Shape 3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63" name="Shape 318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64" name="Shape 318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69" name="Shape 31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70" name="Shape 31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71" name="Shape 31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74" name="Shape 31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75" name="Shape 31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76" name="Shape 31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79" name="Shape 3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0" name="Shape 31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81" name="Shape 31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84" name="Shape 3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85" name="Shape 31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86" name="Shape 31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89" name="Shape 3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90" name="Shape 31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91" name="Shape 31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94" name="Shape 3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95" name="Shape 31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96" name="Shape 31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99" name="Shape 3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0" name="Shape 31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01" name="Shape 31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04" name="Shape 3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05" name="Shape 31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06" name="Shape 31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09" name="Shape 3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0" name="Shape 31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11" name="Shape 31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9" name="Shape 3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0" name="Shape 3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1" name="Shape 3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14" name="Shape 3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15" name="Shape 31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16" name="Shape 31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19" name="Shape 3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20" name="Shape 319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21" name="Shape 319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24" name="Shape 3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25" name="Shape 31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26" name="Shape 31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29" name="Shape 3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0" name="Shape 31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31" name="Shape 31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34" name="Shape 31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35" name="Shape 31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36" name="Shape 31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39" name="Shape 3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0" name="Shape 31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41" name="Shape 31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44" name="Shape 3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5" name="Shape 31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46" name="Shape 31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49" name="Shape 3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0" name="Shape 31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51" name="Shape 31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54" name="Shape 3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55" name="Shape 31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56" name="Shape 31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59" name="Shape 3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60" name="Shape 31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61" name="Shape 31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4" name="Shape 3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" name="Shape 3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" name="Shape 3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64" name="Shape 3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65" name="Shape 31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66" name="Shape 31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69" name="Shape 3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0" name="Shape 31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71" name="Shape 31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74" name="Shape 31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5" name="Shape 31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76" name="Shape 31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81" name="Shape 3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2" name="Shape 319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83" name="Shape 319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88" name="Shape 31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9" name="Shape 319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90" name="Shape 319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995" name="Shape 3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6" name="Shape 319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97" name="Shape 319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02" name="Shape 3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3" name="Shape 320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04" name="Shape 320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09" name="Shape 3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0" name="Shape 32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11" name="Shape 32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14" name="Shape 32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15" name="Shape 32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16" name="Shape 32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19" name="Shape 32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20" name="Shape 32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21" name="Shape 32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9" name="Shape 3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0" name="Shape 3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1" name="Shape 3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24" name="Shape 3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25" name="Shape 32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26" name="Shape 32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29" name="Shape 32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30" name="Shape 32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31" name="Shape 32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34" name="Shape 3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35" name="Shape 32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36" name="Shape 32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39" name="Shape 32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0" name="Shape 32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41" name="Shape 32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46" name="Shape 32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7" name="Shape 320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48" name="Shape 320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53" name="Shape 32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4" name="Shape 320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55" name="Shape 320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60" name="Shape 3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61" name="Shape 320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62" name="Shape 320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67" name="Shape 3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68" name="Shape 320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69" name="Shape 320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74" name="Shape 3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5" name="Shape 32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76" name="Shape 32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79" name="Shape 32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80" name="Shape 32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81" name="Shape 32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4" name="Shape 3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5" name="Shape 3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6" name="Shape 3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84" name="Shape 32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85" name="Shape 32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86" name="Shape 32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89" name="Shape 3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0" name="Shape 32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91" name="Shape 32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94" name="Shape 32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5" name="Shape 32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96" name="Shape 32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99" name="Shape 3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00" name="Shape 32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1" name="Shape 32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04" name="Shape 32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05" name="Shape 32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6" name="Shape 32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09" name="Shape 32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0" name="Shape 32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11" name="Shape 32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14" name="Shape 32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15" name="Shape 32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16" name="Shape 32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19" name="Shape 3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0" name="Shape 32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21" name="Shape 32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24" name="Shape 3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25" name="Shape 32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26" name="Shape 32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29" name="Shape 32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0" name="Shape 32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31" name="Shape 32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9" name="Shape 3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" name="Shape 3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1" name="Shape 3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34" name="Shape 3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35" name="Shape 32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36" name="Shape 32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39" name="Shape 32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40" name="Shape 32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41" name="Shape 32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44" name="Shape 3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45" name="Shape 32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46" name="Shape 32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49" name="Shape 32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0" name="Shape 32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51" name="Shape 32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54" name="Shape 3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5" name="Shape 32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56" name="Shape 32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59" name="Shape 32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0" name="Shape 32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61" name="Shape 32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64" name="Shape 3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65" name="Shape 32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66" name="Shape 32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69" name="Shape 32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70" name="Shape 32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71" name="Shape 32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74" name="Shape 32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75" name="Shape 32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76" name="Shape 32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79" name="Shape 32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0" name="Shape 32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81" name="Shape 32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Shape 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4" name="Shape 3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5" name="Shape 3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6" name="Shape 3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86" name="Shape 3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7" name="Shape 32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88" name="Shape 32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193" name="Shape 3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4" name="Shape 32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95" name="Shape 32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00" name="Shape 32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01" name="Shape 32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02" name="Shape 32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07" name="Shape 3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08" name="Shape 32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09" name="Shape 32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14" name="Shape 32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15" name="Shape 32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16" name="Shape 32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19" name="Shape 32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20" name="Shape 32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21" name="Shape 32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24" name="Shape 32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25" name="Shape 32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26" name="Shape 32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29" name="Shape 3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0" name="Shape 32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31" name="Shape 32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34" name="Shape 32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35" name="Shape 32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36" name="Shape 32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39" name="Shape 32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0" name="Shape 32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41" name="Shape 32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9" name="Shape 3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" name="Shape 3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1" name="Shape 3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44" name="Shape 32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5" name="Shape 32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46" name="Shape 32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51" name="Shape 32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2" name="Shape 32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53" name="Shape 32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58" name="Shape 32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9" name="Shape 32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60" name="Shape 32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65" name="Shape 32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6" name="Shape 322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67" name="Shape 322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72" name="Shape 3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73" name="Shape 322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74" name="Shape 322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79" name="Shape 32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0" name="Shape 32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81" name="Shape 32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84" name="Shape 32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85" name="Shape 32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86" name="Shape 32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89" name="Shape 32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90" name="Shape 32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91" name="Shape 32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94" name="Shape 32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95" name="Shape 32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96" name="Shape 32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299" name="Shape 32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0" name="Shape 32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01" name="Shape 32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4" name="Shape 3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5" name="Shape 3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6" name="Shape 3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04" name="Shape 3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05" name="Shape 32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06" name="Shape 32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09" name="Shape 3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0" name="Shape 32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11" name="Shape 32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14" name="Shape 32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15" name="Shape 32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16" name="Shape 32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19" name="Shape 32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20" name="Shape 32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21" name="Shape 32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24" name="Shape 3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25" name="Shape 32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26" name="Shape 32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29" name="Shape 3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30" name="Shape 32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31" name="Shape 32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34" name="Shape 32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35" name="Shape 32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36" name="Shape 32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39" name="Shape 32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0" name="Shape 32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41" name="Shape 32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44" name="Shape 3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45" name="Shape 32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46" name="Shape 32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49" name="Shape 3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0" name="Shape 32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51" name="Shape 32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1" name="Shape 3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" name="Shape 32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3" name="Shape 32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54" name="Shape 32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5" name="Shape 32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56" name="Shape 32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59" name="Shape 3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60" name="Shape 32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61" name="Shape 32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64" name="Shape 32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65" name="Shape 32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66" name="Shape 32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69" name="Shape 3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0" name="Shape 32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71" name="Shape 32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74" name="Shape 32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75" name="Shape 32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76" name="Shape 32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79" name="Shape 32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0" name="Shape 32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81" name="Shape 32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84" name="Shape 32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5" name="Shape 32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86" name="Shape 32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91" name="Shape 32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2" name="Shape 323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93" name="Shape 323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98" name="Shape 3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9" name="Shape 323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00" name="Shape 324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05" name="Shape 32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06" name="Shape 324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07" name="Shape 324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8" name="Shape 3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9" name="Shape 3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0" name="Shape 3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12" name="Shape 3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3" name="Shape 324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14" name="Shape 324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19" name="Shape 32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20" name="Shape 32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21" name="Shape 32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24" name="Shape 3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25" name="Shape 32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26" name="Shape 32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29" name="Shape 32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30" name="Shape 32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31" name="Shape 32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34" name="Shape 3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35" name="Shape 32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36" name="Shape 32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39" name="Shape 32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0" name="Shape 32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41" name="Shape 32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44" name="Shape 32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45" name="Shape 32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46" name="Shape 32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49" name="Shape 32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0" name="Shape 32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51" name="Shape 32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56" name="Shape 32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7" name="Shape 324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58" name="Shape 324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63" name="Shape 32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4" name="Shape 324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65" name="Shape 324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95" name="Shape 3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6" name="Shape 32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7" name="Shape 3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70" name="Shape 32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71" name="Shape 324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72" name="Shape 324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77" name="Shape 3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78" name="Shape 324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79" name="Shape 324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84" name="Shape 3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5" name="Shape 32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86" name="Shape 32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89" name="Shape 32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90" name="Shape 32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91" name="Shape 32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94" name="Shape 32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95" name="Shape 32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96" name="Shape 32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99" name="Shape 3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00" name="Shape 32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01" name="Shape 32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04" name="Shape 32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05" name="Shape 32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06" name="Shape 32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09" name="Shape 3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0" name="Shape 32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11" name="Shape 32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14" name="Shape 32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15" name="Shape 32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16" name="Shape 32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19" name="Shape 3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0" name="Shape 32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21" name="Shape 32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02" name="Shape 3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3" name="Shape 3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4" name="Shape 3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24" name="Shape 32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5" name="Shape 32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26" name="Shape 32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29" name="Shape 3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30" name="Shape 32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31" name="Shape 32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34" name="Shape 32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35" name="Shape 32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36" name="Shape 32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39" name="Shape 3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40" name="Shape 32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41" name="Shape 32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44" name="Shape 3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45" name="Shape 32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46" name="Shape 32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49" name="Shape 32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50" name="Shape 32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51" name="Shape 32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54" name="Shape 3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55" name="Shape 32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56" name="Shape 32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59" name="Shape 32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0" name="Shape 32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61" name="Shape 32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64" name="Shape 32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5" name="Shape 32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66" name="Shape 32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69" name="Shape 32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0" name="Shape 32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71" name="Shape 32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09" name="Shape 3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Shape 3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1" name="Shape 3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74" name="Shape 3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75" name="Shape 32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76" name="Shape 32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79" name="Shape 32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80" name="Shape 32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81" name="Shape 32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84" name="Shape 32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85" name="Shape 32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86" name="Shape 32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89" name="Shape 32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90" name="Shape 32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91" name="Shape 32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96" name="Shape 32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97" name="Shape 325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98" name="Shape 325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03" name="Shape 32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4" name="Shape 326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05" name="Shape 326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10" name="Shape 32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1" name="Shape 326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12" name="Shape 326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17" name="Shape 32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8" name="Shape 326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19" name="Shape 326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24" name="Shape 32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25" name="Shape 32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26" name="Shape 32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29" name="Shape 32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30" name="Shape 32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31" name="Shape 32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14" name="Shape 3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5" name="Shape 3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6" name="Shape 3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34" name="Shape 32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35" name="Shape 32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36" name="Shape 32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39" name="Shape 32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0" name="Shape 32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41" name="Shape 32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44" name="Shape 32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45" name="Shape 32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46" name="Shape 32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49" name="Shape 32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50" name="Shape 32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51" name="Shape 32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54" name="Shape 32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55" name="Shape 32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56" name="Shape 32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61" name="Shape 32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62" name="Shape 326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63" name="Shape 326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68" name="Shape 3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69" name="Shape 326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70" name="Shape 326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75" name="Shape 32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6" name="Shape 326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77" name="Shape 326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82" name="Shape 3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83" name="Shape 326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84" name="Shape 326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89" name="Shape 32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90" name="Shape 32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91" name="Shape 32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19" name="Shape 3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0" name="Shape 3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1" name="Shape 3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94" name="Shape 32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95" name="Shape 32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96" name="Shape 32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99" name="Shape 32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0" name="Shape 32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01" name="Shape 32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04" name="Shape 32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05" name="Shape 32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06" name="Shape 32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09" name="Shape 32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0" name="Shape 32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11" name="Shape 32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14" name="Shape 3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15" name="Shape 327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16" name="Shape 327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19" name="Shape 32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20" name="Shape 32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21" name="Shape 32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24" name="Shape 32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25" name="Shape 32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26" name="Shape 32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29" name="Shape 32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0" name="Shape 32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31" name="Shape 32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34" name="Shape 3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35" name="Shape 32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36" name="Shape 32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39" name="Shape 32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0" name="Shape 32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41" name="Shape 32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Shape 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Shape 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24" name="Shape 3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5" name="Shape 3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6" name="Shape 3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44" name="Shape 32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45" name="Shape 32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46" name="Shape 32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49" name="Shape 3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50" name="Shape 32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51" name="Shape 32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54" name="Shape 32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55" name="Shape 32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56" name="Shape 32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59" name="Shape 3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0" name="Shape 32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61" name="Shape 32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64" name="Shape 32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5" name="Shape 32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66" name="Shape 32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69" name="Shape 32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hape 32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71" name="Shape 32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74" name="Shape 32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5" name="Shape 32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76" name="Shape 32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79" name="Shape 32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0" name="Shape 327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81" name="Shape 327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84" name="Shape 32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5" name="Shape 32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86" name="Shape 32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89" name="Shape 32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90" name="Shape 32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91" name="Shape 32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29" name="Shape 3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0" name="Shape 33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1" name="Shape 33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794" name="Shape 32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95" name="Shape 32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96" name="Shape 32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01" name="Shape 32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2" name="Shape 328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03" name="Shape 328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08" name="Shape 32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9" name="Shape 328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10" name="Shape 328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15" name="Shape 32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16" name="Shape 328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17" name="Shape 328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22" name="Shape 32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3" name="Shape 328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24" name="Shape 328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29" name="Shape 32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0" name="Shape 32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31" name="Shape 32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34" name="Shape 32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35" name="Shape 32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36" name="Shape 32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39" name="Shape 32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40" name="Shape 32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41" name="Shape 32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44" name="Shape 32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45" name="Shape 32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46" name="Shape 32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49" name="Shape 32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50" name="Shape 32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51" name="Shape 32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34" name="Shape 3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5" name="Shape 3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6" name="Shape 3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854" name="Shape 32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55" name="Shape 32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56" name="Shape 32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39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0" name="Shape 3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1" name="Shape 3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46" name="Shape 3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7" name="Shape 33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8" name="Shape 33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53" name="Shape 3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4" name="Shape 33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5" name="Shape 33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60" name="Shape 3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1" name="Shape 33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2" name="Shape 33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67" name="Shape 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" name="Shape 33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9" name="Shape 33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74" name="Shape 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5" name="Shape 3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6" name="Shape 3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79" name="Shape 3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" name="Shape 3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1" name="Shape 3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Shape 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Shape 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84" name="Shape 3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5" name="Shape 3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6" name="Shape 3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89" name="Shape 3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0" name="Shape 3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1" name="Shape 3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94" name="Shape 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5" name="Shape 3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6" name="Shape 3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99" name="Shape 3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0" name="Shape 3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1" name="Shape 3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4" name="Shape 3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5" name="Shape 3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6" name="Shape 3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09" name="Shape 3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0" name="Shape 3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1" name="Shape 3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14" name="Shape 3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5" name="Shape 3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6" name="Shape 3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19" name="Shape 3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" name="Shape 3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1" name="Shape 3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24" name="Shape 3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5" name="Shape 3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6" name="Shape 3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29" name="Shape 3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0" name="Shape 3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1" name="Shape 3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Shape 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34" name="Shape 3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5" name="Shape 3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6" name="Shape 3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39" name="Shape 3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0" name="Shape 3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1" name="Shape 3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44" name="Shape 3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5" name="Shape 3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6" name="Shape 3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49" name="Shape 3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0" name="Shape 3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1" name="Shape 3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54" name="Shape 3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5" name="Shape 3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6" name="Shape 3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59" name="Shape 3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0" name="Shape 3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1" name="Shape 3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64" name="Shape 3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5" name="Shape 3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6" name="Shape 3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69" name="Shape 3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0" name="Shape 3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1" name="Shape 3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4" name="Shape 3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5" name="Shape 3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6" name="Shape 3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79" name="Shape 3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0" name="Shape 3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1" name="Shape 3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Shape 3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86" name="Shape 3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7" name="Shape 34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8" name="Shape 34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93" name="Shape 3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4" name="Shape 34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5" name="Shape 34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00" name="Shape 3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1" name="Shape 35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2" name="Shape 35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07" name="Shape 3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8" name="Shape 35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9" name="Shape 35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14" name="Shape 3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5" name="Shape 3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6" name="Shape 3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19" name="Shape 3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0" name="Shape 3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1" name="Shape 3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24" name="Shape 3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5" name="Shape 3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6" name="Shape 3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29" name="Shape 3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0" name="Shape 3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1" name="Shape 3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34" name="Shape 3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5" name="Shape 3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6" name="Shape 3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39" name="Shape 3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0" name="Shape 3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1" name="Shape 3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Shape 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44" name="Shape 3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5" name="Shape 3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6" name="Shape 3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51" name="Shape 3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2" name="Shape 35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3" name="Shape 35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58" name="Shape 3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9" name="Shape 35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0" name="Shape 35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65" name="Shape 3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6" name="Shape 35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7" name="Shape 35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72" name="Shape 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" name="Shape 35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4" name="Shape 35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79" name="Shape 3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0" name="Shape 3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1" name="Shape 3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84" name="Shape 3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5" name="Shape 3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6" name="Shape 3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89" name="Shape 3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0" name="Shape 3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1" name="Shape 3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94" name="Shape 3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5" name="Shape 3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6" name="Shape 3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99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0" name="Shape 3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1" name="Shape 3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Shape 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Shape 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04" name="Shape 3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5" name="Shape 3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6" name="Shape 3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09" name="Shape 3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0" name="Shape 3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1" name="Shape 3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14" name="Shape 3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5" name="Shape 3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6" name="Shape 3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19" name="Shape 3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0" name="Shape 3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1" name="Shape 3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24" name="Shape 3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5" name="Shape 3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6" name="Shape 3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29" name="Shape 3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0" name="Shape 3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1" name="Shape 3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34" name="Shape 3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5" name="Shape 3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6" name="Shape 3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39" name="Shape 3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0" name="Shape 3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1" name="Shape 3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44" name="Shape 3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5" name="Shape 3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6" name="Shape 3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49" name="Shape 3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0" name="Shape 3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1" name="Shape 3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Shape 4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4" name="Shape 3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5" name="Shape 3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6" name="Shape 3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59" name="Shape 3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0" name="Shape 3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1" name="Shape 3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64" name="Shape 3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5" name="Shape 3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6" name="Shape 3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69" name="Shape 3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0" name="Shape 3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1" name="Shape 3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74" name="Shape 3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5" name="Shape 3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6" name="Shape 3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79" name="Shape 3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0" name="Shape 3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1" name="Shape 3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84" name="Shape 3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5" name="Shape 3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6" name="Shape 3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91" name="Shape 3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2" name="Shape 36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3" name="Shape 36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98" name="Shape 3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9" name="Shape 36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0" name="Shape 37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05" name="Shape 3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6" name="Shape 37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7" name="Shape 37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Shape 4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12" name="Shape 3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3" name="Shape 37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4" name="Shape 37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19" name="Shape 3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0" name="Shape 37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1" name="Shape 37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4" name="Shape 3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5" name="Shape 37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6" name="Shape 37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9" name="Shape 3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0" name="Shape 37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1" name="Shape 37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34" name="Shape 3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5" name="Shape 37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6" name="Shape 37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39" name="Shape 3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0" name="Shape 37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1" name="Shape 37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44" name="Shape 3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5" name="Shape 3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6" name="Shape 3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49" name="Shape 3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0" name="Shape 3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1" name="Shape 3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56" name="Shape 3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7" name="Shape 37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8" name="Shape 37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63" name="Shape 3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4" name="Shape 37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5" name="Shape 37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Shape 4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70" name="Shape 3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1" name="Shape 37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2" name="Shape 37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77" name="Shape 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" name="Shape 37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9" name="Shape 37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84" name="Shape 3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5" name="Shape 37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6" name="Shape 37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89" name="Shape 3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0" name="Shape 37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1" name="Shape 37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94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Shape 37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Shape 37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99" name="Shape 3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0" name="Shape 38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1" name="Shape 38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04" name="Shape 3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5" name="Shape 38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6" name="Shape 38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09" name="Shape 3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0" name="Shape 3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1" name="Shape 3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14" name="Shape 3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5" name="Shape 3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6" name="Shape 3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19" name="Shape 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0" name="Shape 3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1" name="Shape 3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Shape 4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24" name="Shape 3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5" name="Shape 3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6" name="Shape 3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29" name="Shape 3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0" name="Shape 3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1" name="Shape 3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34" name="Shape 3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5" name="Shape 3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6" name="Shape 3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39" name="Shape 3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0" name="Shape 3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1" name="Shape 3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44" name="Shape 3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5" name="Shape 3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6" name="Shape 3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49" name="Shape 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0" name="Shape 3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1" name="Shape 3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54" name="Shape 3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5" name="Shape 3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6" name="Shape 3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59" name="Shape 3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0" name="Shape 3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1" name="Shape 3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64" name="Shape 3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5" name="Shape 3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6" name="Shape 3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69" name="Shape 3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0" name="Shape 3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1" name="Shape 3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Shape 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74" name="Shape 3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5" name="Shape 3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6" name="Shape 3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79" name="Shape 3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0" name="Shape 3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1" name="Shape 3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84" name="Shape 3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5" name="Shape 3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6" name="Shape 3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89" name="Shape 3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0" name="Shape 3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1" name="Shape 3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96" name="Shape 3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7" name="Shape 38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8" name="Shape 38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03" name="Shape 3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4" name="Shape 39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5" name="Shape 39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10" name="Shape 3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1" name="Shape 39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2" name="Shape 39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17" name="Shape 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8" name="Shape 39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9" name="Shape 39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24" name="Shape 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5" name="Shape 39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6" name="Shape 39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29" name="Shape 3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0" name="Shape 39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1" name="Shape 39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Shape 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34" name="Shape 3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5" name="Shape 39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6" name="Shape 39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39" name="Shape 3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0" name="Shape 39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1" name="Shape 39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44" name="Shape 3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5" name="Shape 39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6" name="Shape 39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49" name="Shape 3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0" name="Shape 3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1" name="Shape 3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54" name="Shape 3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5" name="Shape 3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6" name="Shape 3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61" name="Shape 3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2" name="Shape 39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3" name="Shape 39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68" name="Shape 3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9" name="Shape 39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0" name="Shape 39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75" name="Shape 3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6" name="Shape 39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7" name="Shape 39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82" name="Shape 3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3" name="Shape 39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4" name="Shape 39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89" name="Shape 3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0" name="Shape 39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1" name="Shape 39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Shape 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94" name="Shape 3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5" name="Shape 39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6" name="Shape 39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99" name="Shape 3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0" name="Shape 40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1" name="Shape 40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04" name="Shape 4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5" name="Shape 40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6" name="Shape 40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09" name="Shape 4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0" name="Shape 40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1" name="Shape 40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14" name="Shape 4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5" name="Shape 4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6" name="Shape 4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19" name="Shape 4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0" name="Shape 4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1" name="Shape 4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24" name="Shape 4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5" name="Shape 4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6" name="Shape 4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29" name="Shape 4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0" name="Shape 4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1" name="Shape 4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34" name="Shape 4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5" name="Shape 4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6" name="Shape 4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39" name="Shape 4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0" name="Shape 4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1" name="Shape 4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Shape 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Shape 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44" name="Shape 4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5" name="Shape 4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6" name="Shape 4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49" name="Shape 4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0" name="Shape 4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1" name="Shape 4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54" name="Shape 4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5" name="Shape 4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6" name="Shape 4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59" name="Shape 4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0" name="Shape 4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1" name="Shape 4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64" name="Shape 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" name="Shape 4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6" name="Shape 4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69" name="Shape 4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0" name="Shape 4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1" name="Shape 4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74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" name="Shape 4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6" name="Shape 4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79" name="Shape 4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0" name="Shape 4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1" name="Shape 4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84" name="Shape 4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5" name="Shape 4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6" name="Shape 4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89" name="Shape 4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0" name="Shape 4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1" name="Shape 4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Shape 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94" name="Shape 4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5" name="Shape 4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6" name="Shape 4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01" name="Shape 4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2" name="Shape 4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3" name="Shape 4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08" name="Shape 4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9" name="Shape 41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0" name="Shape 41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15" name="Shape 4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6" name="Shape 4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7" name="Shape 4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22" name="Shape 4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3" name="Shape 4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4" name="Shape 4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29" name="Shape 4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0" name="Shape 4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1" name="Shape 4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34" name="Shape 4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5" name="Shape 4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6" name="Shape 4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39" name="Shape 4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0" name="Shape 4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1" name="Shape 4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44" name="Shape 4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5" name="Shape 4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6" name="Shape 4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49" name="Shape 4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0" name="Shape 4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1" name="Shape 4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Shape 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54" name="Shape 4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5" name="Shape 4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6" name="Shape 4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59" name="Shape 4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0" name="Shape 4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1" name="Shape 4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66" name="Shape 4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7" name="Shape 4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8" name="Shape 4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73" name="Shape 4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4" name="Shape 4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5" name="Shape 4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80" name="Shape 4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1" name="Shape 4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2" name="Shape 4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87" name="Shape 4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8" name="Shape 4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9" name="Shape 4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94" name="Shape 4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5" name="Shape 4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6" name="Shape 4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99" name="Shape 4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0" name="Shape 4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1" name="Shape 4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04" name="Shape 4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5" name="Shape 4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6" name="Shape 4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09" name="Shape 4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0" name="Shape 42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1" name="Shape 42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Shape 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14" name="Shape 4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5" name="Shape 4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6" name="Shape 4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19" name="Shape 4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0" name="Shape 4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1" name="Shape 4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24" name="Shape 4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5" name="Shape 4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6" name="Shape 4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29" name="Shape 4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0" name="Shape 4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1" name="Shape 4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34" name="Shape 4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5" name="Shape 4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6" name="Shape 4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39" name="Shape 4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0" name="Shape 4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1" name="Shape 4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44" name="Shape 4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5" name="Shape 4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6" name="Shape 4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49" name="Shape 4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0" name="Shape 4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1" name="Shape 4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54" name="Shape 4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5" name="Shape 4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6" name="Shape 4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59" name="Shape 4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0" name="Shape 4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1" name="Shape 4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Shape 4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64" name="Shape 4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5" name="Shape 4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6" name="Shape 4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69" name="Shape 4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0" name="Shape 4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1" name="Shape 4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74" name="Shape 4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5" name="Shape 4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6" name="Shape 4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79" name="Shape 4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0" name="Shape 4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1" name="Shape 4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84" name="Shape 4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5" name="Shape 4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6" name="Shape 4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89" name="Shape 4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0" name="Shape 4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1" name="Shape 4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94" name="Shape 4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5" name="Shape 4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6" name="Shape 4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99" name="Shape 4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" name="Shape 4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1" name="Shape 4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06" name="Shape 4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7" name="Shape 43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8" name="Shape 43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13" name="Shape 4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4" name="Shape 43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5" name="Shape 43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Shape 4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20" name="Shape 4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1" name="Shape 43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2" name="Shape 43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27" name="Shape 4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8" name="Shape 43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9" name="Shape 43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34" name="Shape 4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5" name="Shape 4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6" name="Shape 4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39" name="Shape 4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0" name="Shape 43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1" name="Shape 43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44" name="Shape 4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5" name="Shape 43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6" name="Shape 43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49" name="Shape 4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0" name="Shape 43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1" name="Shape 43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54" name="Shape 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5" name="Shape 4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6" name="Shape 4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59" name="Shape 4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0" name="Shape 4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1" name="Shape 4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64" name="Shape 4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5" name="Shape 4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6" name="Shape 4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71" name="Shape 4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2" name="Shape 43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3" name="Shape 43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Shape 4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Shape 4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78" name="Shape 4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9" name="Shape 43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0" name="Shape 43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85" name="Shape 4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6" name="Shape 43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7" name="Shape 43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92" name="Shape 4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3" name="Shape 43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4" name="Shape 43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99" name="Shape 4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0" name="Shape 44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1" name="Shape 44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04" name="Shape 4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5" name="Shape 44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6" name="Shape 44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09" name="Shape 4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0" name="Shape 44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1" name="Shape 44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14" name="Shape 4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5" name="Shape 44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6" name="Shape 44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19" name="Shape 4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0" name="Shape 44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1" name="Shape 44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24" name="Shape 4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5" name="Shape 4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6" name="Shape 4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29" name="Shape 4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0" name="Shape 4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1" name="Shape 4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Shape 4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34" name="Shape 4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5" name="Shape 4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6" name="Shape 4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39" name="Shape 4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0" name="Shape 4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1" name="Shape 4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44" name="Shape 4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5" name="Shape 4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6" name="Shape 4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49" name="Shape 4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0" name="Shape 4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1" name="Shape 4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54" name="Shape 4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5" name="Shape 4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6" name="Shape 4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59" name="Shape 4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0" name="Shape 4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1" name="Shape 4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64" name="Shape 4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5" name="Shape 4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6" name="Shape 4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69" name="Shape 4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0" name="Shape 4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1" name="Shape 4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74" name="Shape 4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5" name="Shape 4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6" name="Shape 4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79" name="Shape 4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0" name="Shape 4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1" name="Shape 4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Shape 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84" name="Shape 4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5" name="Shape 4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6" name="Shape 4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89" name="Shape 4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0" name="Shape 4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1" name="Shape 4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94" name="Shape 4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" name="Shape 4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6" name="Shape 4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99" name="Shape 4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0" name="Shape 4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1" name="Shape 4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04" name="Shape 4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" name="Shape 4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6" name="Shape 4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11" name="Shape 4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2" name="Shape 45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3" name="Shape 45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18" name="Shape 4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9" name="Shape 45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0" name="Shape 45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25" name="Shape 4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6" name="Shape 45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7" name="Shape 45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32" name="Shape 4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3" name="Shape 45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4" name="Shape 45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39" name="Shape 4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0" name="Shape 4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1" name="Shape 4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Shape 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44" name="Shape 4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5" name="Shape 4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6" name="Shape 4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49" name="Shape 4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0" name="Shape 4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1" name="Shape 4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54" name="Shape 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5" name="Shape 4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6" name="Shape 4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59" name="Shape 4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0" name="Shape 4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1" name="Shape 4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64" name="Shape 4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5" name="Shape 4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6" name="Shape 4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69" name="Shape 4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0" name="Shape 4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1" name="Shape 4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76" name="Shape 4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" name="Shape 45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8" name="Shape 45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83" name="Shape 4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4" name="Shape 45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5" name="Shape 45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90" name="Shape 4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1" name="Shape 45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2" name="Shape 45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97" name="Shape 4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8" name="Shape 45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9" name="Shape 45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Shape 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04" name="Shape 4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5" name="Shape 46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6" name="Shape 46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09" name="Shape 4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0" name="Shape 46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1" name="Shape 46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14" name="Shape 4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5" name="Shape 46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6" name="Shape 46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19" name="Shape 4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0" name="Shape 46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1" name="Shape 46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24" name="Shape 4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5" name="Shape 46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6" name="Shape 46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29" name="Shape 4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0" name="Shape 46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1" name="Shape 46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34" name="Shape 4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5" name="Shape 4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6" name="Shape 4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39" name="Shape 4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0" name="Shape 46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1" name="Shape 46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44" name="Shape 4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5" name="Shape 46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6" name="Shape 46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49" name="Shape 4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0" name="Shape 46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1" name="Shape 46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Shape 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54" name="Shape 4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5" name="Shape 4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6" name="Shape 4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59" name="Shape 4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0" name="Shape 46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1" name="Shape 46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64" name="Shape 4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5" name="Shape 4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6" name="Shape 4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69" name="Shape 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0" name="Shape 46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1" name="Shape 46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74" name="Shape 4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5" name="Shape 46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6" name="Shape 46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79" name="Shape 4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0" name="Shape 4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1" name="Shape 4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84" name="Shape 4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5" name="Shape 46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6" name="Shape 46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89" name="Shape 4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0" name="Shape 46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1" name="Shape 46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94" name="Shape 4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5" name="Shape 4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6" name="Shape 4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99" name="Shape 4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0" name="Shape 47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1" name="Shape 47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Shape 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04" name="Shape 4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5" name="Shape 47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6" name="Shape 47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09" name="Shape 4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" name="Shape 47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1" name="Shape 47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16" name="Shape 4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7" name="Shape 47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8" name="Shape 47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23" name="Shape 4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4" name="Shape 47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5" name="Shape 47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30" name="Shape 4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1" name="Shape 47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2" name="Shape 47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37" name="Shape 4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8" name="Shape 47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9" name="Shape 47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44" name="Shape 4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5" name="Shape 47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6" name="Shape 47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49" name="Shape 4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0" name="Shape 47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1" name="Shape 47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54" name="Shape 4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5" name="Shape 47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6" name="Shape 47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59" name="Shape 4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0" name="Shape 4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1" name="Shape 4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Shape 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Shape 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64" name="Shape 4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5" name="Shape 47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6" name="Shape 47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69" name="Shape 4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0" name="Shape 47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1" name="Shape 47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74" name="Shape 4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5" name="Shape 47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6" name="Shape 47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81" name="Shape 4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2" name="Shape 47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3" name="Shape 47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88" name="Shape 4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9" name="Shape 47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0" name="Shape 47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95" name="Shape 4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6" name="Shape 47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7" name="Shape 47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02" name="Shape 4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3" name="Shape 48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4" name="Shape 48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09" name="Shape 4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0" name="Shape 48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1" name="Shape 48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14" name="Shape 4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5" name="Shape 4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6" name="Shape 4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19" name="Shape 4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0" name="Shape 48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1" name="Shape 48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Shape 5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Shape 5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24" name="Shape 4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5" name="Shape 48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6" name="Shape 48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29" name="Shape 4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0" name="Shape 48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1" name="Shape 48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34" name="Shape 4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5" name="Shape 48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6" name="Shape 48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39" name="Shape 4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0" name="Shape 48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1" name="Shape 48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44" name="Shape 4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5" name="Shape 48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6" name="Shape 48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49" name="Shape 4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0" name="Shape 4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1" name="Shape 4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54" name="Shape 4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5" name="Shape 48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6" name="Shape 48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59" name="Shape 4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0" name="Shape 48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1" name="Shape 48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64" name="Shape 4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5" name="Shape 48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6" name="Shape 48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69" name="Shape 4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0" name="Shape 48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1" name="Shape 48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Shape 5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Shape 5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74" name="Shape 4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5" name="Shape 48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6" name="Shape 48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79" name="Shape 4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0" name="Shape 48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1" name="Shape 48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84" name="Shape 4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5" name="Shape 48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6" name="Shape 48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89" name="Shape 4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0" name="Shape 48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1" name="Shape 48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94" name="Shape 4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5" name="Shape 48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6" name="Shape 48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99" name="Shape 4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0" name="Shape 49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1" name="Shape 49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04" name="Shape 4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5" name="Shape 49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6" name="Shape 49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09" name="Shape 4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0" name="Shape 4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1" name="Shape 4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14" name="Shape 4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" name="Shape 49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6" name="Shape 49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21" name="Shape 4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2" name="Shape 49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3" name="Shape 49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Shape 5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Shape 5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28" name="Shape 4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9" name="Shape 49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0" name="Shape 49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35" name="Shape 4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6" name="Shape 49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7" name="Shape 49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42" name="Shape 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3" name="Shape 49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4" name="Shape 49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49" name="Shape 4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0" name="Shape 4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1" name="Shape 4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54" name="Shape 4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5" name="Shape 49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6" name="Shape 49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59" name="Shape 4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0" name="Shape 49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1" name="Shape 49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64" name="Shape 4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5" name="Shape 49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6" name="Shape 49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69" name="Shape 4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0" name="Shape 49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1" name="Shape 49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74" name="Shape 4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5" name="Shape 49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6" name="Shape 49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79" name="Shape 4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0" name="Shape 49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1" name="Shape 49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Shape 5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86" name="Shape 4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7" name="Shape 49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8" name="Shape 49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93" name="Shape 4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4" name="Shape 49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5" name="Shape 49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00" name="Shape 5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1" name="Shape 50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2" name="Shape 50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07" name="Shape 5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8" name="Shape 50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9" name="Shape 50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14" name="Shape 5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5" name="Shape 50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6" name="Shape 50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19" name="Shape 5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0" name="Shape 50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1" name="Shape 50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24" name="Shape 5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5" name="Shape 50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6" name="Shape 50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29" name="Shape 5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0" name="Shape 5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1" name="Shape 5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34" name="Shape 5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5" name="Shape 50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6" name="Shape 50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39" name="Shape 5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0" name="Shape 5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1" name="Shape 5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Shape 5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Shape 5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44" name="Shape 5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5" name="Shape 50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6" name="Shape 50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49" name="Shape 5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0" name="Shape 50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1" name="Shape 50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54" name="Shape 5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5" name="Shape 50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6" name="Shape 50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59" name="Shape 5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0" name="Shape 50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1" name="Shape 50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64" name="Shape 5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5" name="Shape 50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6" name="Shape 50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69" name="Shape 5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0" name="Shape 50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1" name="Shape 50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74" name="Shape 5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5" name="Shape 50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6" name="Shape 50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79" name="Shape 5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0" name="Shape 50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1" name="Shape 50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84" name="Shape 5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5" name="Shape 50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6" name="Shape 50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89" name="Shape 5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0" name="Shape 50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1" name="Shape 50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Shape 5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Shape 5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94" name="Shape 5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5" name="Shape 50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6" name="Shape 50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99" name="Shape 5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0" name="Shape 5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1" name="Shape 5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04" name="Shape 5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5" name="Shape 5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6" name="Shape 5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09" name="Shape 5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0" name="Shape 51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1" name="Shape 5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14" name="Shape 5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5" name="Shape 5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6" name="Shape 5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19" name="Shape 5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" name="Shape 5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1" name="Shape 5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26" name="Shape 5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7" name="Shape 5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8" name="Shape 5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33" name="Shape 5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4" name="Shape 5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5" name="Shape 5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40" name="Shape 5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1" name="Shape 5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2" name="Shape 5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47" name="Shape 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8" name="Shape 5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9" name="Shape 5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Shape 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54" name="Shape 5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5" name="Shape 5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6" name="Shape 5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59" name="Shape 5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0" name="Shape 51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1" name="Shape 51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64" name="Shape 5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5" name="Shape 5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6" name="Shape 5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69" name="Shape 5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0" name="Shape 51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1" name="Shape 51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74" name="Shape 5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5" name="Shape 5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6" name="Shape 5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79" name="Shape 5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0" name="Shape 5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1" name="Shape 5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84" name="Shape 5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5" name="Shape 5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6" name="Shape 5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91" name="Shape 5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2" name="Shape 5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3" name="Shape 5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98" name="Shape 5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9" name="Shape 5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0" name="Shape 5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05" name="Shape 5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6" name="Shape 52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7" name="Shape 52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Shape 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12" name="Shape 5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3" name="Shape 5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4" name="Shape 5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19" name="Shape 5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0" name="Shape 5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1" name="Shape 5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24" name="Shape 5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5" name="Shape 5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6" name="Shape 5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29" name="Shape 5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0" name="Shape 5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1" name="Shape 5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34" name="Shape 5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5" name="Shape 5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6" name="Shape 5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39" name="Shape 5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0" name="Shape 52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1" name="Shape 52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44" name="Shape 5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5" name="Shape 5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6" name="Shape 5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49" name="Shape 5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0" name="Shape 52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1" name="Shape 52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54" name="Shape 5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5" name="Shape 5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6" name="Shape 5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59" name="Shape 5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0" name="Shape 52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1" name="Shape 52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Shape 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Shape 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64" name="Shape 5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5" name="Shape 5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6" name="Shape 5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69" name="Shape 5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0" name="Shape 5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1" name="Shape 5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74" name="Shape 5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5" name="Shape 52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6" name="Shape 52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79" name="Shape 5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0" name="Shape 5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1" name="Shape 5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84" name="Shape 5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5" name="Shape 52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6" name="Shape 52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89" name="Shape 5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0" name="Shape 52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1" name="Shape 52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94" name="Shape 5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5" name="Shape 5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6" name="Shape 5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99" name="Shape 5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0" name="Shape 53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1" name="Shape 53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04" name="Shape 5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5" name="Shape 5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6" name="Shape 5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09" name="Shape 5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0" name="Shape 53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1" name="Shape 53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Shape 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Shape 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14" name="Shape 5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5" name="Shape 5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6" name="Shape 5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19" name="Shape 5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0" name="Shape 53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1" name="Shape 53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24" name="Shape 5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" name="Shape 53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6" name="Shape 53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31" name="Shape 5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2" name="Shape 53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3" name="Shape 53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38" name="Shape 5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9" name="Shape 53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0" name="Shape 5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45" name="Shape 5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6" name="Shape 53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7" name="Shape 53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52" name="Shape 5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3" name="Shape 53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4" name="Shape 53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59" name="Shape 5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0" name="Shape 53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1" name="Shape 53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64" name="Shape 5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5" name="Shape 53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6" name="Shape 53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69" name="Shape 5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0" name="Shape 53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1" name="Shape 53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" name="Shape 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74" name="Shape 5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5" name="Shape 5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6" name="Shape 5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79" name="Shape 5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0" name="Shape 53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1" name="Shape 53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84" name="Shape 5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5" name="Shape 53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6" name="Shape 53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89" name="Shape 5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0" name="Shape 53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1" name="Shape 53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96" name="Shape 5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7" name="Shape 53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8" name="Shape 53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03" name="Shape 5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4" name="Shape 54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5" name="Shape 54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10" name="Shape 5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1" name="Shape 54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2" name="Shape 54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17" name="Shape 5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8" name="Shape 54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9" name="Shape 54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24" name="Shape 5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5" name="Shape 5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6" name="Shape 5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29" name="Shape 5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0" name="Shape 54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1" name="Shape 54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Shape 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Shape 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34" name="Shape 5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5" name="Shape 54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6" name="Shape 54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39" name="Shape 5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0" name="Shape 54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1" name="Shape 54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44" name="Shape 5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5" name="Shape 54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6" name="Shape 54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49" name="Shape 5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0" name="Shape 5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1" name="Shape 5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54" name="Shape 5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5" name="Shape 54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6" name="Shape 54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59" name="Shape 5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0" name="Shape 54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1" name="Shape 54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64" name="Shape 5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5" name="Shape 54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6" name="Shape 54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69" name="Shape 5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0" name="Shape 54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1" name="Shape 54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74" name="Shape 5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5" name="Shape 54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6" name="Shape 54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79" name="Shape 5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0" name="Shape 54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1" name="Shape 54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Shape 5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" name="Shape 5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84" name="Shape 5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5" name="Shape 54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6" name="Shape 54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89" name="Shape 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0" name="Shape 54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1" name="Shape 54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94" name="Shape 5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5" name="Shape 54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6" name="Shape 54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499" name="Shape 5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0" name="Shape 55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1" name="Shape 55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04" name="Shape 5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5" name="Shape 55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6" name="Shape 55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09" name="Shape 5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0" name="Shape 55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1" name="Shape 55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14" name="Shape 5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5" name="Shape 5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6" name="Shape 5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19" name="Shape 5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0" name="Shape 55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1" name="Shape 55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24" name="Shape 5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5" name="Shape 55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6" name="Shape 55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29" name="Shape 5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" name="Shape 55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1" name="Shape 55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Shape 6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Shape 6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36" name="Shape 5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7" name="Shape 55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8" name="Shape 55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43" name="Shape 5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4" name="Shape 55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5" name="Shape 55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50" name="Shape 5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1" name="Shape 55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2" name="Shape 55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57" name="Shape 5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8" name="Shape 55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9" name="Shape 55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64" name="Shape 5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5" name="Shape 55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6" name="Shape 55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69" name="Shape 5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0" name="Shape 5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1" name="Shape 5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74" name="Shape 5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5" name="Shape 55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6" name="Shape 55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79" name="Shape 5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0" name="Shape 55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1" name="Shape 55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84" name="Shape 5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5" name="Shape 55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6" name="Shape 55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589" name="Shape 5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0" name="Shape 5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1" name="Shape 5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5"/>
            <a:ext cx="1081625" cy="1124949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6537562" y="33429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cxnSp>
        <p:nvCxnSpPr>
          <p:cNvPr id="12" name="Shape 12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000"/>
            </a:lvl1pPr>
            <a:lvl2pPr lvl="1" algn="ctr">
              <a:spcBef>
                <a:spcPts val="0"/>
              </a:spcBef>
              <a:buSzPct val="100000"/>
              <a:defRPr sz="4000"/>
            </a:lvl2pPr>
            <a:lvl3pPr lvl="2" algn="ctr">
              <a:spcBef>
                <a:spcPts val="0"/>
              </a:spcBef>
              <a:buSzPct val="100000"/>
              <a:defRPr sz="4000"/>
            </a:lvl3pPr>
            <a:lvl4pPr lvl="3" algn="ctr">
              <a:spcBef>
                <a:spcPts val="0"/>
              </a:spcBef>
              <a:buSzPct val="100000"/>
              <a:defRPr sz="4000"/>
            </a:lvl4pPr>
            <a:lvl5pPr lvl="4" algn="ctr">
              <a:spcBef>
                <a:spcPts val="0"/>
              </a:spcBef>
              <a:buSzPct val="100000"/>
              <a:defRPr sz="4000"/>
            </a:lvl5pPr>
            <a:lvl6pPr lvl="5" algn="ctr">
              <a:spcBef>
                <a:spcPts val="0"/>
              </a:spcBef>
              <a:buSzPct val="100000"/>
              <a:defRPr sz="4000"/>
            </a:lvl6pPr>
            <a:lvl7pPr lvl="6" algn="ctr">
              <a:spcBef>
                <a:spcPts val="0"/>
              </a:spcBef>
              <a:buSzPct val="100000"/>
              <a:defRPr sz="4000"/>
            </a:lvl7pPr>
            <a:lvl8pPr lvl="7" algn="ctr">
              <a:spcBef>
                <a:spcPts val="0"/>
              </a:spcBef>
              <a:buSzPct val="100000"/>
              <a:defRPr sz="4000"/>
            </a:lvl8pPr>
            <a:lvl9pPr lvl="8" algn="ctr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Shape 18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Shape 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" name="Shape 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Shape 36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Shape 4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4.jpg"/></Relationships>
</file>

<file path=ppt/slides/_rels/slide10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0.xml"/><Relationship Id="rId3" Type="http://schemas.openxmlformats.org/officeDocument/2006/relationships/image" Target="../media/image5.jpg"/></Relationships>
</file>

<file path=ppt/slides/_rels/slide10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1.xml"/><Relationship Id="rId3" Type="http://schemas.openxmlformats.org/officeDocument/2006/relationships/image" Target="../media/image5.jpg"/></Relationships>
</file>

<file path=ppt/slides/_rels/slide10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2.xml"/><Relationship Id="rId3" Type="http://schemas.openxmlformats.org/officeDocument/2006/relationships/image" Target="../media/image5.jpg"/></Relationships>
</file>

<file path=ppt/slides/_rels/slide10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3.xml"/><Relationship Id="rId3" Type="http://schemas.openxmlformats.org/officeDocument/2006/relationships/image" Target="../media/image5.jpg"/></Relationships>
</file>

<file path=ppt/slides/_rels/slide10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04.xml"/><Relationship Id="rId3" Type="http://schemas.openxmlformats.org/officeDocument/2006/relationships/image" Target="../media/image5.jpg"/></Relationships>
</file>

<file path=ppt/slides/_rels/slide10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05.xml"/><Relationship Id="rId3" Type="http://schemas.openxmlformats.org/officeDocument/2006/relationships/image" Target="../media/image1.jpg"/></Relationships>
</file>

<file path=ppt/slides/_rels/slide10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06.xml"/><Relationship Id="rId3" Type="http://schemas.openxmlformats.org/officeDocument/2006/relationships/image" Target="../media/image1.jpg"/></Relationships>
</file>

<file path=ppt/slides/_rels/slide10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07.xml"/><Relationship Id="rId3" Type="http://schemas.openxmlformats.org/officeDocument/2006/relationships/image" Target="../media/image1.jpg"/></Relationships>
</file>

<file path=ppt/slides/_rels/slide10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08.xml"/><Relationship Id="rId3" Type="http://schemas.openxmlformats.org/officeDocument/2006/relationships/image" Target="../media/image1.jpg"/></Relationships>
</file>

<file path=ppt/slides/_rels/slide10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09.xml"/><Relationship Id="rId3" Type="http://schemas.openxmlformats.org/officeDocument/2006/relationships/image" Target="../media/image1.jp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5.jpg"/></Relationships>
</file>

<file path=ppt/slides/_rels/slide10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0.xml"/><Relationship Id="rId3" Type="http://schemas.openxmlformats.org/officeDocument/2006/relationships/image" Target="../media/image2.jpg"/></Relationships>
</file>

<file path=ppt/slides/_rels/slide10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1.xml"/><Relationship Id="rId3" Type="http://schemas.openxmlformats.org/officeDocument/2006/relationships/image" Target="../media/image2.jpg"/></Relationships>
</file>

<file path=ppt/slides/_rels/slide10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2.xml"/><Relationship Id="rId3" Type="http://schemas.openxmlformats.org/officeDocument/2006/relationships/image" Target="../media/image2.jpg"/></Relationships>
</file>

<file path=ppt/slides/_rels/slide10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3.xml"/><Relationship Id="rId3" Type="http://schemas.openxmlformats.org/officeDocument/2006/relationships/image" Target="../media/image2.jpg"/></Relationships>
</file>

<file path=ppt/slides/_rels/slide10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4.xml"/><Relationship Id="rId3" Type="http://schemas.openxmlformats.org/officeDocument/2006/relationships/image" Target="../media/image2.jpg"/></Relationships>
</file>

<file path=ppt/slides/_rels/slide10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5.xml"/><Relationship Id="rId3" Type="http://schemas.openxmlformats.org/officeDocument/2006/relationships/image" Target="../media/image3.jpg"/></Relationships>
</file>

<file path=ppt/slides/_rels/slide10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6.xml"/><Relationship Id="rId3" Type="http://schemas.openxmlformats.org/officeDocument/2006/relationships/image" Target="../media/image3.jpg"/></Relationships>
</file>

<file path=ppt/slides/_rels/slide10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7.xml"/><Relationship Id="rId3" Type="http://schemas.openxmlformats.org/officeDocument/2006/relationships/image" Target="../media/image3.jpg"/></Relationships>
</file>

<file path=ppt/slides/_rels/slide10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8.xml"/><Relationship Id="rId3" Type="http://schemas.openxmlformats.org/officeDocument/2006/relationships/image" Target="../media/image3.jpg"/></Relationships>
</file>

<file path=ppt/slides/_rels/slide10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9.xml"/><Relationship Id="rId3" Type="http://schemas.openxmlformats.org/officeDocument/2006/relationships/image" Target="../media/image3.jp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5.jpg"/></Relationships>
</file>

<file path=ppt/slides/_rels/slide10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20.xml"/><Relationship Id="rId3" Type="http://schemas.openxmlformats.org/officeDocument/2006/relationships/image" Target="../media/image4.jpg"/></Relationships>
</file>

<file path=ppt/slides/_rels/slide10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21.xml"/><Relationship Id="rId3" Type="http://schemas.openxmlformats.org/officeDocument/2006/relationships/image" Target="../media/image4.jpg"/></Relationships>
</file>

<file path=ppt/slides/_rels/slide10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22.xml"/><Relationship Id="rId3" Type="http://schemas.openxmlformats.org/officeDocument/2006/relationships/image" Target="../media/image4.jpg"/></Relationships>
</file>

<file path=ppt/slides/_rels/slide10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23.xml"/><Relationship Id="rId3" Type="http://schemas.openxmlformats.org/officeDocument/2006/relationships/image" Target="../media/image4.jpg"/></Relationships>
</file>

<file path=ppt/slides/_rels/slide10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24.xml"/><Relationship Id="rId3" Type="http://schemas.openxmlformats.org/officeDocument/2006/relationships/image" Target="../media/image4.jpg"/></Relationships>
</file>

<file path=ppt/slides/_rels/slide10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25.xml"/><Relationship Id="rId3" Type="http://schemas.openxmlformats.org/officeDocument/2006/relationships/image" Target="../media/image4.jpg"/></Relationships>
</file>

<file path=ppt/slides/_rels/slide10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6.xml"/><Relationship Id="rId3" Type="http://schemas.openxmlformats.org/officeDocument/2006/relationships/image" Target="../media/image5.jpg"/></Relationships>
</file>

<file path=ppt/slides/_rels/slide10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7.xml"/><Relationship Id="rId3" Type="http://schemas.openxmlformats.org/officeDocument/2006/relationships/image" Target="../media/image5.jpg"/></Relationships>
</file>

<file path=ppt/slides/_rels/slide10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8.xml"/><Relationship Id="rId3" Type="http://schemas.openxmlformats.org/officeDocument/2006/relationships/image" Target="../media/image5.jpg"/></Relationships>
</file>

<file path=ppt/slides/_rels/slide10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29.xml"/><Relationship Id="rId3" Type="http://schemas.openxmlformats.org/officeDocument/2006/relationships/image" Target="../media/image5.jp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5.jpg"/></Relationships>
</file>

<file path=ppt/slides/_rels/slide10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0.xml"/><Relationship Id="rId3" Type="http://schemas.openxmlformats.org/officeDocument/2006/relationships/image" Target="../media/image5.jpg"/></Relationships>
</file>

<file path=ppt/slides/_rels/slide10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31.xml"/><Relationship Id="rId3" Type="http://schemas.openxmlformats.org/officeDocument/2006/relationships/image" Target="../media/image2.jpg"/></Relationships>
</file>

<file path=ppt/slides/_rels/slide10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32.xml"/><Relationship Id="rId3" Type="http://schemas.openxmlformats.org/officeDocument/2006/relationships/image" Target="../media/image2.jpg"/></Relationships>
</file>

<file path=ppt/slides/_rels/slide10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33.xml"/><Relationship Id="rId3" Type="http://schemas.openxmlformats.org/officeDocument/2006/relationships/image" Target="../media/image2.jpg"/></Relationships>
</file>

<file path=ppt/slides/_rels/slide10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34.xml"/><Relationship Id="rId3" Type="http://schemas.openxmlformats.org/officeDocument/2006/relationships/image" Target="../media/image2.jpg"/></Relationships>
</file>

<file path=ppt/slides/_rels/slide10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35.xml"/><Relationship Id="rId3" Type="http://schemas.openxmlformats.org/officeDocument/2006/relationships/image" Target="../media/image2.jpg"/></Relationships>
</file>

<file path=ppt/slides/_rels/slide10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36.xml"/><Relationship Id="rId3" Type="http://schemas.openxmlformats.org/officeDocument/2006/relationships/image" Target="../media/image2.jpg"/></Relationships>
</file>

<file path=ppt/slides/_rels/slide10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7.xml"/><Relationship Id="rId3" Type="http://schemas.openxmlformats.org/officeDocument/2006/relationships/image" Target="../media/image5.jpg"/></Relationships>
</file>

<file path=ppt/slides/_rels/slide10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8.xml"/><Relationship Id="rId3" Type="http://schemas.openxmlformats.org/officeDocument/2006/relationships/image" Target="../media/image5.jpg"/></Relationships>
</file>

<file path=ppt/slides/_rels/slide10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39.xml"/><Relationship Id="rId3" Type="http://schemas.openxmlformats.org/officeDocument/2006/relationships/image" Target="../media/image5.jp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5.jpg"/></Relationships>
</file>

<file path=ppt/slides/_rels/slide10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0.xml"/><Relationship Id="rId3" Type="http://schemas.openxmlformats.org/officeDocument/2006/relationships/image" Target="../media/image5.jpg"/></Relationships>
</file>

<file path=ppt/slides/_rels/slide10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41.xml"/><Relationship Id="rId3" Type="http://schemas.openxmlformats.org/officeDocument/2006/relationships/image" Target="../media/image5.jpg"/></Relationships>
</file>

<file path=ppt/slides/_rels/slide10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42.xml"/><Relationship Id="rId3" Type="http://schemas.openxmlformats.org/officeDocument/2006/relationships/image" Target="../media/image1.jpg"/></Relationships>
</file>

<file path=ppt/slides/_rels/slide10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43.xml"/><Relationship Id="rId3" Type="http://schemas.openxmlformats.org/officeDocument/2006/relationships/image" Target="../media/image1.jpg"/></Relationships>
</file>

<file path=ppt/slides/_rels/slide10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44.xml"/><Relationship Id="rId3" Type="http://schemas.openxmlformats.org/officeDocument/2006/relationships/image" Target="../media/image1.jpg"/></Relationships>
</file>

<file path=ppt/slides/_rels/slide10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45.xml"/><Relationship Id="rId3" Type="http://schemas.openxmlformats.org/officeDocument/2006/relationships/image" Target="../media/image1.jpg"/></Relationships>
</file>

<file path=ppt/slides/_rels/slide10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46.xml"/><Relationship Id="rId3" Type="http://schemas.openxmlformats.org/officeDocument/2006/relationships/image" Target="../media/image1.jpg"/></Relationships>
</file>

<file path=ppt/slides/_rels/slide10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47.xml"/><Relationship Id="rId3" Type="http://schemas.openxmlformats.org/officeDocument/2006/relationships/image" Target="../media/image2.jpg"/></Relationships>
</file>

<file path=ppt/slides/_rels/slide10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48.xml"/><Relationship Id="rId3" Type="http://schemas.openxmlformats.org/officeDocument/2006/relationships/image" Target="../media/image2.jpg"/></Relationships>
</file>

<file path=ppt/slides/_rels/slide10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49.xml"/><Relationship Id="rId3" Type="http://schemas.openxmlformats.org/officeDocument/2006/relationships/image" Target="../media/image2.jp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5.jpg"/></Relationships>
</file>

<file path=ppt/slides/_rels/slide10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0.xml"/><Relationship Id="rId3" Type="http://schemas.openxmlformats.org/officeDocument/2006/relationships/image" Target="../media/image2.jpg"/></Relationships>
</file>

<file path=ppt/slides/_rels/slide10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1.xml"/><Relationship Id="rId3" Type="http://schemas.openxmlformats.org/officeDocument/2006/relationships/image" Target="../media/image2.jpg"/></Relationships>
</file>

<file path=ppt/slides/_rels/slide10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2.xml"/><Relationship Id="rId3" Type="http://schemas.openxmlformats.org/officeDocument/2006/relationships/image" Target="../media/image3.jpg"/></Relationships>
</file>

<file path=ppt/slides/_rels/slide10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3.xml"/><Relationship Id="rId3" Type="http://schemas.openxmlformats.org/officeDocument/2006/relationships/image" Target="../media/image3.jpg"/></Relationships>
</file>

<file path=ppt/slides/_rels/slide10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4.xml"/><Relationship Id="rId3" Type="http://schemas.openxmlformats.org/officeDocument/2006/relationships/image" Target="../media/image3.jpg"/></Relationships>
</file>

<file path=ppt/slides/_rels/slide10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5.xml"/><Relationship Id="rId3" Type="http://schemas.openxmlformats.org/officeDocument/2006/relationships/image" Target="../media/image3.jpg"/></Relationships>
</file>

<file path=ppt/slides/_rels/slide10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6.xml"/><Relationship Id="rId3" Type="http://schemas.openxmlformats.org/officeDocument/2006/relationships/image" Target="../media/image3.jpg"/></Relationships>
</file>

<file path=ppt/slides/_rels/slide10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7.xml"/><Relationship Id="rId3" Type="http://schemas.openxmlformats.org/officeDocument/2006/relationships/image" Target="../media/image4.jpg"/></Relationships>
</file>

<file path=ppt/slides/_rels/slide10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8.xml"/><Relationship Id="rId3" Type="http://schemas.openxmlformats.org/officeDocument/2006/relationships/image" Target="../media/image4.jpg"/></Relationships>
</file>

<file path=ppt/slides/_rels/slide10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9.xml"/><Relationship Id="rId3" Type="http://schemas.openxmlformats.org/officeDocument/2006/relationships/image" Target="../media/image4.jp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2.jpg"/></Relationships>
</file>

<file path=ppt/slides/_rels/slide10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60.xml"/><Relationship Id="rId3" Type="http://schemas.openxmlformats.org/officeDocument/2006/relationships/image" Target="../media/image4.jpg"/></Relationships>
</file>

<file path=ppt/slides/_rels/slide10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61.xml"/><Relationship Id="rId3" Type="http://schemas.openxmlformats.org/officeDocument/2006/relationships/image" Target="../media/image4.jpg"/></Relationships>
</file>

<file path=ppt/slides/_rels/slide10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62.xml"/><Relationship Id="rId3" Type="http://schemas.openxmlformats.org/officeDocument/2006/relationships/image" Target="../media/image4.jpg"/></Relationships>
</file>

<file path=ppt/slides/_rels/slide10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3.xml"/><Relationship Id="rId3" Type="http://schemas.openxmlformats.org/officeDocument/2006/relationships/image" Target="../media/image5.jpg"/></Relationships>
</file>

<file path=ppt/slides/_rels/slide10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4.xml"/><Relationship Id="rId3" Type="http://schemas.openxmlformats.org/officeDocument/2006/relationships/image" Target="../media/image5.jpg"/></Relationships>
</file>

<file path=ppt/slides/_rels/slide10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5.xml"/><Relationship Id="rId3" Type="http://schemas.openxmlformats.org/officeDocument/2006/relationships/image" Target="../media/image5.jpg"/></Relationships>
</file>

<file path=ppt/slides/_rels/slide10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6.xml"/><Relationship Id="rId3" Type="http://schemas.openxmlformats.org/officeDocument/2006/relationships/image" Target="../media/image5.jpg"/></Relationships>
</file>

<file path=ppt/slides/_rels/slide10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67.xml"/><Relationship Id="rId3" Type="http://schemas.openxmlformats.org/officeDocument/2006/relationships/image" Target="../media/image5.jpg"/></Relationships>
</file>

<file path=ppt/slides/_rels/slide10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68.xml"/><Relationship Id="rId3" Type="http://schemas.openxmlformats.org/officeDocument/2006/relationships/image" Target="../media/image2.jpg"/></Relationships>
</file>

<file path=ppt/slides/_rels/slide10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69.xml"/><Relationship Id="rId3" Type="http://schemas.openxmlformats.org/officeDocument/2006/relationships/image" Target="../media/image2.jp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7.xml"/><Relationship Id="rId3" Type="http://schemas.openxmlformats.org/officeDocument/2006/relationships/image" Target="../media/image2.jpg"/></Relationships>
</file>

<file path=ppt/slides/_rels/slide10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70.xml"/><Relationship Id="rId3" Type="http://schemas.openxmlformats.org/officeDocument/2006/relationships/image" Target="../media/image2.jpg"/></Relationships>
</file>

<file path=ppt/slides/_rels/slide10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71.xml"/><Relationship Id="rId3" Type="http://schemas.openxmlformats.org/officeDocument/2006/relationships/image" Target="../media/image2.jpg"/></Relationships>
</file>

<file path=ppt/slides/_rels/slide10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72.xml"/><Relationship Id="rId3" Type="http://schemas.openxmlformats.org/officeDocument/2006/relationships/image" Target="../media/image2.jpg"/></Relationships>
</file>

<file path=ppt/slides/_rels/slide10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73.xml"/><Relationship Id="rId3" Type="http://schemas.openxmlformats.org/officeDocument/2006/relationships/image" Target="../media/image2.jpg"/></Relationships>
</file>

<file path=ppt/slides/_rels/slide10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4.xml"/><Relationship Id="rId3" Type="http://schemas.openxmlformats.org/officeDocument/2006/relationships/image" Target="../media/image5.jpg"/></Relationships>
</file>

<file path=ppt/slides/_rels/slide10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5.xml"/><Relationship Id="rId3" Type="http://schemas.openxmlformats.org/officeDocument/2006/relationships/image" Target="../media/image5.jpg"/></Relationships>
</file>

<file path=ppt/slides/_rels/slide10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6.xml"/><Relationship Id="rId3" Type="http://schemas.openxmlformats.org/officeDocument/2006/relationships/image" Target="../media/image5.jpg"/></Relationships>
</file>

<file path=ppt/slides/_rels/slide10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7.xml"/><Relationship Id="rId3" Type="http://schemas.openxmlformats.org/officeDocument/2006/relationships/image" Target="../media/image5.jpg"/></Relationships>
</file>

<file path=ppt/slides/_rels/slide10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78.xml"/><Relationship Id="rId3" Type="http://schemas.openxmlformats.org/officeDocument/2006/relationships/image" Target="../media/image5.jpg"/></Relationships>
</file>

<file path=ppt/slides/_rels/slide10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79.xml"/><Relationship Id="rId3" Type="http://schemas.openxmlformats.org/officeDocument/2006/relationships/image" Target="../media/image1.jpg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2.jpg"/></Relationships>
</file>

<file path=ppt/slides/_rels/slide10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80.xml"/><Relationship Id="rId3" Type="http://schemas.openxmlformats.org/officeDocument/2006/relationships/image" Target="../media/image1.jpg"/></Relationships>
</file>

<file path=ppt/slides/_rels/slide10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81.xml"/><Relationship Id="rId3" Type="http://schemas.openxmlformats.org/officeDocument/2006/relationships/image" Target="../media/image1.jpg"/></Relationships>
</file>

<file path=ppt/slides/_rels/slide10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82.xml"/><Relationship Id="rId3" Type="http://schemas.openxmlformats.org/officeDocument/2006/relationships/image" Target="../media/image1.jpg"/></Relationships>
</file>

<file path=ppt/slides/_rels/slide10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83.xml"/><Relationship Id="rId3" Type="http://schemas.openxmlformats.org/officeDocument/2006/relationships/image" Target="../media/image1.jpg"/></Relationships>
</file>

<file path=ppt/slides/_rels/slide10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84.xml"/><Relationship Id="rId3" Type="http://schemas.openxmlformats.org/officeDocument/2006/relationships/image" Target="../media/image2.jpg"/></Relationships>
</file>

<file path=ppt/slides/_rels/slide10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85.xml"/><Relationship Id="rId3" Type="http://schemas.openxmlformats.org/officeDocument/2006/relationships/image" Target="../media/image2.jpg"/></Relationships>
</file>

<file path=ppt/slides/_rels/slide10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86.xml"/><Relationship Id="rId3" Type="http://schemas.openxmlformats.org/officeDocument/2006/relationships/image" Target="../media/image2.jpg"/></Relationships>
</file>

<file path=ppt/slides/_rels/slide10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87.xml"/><Relationship Id="rId3" Type="http://schemas.openxmlformats.org/officeDocument/2006/relationships/image" Target="../media/image2.jpg"/></Relationships>
</file>

<file path=ppt/slides/_rels/slide10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88.xml"/><Relationship Id="rId3" Type="http://schemas.openxmlformats.org/officeDocument/2006/relationships/image" Target="../media/image2.jpg"/></Relationships>
</file>

<file path=ppt/slides/_rels/slide10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89.xml"/><Relationship Id="rId3" Type="http://schemas.openxmlformats.org/officeDocument/2006/relationships/image" Target="../media/image3.jp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.xml"/><Relationship Id="rId3" Type="http://schemas.openxmlformats.org/officeDocument/2006/relationships/image" Target="../media/image2.jpg"/></Relationships>
</file>

<file path=ppt/slides/_rels/slide10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0.xml"/><Relationship Id="rId3" Type="http://schemas.openxmlformats.org/officeDocument/2006/relationships/image" Target="../media/image3.jpg"/></Relationships>
</file>

<file path=ppt/slides/_rels/slide10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1.xml"/><Relationship Id="rId3" Type="http://schemas.openxmlformats.org/officeDocument/2006/relationships/image" Target="../media/image3.jpg"/></Relationships>
</file>

<file path=ppt/slides/_rels/slide10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2.xml"/><Relationship Id="rId3" Type="http://schemas.openxmlformats.org/officeDocument/2006/relationships/image" Target="../media/image3.jpg"/></Relationships>
</file>

<file path=ppt/slides/_rels/slide10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3.xml"/><Relationship Id="rId3" Type="http://schemas.openxmlformats.org/officeDocument/2006/relationships/image" Target="../media/image3.jpg"/></Relationships>
</file>

<file path=ppt/slides/_rels/slide10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4.xml"/><Relationship Id="rId3" Type="http://schemas.openxmlformats.org/officeDocument/2006/relationships/image" Target="../media/image4.jpg"/></Relationships>
</file>

<file path=ppt/slides/_rels/slide10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5.xml"/><Relationship Id="rId3" Type="http://schemas.openxmlformats.org/officeDocument/2006/relationships/image" Target="../media/image4.jpg"/></Relationships>
</file>

<file path=ppt/slides/_rels/slide10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6.xml"/><Relationship Id="rId3" Type="http://schemas.openxmlformats.org/officeDocument/2006/relationships/image" Target="../media/image4.jpg"/></Relationships>
</file>

<file path=ppt/slides/_rels/slide10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7.xml"/><Relationship Id="rId3" Type="http://schemas.openxmlformats.org/officeDocument/2006/relationships/image" Target="../media/image4.jpg"/></Relationships>
</file>

<file path=ppt/slides/_rels/slide10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8.xml"/><Relationship Id="rId3" Type="http://schemas.openxmlformats.org/officeDocument/2006/relationships/image" Target="../media/image4.jpg"/></Relationships>
</file>

<file path=ppt/slides/_rels/slide10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99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2.jpg"/></Relationships>
</file>

<file path=ppt/slides/_rels/slide1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0.xml"/><Relationship Id="rId3" Type="http://schemas.openxmlformats.org/officeDocument/2006/relationships/image" Target="../media/image5.jpg"/></Relationships>
</file>

<file path=ppt/slides/_rels/slide1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1.xml"/><Relationship Id="rId3" Type="http://schemas.openxmlformats.org/officeDocument/2006/relationships/image" Target="../media/image5.jpg"/></Relationships>
</file>

<file path=ppt/slides/_rels/slide1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2.xml"/><Relationship Id="rId3" Type="http://schemas.openxmlformats.org/officeDocument/2006/relationships/image" Target="../media/image5.jpg"/></Relationships>
</file>

<file path=ppt/slides/_rels/slide1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3.xml"/><Relationship Id="rId3" Type="http://schemas.openxmlformats.org/officeDocument/2006/relationships/image" Target="../media/image5.jpg"/></Relationships>
</file>

<file path=ppt/slides/_rels/slide1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04.xml"/><Relationship Id="rId3" Type="http://schemas.openxmlformats.org/officeDocument/2006/relationships/image" Target="../media/image5.jpg"/></Relationships>
</file>

<file path=ppt/slides/_rels/slide1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05.xml"/><Relationship Id="rId3" Type="http://schemas.openxmlformats.org/officeDocument/2006/relationships/image" Target="../media/image2.jpg"/></Relationships>
</file>

<file path=ppt/slides/_rels/slide1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06.xml"/><Relationship Id="rId3" Type="http://schemas.openxmlformats.org/officeDocument/2006/relationships/image" Target="../media/image2.jpg"/></Relationships>
</file>

<file path=ppt/slides/_rels/slide1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07.xml"/><Relationship Id="rId3" Type="http://schemas.openxmlformats.org/officeDocument/2006/relationships/image" Target="../media/image2.jpg"/></Relationships>
</file>

<file path=ppt/slides/_rels/slide1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08.xml"/><Relationship Id="rId3" Type="http://schemas.openxmlformats.org/officeDocument/2006/relationships/image" Target="../media/image2.jpg"/></Relationships>
</file>

<file path=ppt/slides/_rels/slide1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09.xml"/><Relationship Id="rId3" Type="http://schemas.openxmlformats.org/officeDocument/2006/relationships/image" Target="../media/image2.jp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2.jpg"/></Relationships>
</file>

<file path=ppt/slides/_rels/slide1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10.xml"/><Relationship Id="rId3" Type="http://schemas.openxmlformats.org/officeDocument/2006/relationships/image" Target="../media/image2.jpg"/></Relationships>
</file>

<file path=ppt/slides/_rels/slide1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1.xml"/><Relationship Id="rId3" Type="http://schemas.openxmlformats.org/officeDocument/2006/relationships/image" Target="../media/image5.jpg"/></Relationships>
</file>

<file path=ppt/slides/_rels/slide1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2.xml"/><Relationship Id="rId3" Type="http://schemas.openxmlformats.org/officeDocument/2006/relationships/image" Target="../media/image5.jpg"/></Relationships>
</file>

<file path=ppt/slides/_rels/slide1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3.xml"/><Relationship Id="rId3" Type="http://schemas.openxmlformats.org/officeDocument/2006/relationships/image" Target="../media/image5.jpg"/></Relationships>
</file>

<file path=ppt/slides/_rels/slide1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4.xml"/><Relationship Id="rId3" Type="http://schemas.openxmlformats.org/officeDocument/2006/relationships/image" Target="../media/image5.jpg"/></Relationships>
</file>

<file path=ppt/slides/_rels/slide1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15.xml"/><Relationship Id="rId3" Type="http://schemas.openxmlformats.org/officeDocument/2006/relationships/image" Target="../media/image5.jpg"/></Relationships>
</file>

<file path=ppt/slides/_rels/slide1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16.xml"/><Relationship Id="rId3" Type="http://schemas.openxmlformats.org/officeDocument/2006/relationships/image" Target="../media/image1.jpg"/></Relationships>
</file>

<file path=ppt/slides/_rels/slide1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17.xml"/><Relationship Id="rId3" Type="http://schemas.openxmlformats.org/officeDocument/2006/relationships/image" Target="../media/image1.jpg"/></Relationships>
</file>

<file path=ppt/slides/_rels/slide1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18.xml"/><Relationship Id="rId3" Type="http://schemas.openxmlformats.org/officeDocument/2006/relationships/image" Target="../media/image1.jpg"/></Relationships>
</file>

<file path=ppt/slides/_rels/slide1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19.xml"/><Relationship Id="rId3" Type="http://schemas.openxmlformats.org/officeDocument/2006/relationships/image" Target="../media/image1.jp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2.xml"/><Relationship Id="rId3" Type="http://schemas.openxmlformats.org/officeDocument/2006/relationships/image" Target="../media/image5.jpg"/></Relationships>
</file>

<file path=ppt/slides/_rels/slide1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20.xml"/><Relationship Id="rId3" Type="http://schemas.openxmlformats.org/officeDocument/2006/relationships/image" Target="../media/image1.jpg"/></Relationships>
</file>

<file path=ppt/slides/_rels/slide1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1.xml"/><Relationship Id="rId3" Type="http://schemas.openxmlformats.org/officeDocument/2006/relationships/image" Target="../media/image2.jpg"/></Relationships>
</file>

<file path=ppt/slides/_rels/slide1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2.xml"/><Relationship Id="rId3" Type="http://schemas.openxmlformats.org/officeDocument/2006/relationships/image" Target="../media/image2.jpg"/></Relationships>
</file>

<file path=ppt/slides/_rels/slide1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3.xml"/><Relationship Id="rId3" Type="http://schemas.openxmlformats.org/officeDocument/2006/relationships/image" Target="../media/image2.jpg"/></Relationships>
</file>

<file path=ppt/slides/_rels/slide1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4.xml"/><Relationship Id="rId3" Type="http://schemas.openxmlformats.org/officeDocument/2006/relationships/image" Target="../media/image2.jpg"/></Relationships>
</file>

<file path=ppt/slides/_rels/slide1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5.xml"/><Relationship Id="rId3" Type="http://schemas.openxmlformats.org/officeDocument/2006/relationships/image" Target="../media/image2.jpg"/></Relationships>
</file>

<file path=ppt/slides/_rels/slide1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6.xml"/><Relationship Id="rId3" Type="http://schemas.openxmlformats.org/officeDocument/2006/relationships/image" Target="../media/image3.jpg"/></Relationships>
</file>

<file path=ppt/slides/_rels/slide1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7.xml"/><Relationship Id="rId3" Type="http://schemas.openxmlformats.org/officeDocument/2006/relationships/image" Target="../media/image3.jpg"/></Relationships>
</file>

<file path=ppt/slides/_rels/slide1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8.xml"/><Relationship Id="rId3" Type="http://schemas.openxmlformats.org/officeDocument/2006/relationships/image" Target="../media/image3.jpg"/></Relationships>
</file>

<file path=ppt/slides/_rels/slide1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29.xml"/><Relationship Id="rId3" Type="http://schemas.openxmlformats.org/officeDocument/2006/relationships/image" Target="../media/image3.jpg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5.jpg"/></Relationships>
</file>

<file path=ppt/slides/_rels/slide1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30.xml"/><Relationship Id="rId3" Type="http://schemas.openxmlformats.org/officeDocument/2006/relationships/image" Target="../media/image3.jpg"/></Relationships>
</file>

<file path=ppt/slides/_rels/slide1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31.xml"/><Relationship Id="rId3" Type="http://schemas.openxmlformats.org/officeDocument/2006/relationships/image" Target="../media/image4.jpg"/></Relationships>
</file>

<file path=ppt/slides/_rels/slide1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32.xml"/><Relationship Id="rId3" Type="http://schemas.openxmlformats.org/officeDocument/2006/relationships/image" Target="../media/image4.jpg"/></Relationships>
</file>

<file path=ppt/slides/_rels/slide1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33.xml"/><Relationship Id="rId3" Type="http://schemas.openxmlformats.org/officeDocument/2006/relationships/image" Target="../media/image4.jpg"/></Relationships>
</file>

<file path=ppt/slides/_rels/slide1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34.xml"/><Relationship Id="rId3" Type="http://schemas.openxmlformats.org/officeDocument/2006/relationships/image" Target="../media/image4.jpg"/></Relationships>
</file>

<file path=ppt/slides/_rels/slide1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35.xml"/><Relationship Id="rId3" Type="http://schemas.openxmlformats.org/officeDocument/2006/relationships/image" Target="../media/image4.jpg"/></Relationships>
</file>

<file path=ppt/slides/_rels/slide1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36.xml"/><Relationship Id="rId3" Type="http://schemas.openxmlformats.org/officeDocument/2006/relationships/image" Target="../media/image4.jpg"/></Relationships>
</file>

<file path=ppt/slides/_rels/slide1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7.xml"/><Relationship Id="rId3" Type="http://schemas.openxmlformats.org/officeDocument/2006/relationships/image" Target="../media/image5.jpg"/></Relationships>
</file>

<file path=ppt/slides/_rels/slide1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8.xml"/><Relationship Id="rId3" Type="http://schemas.openxmlformats.org/officeDocument/2006/relationships/image" Target="../media/image5.jpg"/></Relationships>
</file>

<file path=ppt/slides/_rels/slide1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39.xml"/><Relationship Id="rId3" Type="http://schemas.openxmlformats.org/officeDocument/2006/relationships/image" Target="../media/image5.jp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5.jpg"/></Relationships>
</file>

<file path=ppt/slides/_rels/slide1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0.xml"/><Relationship Id="rId3" Type="http://schemas.openxmlformats.org/officeDocument/2006/relationships/image" Target="../media/image5.jpg"/></Relationships>
</file>

<file path=ppt/slides/_rels/slide1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1.xml"/><Relationship Id="rId3" Type="http://schemas.openxmlformats.org/officeDocument/2006/relationships/image" Target="../media/image5.jpg"/></Relationships>
</file>

<file path=ppt/slides/_rels/slide1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42.xml"/><Relationship Id="rId3" Type="http://schemas.openxmlformats.org/officeDocument/2006/relationships/image" Target="../media/image2.jpg"/></Relationships>
</file>

<file path=ppt/slides/_rels/slide1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43.xml"/><Relationship Id="rId3" Type="http://schemas.openxmlformats.org/officeDocument/2006/relationships/image" Target="../media/image2.jpg"/></Relationships>
</file>

<file path=ppt/slides/_rels/slide1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44.xml"/><Relationship Id="rId3" Type="http://schemas.openxmlformats.org/officeDocument/2006/relationships/image" Target="../media/image2.jpg"/></Relationships>
</file>

<file path=ppt/slides/_rels/slide1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45.xml"/><Relationship Id="rId3" Type="http://schemas.openxmlformats.org/officeDocument/2006/relationships/image" Target="../media/image2.jpg"/></Relationships>
</file>

<file path=ppt/slides/_rels/slide1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46.xml"/><Relationship Id="rId3" Type="http://schemas.openxmlformats.org/officeDocument/2006/relationships/image" Target="../media/image2.jpg"/></Relationships>
</file>

<file path=ppt/slides/_rels/slide1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47.xml"/><Relationship Id="rId3" Type="http://schemas.openxmlformats.org/officeDocument/2006/relationships/image" Target="../media/image2.jpg"/></Relationships>
</file>

<file path=ppt/slides/_rels/slide1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8.xml"/><Relationship Id="rId3" Type="http://schemas.openxmlformats.org/officeDocument/2006/relationships/image" Target="../media/image5.jpg"/></Relationships>
</file>

<file path=ppt/slides/_rels/slide1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49.xml"/><Relationship Id="rId3" Type="http://schemas.openxmlformats.org/officeDocument/2006/relationships/image" Target="../media/image5.jp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5.jpg"/></Relationships>
</file>

<file path=ppt/slides/_rels/slide1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0.xml"/><Relationship Id="rId3" Type="http://schemas.openxmlformats.org/officeDocument/2006/relationships/image" Target="../media/image5.jpg"/></Relationships>
</file>

<file path=ppt/slides/_rels/slide1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1.xml"/><Relationship Id="rId3" Type="http://schemas.openxmlformats.org/officeDocument/2006/relationships/image" Target="../media/image5.jpg"/></Relationships>
</file>

<file path=ppt/slides/_rels/slide1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52.xml"/><Relationship Id="rId3" Type="http://schemas.openxmlformats.org/officeDocument/2006/relationships/image" Target="../media/image5.jpg"/></Relationships>
</file>

<file path=ppt/slides/_rels/slide1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53.xml"/><Relationship Id="rId3" Type="http://schemas.openxmlformats.org/officeDocument/2006/relationships/image" Target="../media/image1.jpg"/></Relationships>
</file>

<file path=ppt/slides/_rels/slide1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54.xml"/><Relationship Id="rId3" Type="http://schemas.openxmlformats.org/officeDocument/2006/relationships/image" Target="../media/image1.jpg"/></Relationships>
</file>

<file path=ppt/slides/_rels/slide1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55.xml"/><Relationship Id="rId3" Type="http://schemas.openxmlformats.org/officeDocument/2006/relationships/image" Target="../media/image1.jpg"/></Relationships>
</file>

<file path=ppt/slides/_rels/slide1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56.xml"/><Relationship Id="rId3" Type="http://schemas.openxmlformats.org/officeDocument/2006/relationships/image" Target="../media/image1.jpg"/></Relationships>
</file>

<file path=ppt/slides/_rels/slide1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57.xml"/><Relationship Id="rId3" Type="http://schemas.openxmlformats.org/officeDocument/2006/relationships/image" Target="../media/image1.jpg"/></Relationships>
</file>

<file path=ppt/slides/_rels/slide1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58.xml"/><Relationship Id="rId3" Type="http://schemas.openxmlformats.org/officeDocument/2006/relationships/image" Target="../media/image2.jpg"/></Relationships>
</file>

<file path=ppt/slides/_rels/slide1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59.xml"/><Relationship Id="rId3" Type="http://schemas.openxmlformats.org/officeDocument/2006/relationships/image" Target="../media/image2.jp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5.jpg"/></Relationships>
</file>

<file path=ppt/slides/_rels/slide1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0.xml"/><Relationship Id="rId3" Type="http://schemas.openxmlformats.org/officeDocument/2006/relationships/image" Target="../media/image2.jpg"/></Relationships>
</file>

<file path=ppt/slides/_rels/slide1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1.xml"/><Relationship Id="rId3" Type="http://schemas.openxmlformats.org/officeDocument/2006/relationships/image" Target="../media/image2.jpg"/></Relationships>
</file>

<file path=ppt/slides/_rels/slide1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2.xml"/><Relationship Id="rId3" Type="http://schemas.openxmlformats.org/officeDocument/2006/relationships/image" Target="../media/image2.jpg"/></Relationships>
</file>

<file path=ppt/slides/_rels/slide1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3.xml"/><Relationship Id="rId3" Type="http://schemas.openxmlformats.org/officeDocument/2006/relationships/image" Target="../media/image3.jpg"/></Relationships>
</file>

<file path=ppt/slides/_rels/slide1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4.xml"/><Relationship Id="rId3" Type="http://schemas.openxmlformats.org/officeDocument/2006/relationships/image" Target="../media/image3.jpg"/></Relationships>
</file>

<file path=ppt/slides/_rels/slide1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5.xml"/><Relationship Id="rId3" Type="http://schemas.openxmlformats.org/officeDocument/2006/relationships/image" Target="../media/image3.jpg"/></Relationships>
</file>

<file path=ppt/slides/_rels/slide1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6.xml"/><Relationship Id="rId3" Type="http://schemas.openxmlformats.org/officeDocument/2006/relationships/image" Target="../media/image3.jpg"/></Relationships>
</file>

<file path=ppt/slides/_rels/slide1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7.xml"/><Relationship Id="rId3" Type="http://schemas.openxmlformats.org/officeDocument/2006/relationships/image" Target="../media/image3.jpg"/></Relationships>
</file>

<file path=ppt/slides/_rels/slide1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8.xml"/><Relationship Id="rId3" Type="http://schemas.openxmlformats.org/officeDocument/2006/relationships/image" Target="../media/image4.jpg"/></Relationships>
</file>

<file path=ppt/slides/_rels/slide1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9.xml"/><Relationship Id="rId3" Type="http://schemas.openxmlformats.org/officeDocument/2006/relationships/image" Target="../media/image4.jp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7.xml"/><Relationship Id="rId3" Type="http://schemas.openxmlformats.org/officeDocument/2006/relationships/image" Target="../media/image1.jpg"/></Relationships>
</file>

<file path=ppt/slides/_rels/slide1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70.xml"/><Relationship Id="rId3" Type="http://schemas.openxmlformats.org/officeDocument/2006/relationships/image" Target="../media/image4.jpg"/></Relationships>
</file>

<file path=ppt/slides/_rels/slide1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71.xml"/><Relationship Id="rId3" Type="http://schemas.openxmlformats.org/officeDocument/2006/relationships/image" Target="../media/image4.jpg"/></Relationships>
</file>

<file path=ppt/slides/_rels/slide1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72.xml"/><Relationship Id="rId3" Type="http://schemas.openxmlformats.org/officeDocument/2006/relationships/image" Target="../media/image4.jpg"/></Relationships>
</file>

<file path=ppt/slides/_rels/slide11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73.xml"/><Relationship Id="rId3" Type="http://schemas.openxmlformats.org/officeDocument/2006/relationships/image" Target="../media/image4.jpg"/></Relationships>
</file>

<file path=ppt/slides/_rels/slide11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4.xml"/><Relationship Id="rId3" Type="http://schemas.openxmlformats.org/officeDocument/2006/relationships/image" Target="../media/image5.jpg"/></Relationships>
</file>

<file path=ppt/slides/_rels/slide11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5.xml"/><Relationship Id="rId3" Type="http://schemas.openxmlformats.org/officeDocument/2006/relationships/image" Target="../media/image5.jpg"/></Relationships>
</file>

<file path=ppt/slides/_rels/slide11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6.xml"/><Relationship Id="rId3" Type="http://schemas.openxmlformats.org/officeDocument/2006/relationships/image" Target="../media/image5.jpg"/></Relationships>
</file>

<file path=ppt/slides/_rels/slide11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7.xml"/><Relationship Id="rId3" Type="http://schemas.openxmlformats.org/officeDocument/2006/relationships/image" Target="../media/image5.jpg"/></Relationships>
</file>

<file path=ppt/slides/_rels/slide11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78.xml"/><Relationship Id="rId3" Type="http://schemas.openxmlformats.org/officeDocument/2006/relationships/image" Target="../media/image5.jpg"/></Relationships>
</file>

<file path=ppt/slides/_rels/slide11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79.xml"/><Relationship Id="rId3" Type="http://schemas.openxmlformats.org/officeDocument/2006/relationships/image" Target="../media/image2.jpg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1.jpg"/></Relationships>
</file>

<file path=ppt/slides/_rels/slide11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80.xml"/><Relationship Id="rId3" Type="http://schemas.openxmlformats.org/officeDocument/2006/relationships/image" Target="../media/image2.jpg"/></Relationships>
</file>

<file path=ppt/slides/_rels/slide11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81.xml"/><Relationship Id="rId3" Type="http://schemas.openxmlformats.org/officeDocument/2006/relationships/image" Target="../media/image2.jpg"/></Relationships>
</file>

<file path=ppt/slides/_rels/slide11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82.xml"/><Relationship Id="rId3" Type="http://schemas.openxmlformats.org/officeDocument/2006/relationships/image" Target="../media/image2.jpg"/></Relationships>
</file>

<file path=ppt/slides/_rels/slide11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83.xml"/><Relationship Id="rId3" Type="http://schemas.openxmlformats.org/officeDocument/2006/relationships/image" Target="../media/image2.jpg"/></Relationships>
</file>

<file path=ppt/slides/_rels/slide11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84.xml"/><Relationship Id="rId3" Type="http://schemas.openxmlformats.org/officeDocument/2006/relationships/image" Target="../media/image2.jpg"/></Relationships>
</file>

<file path=ppt/slides/_rels/slide11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5.xml"/><Relationship Id="rId3" Type="http://schemas.openxmlformats.org/officeDocument/2006/relationships/image" Target="../media/image5.jpg"/></Relationships>
</file>

<file path=ppt/slides/_rels/slide11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6.xml"/><Relationship Id="rId3" Type="http://schemas.openxmlformats.org/officeDocument/2006/relationships/image" Target="../media/image5.jpg"/></Relationships>
</file>

<file path=ppt/slides/_rels/slide11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7.xml"/><Relationship Id="rId3" Type="http://schemas.openxmlformats.org/officeDocument/2006/relationships/image" Target="../media/image5.jpg"/></Relationships>
</file>

<file path=ppt/slides/_rels/slide11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8.xml"/><Relationship Id="rId3" Type="http://schemas.openxmlformats.org/officeDocument/2006/relationships/image" Target="../media/image5.jpg"/></Relationships>
</file>

<file path=ppt/slides/_rels/slide11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89.xml"/><Relationship Id="rId3" Type="http://schemas.openxmlformats.org/officeDocument/2006/relationships/image" Target="../media/image5.jp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1.jpg"/></Relationships>
</file>

<file path=ppt/slides/_rels/slide11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90.xml"/><Relationship Id="rId3" Type="http://schemas.openxmlformats.org/officeDocument/2006/relationships/image" Target="../media/image1.jpg"/></Relationships>
</file>

<file path=ppt/slides/_rels/slide11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91.xml"/><Relationship Id="rId3" Type="http://schemas.openxmlformats.org/officeDocument/2006/relationships/image" Target="../media/image1.jpg"/></Relationships>
</file>

<file path=ppt/slides/_rels/slide11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92.xml"/><Relationship Id="rId3" Type="http://schemas.openxmlformats.org/officeDocument/2006/relationships/image" Target="../media/image1.jpg"/></Relationships>
</file>

<file path=ppt/slides/_rels/slide11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93.xml"/><Relationship Id="rId3" Type="http://schemas.openxmlformats.org/officeDocument/2006/relationships/image" Target="../media/image1.jpg"/></Relationships>
</file>

<file path=ppt/slides/_rels/slide11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94.xml"/><Relationship Id="rId3" Type="http://schemas.openxmlformats.org/officeDocument/2006/relationships/image" Target="../media/image1.jpg"/></Relationships>
</file>

<file path=ppt/slides/_rels/slide11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95.xml"/><Relationship Id="rId3" Type="http://schemas.openxmlformats.org/officeDocument/2006/relationships/image" Target="../media/image2.jpg"/></Relationships>
</file>

<file path=ppt/slides/_rels/slide11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96.xml"/><Relationship Id="rId3" Type="http://schemas.openxmlformats.org/officeDocument/2006/relationships/image" Target="../media/image2.jpg"/></Relationships>
</file>

<file path=ppt/slides/_rels/slide11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97.xml"/><Relationship Id="rId3" Type="http://schemas.openxmlformats.org/officeDocument/2006/relationships/image" Target="../media/image2.jpg"/></Relationships>
</file>

<file path=ppt/slides/_rels/slide11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98.xml"/><Relationship Id="rId3" Type="http://schemas.openxmlformats.org/officeDocument/2006/relationships/image" Target="../media/image2.jpg"/></Relationships>
</file>

<file path=ppt/slides/_rels/slide11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99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1.jpg"/></Relationships>
</file>

<file path=ppt/slides/_rels/slide12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0.xml"/><Relationship Id="rId3" Type="http://schemas.openxmlformats.org/officeDocument/2006/relationships/image" Target="../media/image3.jpg"/></Relationships>
</file>

<file path=ppt/slides/_rels/slide12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1.xml"/><Relationship Id="rId3" Type="http://schemas.openxmlformats.org/officeDocument/2006/relationships/image" Target="../media/image3.jpg"/></Relationships>
</file>

<file path=ppt/slides/_rels/slide12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2.xml"/><Relationship Id="rId3" Type="http://schemas.openxmlformats.org/officeDocument/2006/relationships/image" Target="../media/image3.jpg"/></Relationships>
</file>

<file path=ppt/slides/_rels/slide12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3.xml"/><Relationship Id="rId3" Type="http://schemas.openxmlformats.org/officeDocument/2006/relationships/image" Target="../media/image3.jpg"/></Relationships>
</file>

<file path=ppt/slides/_rels/slide12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4.xml"/><Relationship Id="rId3" Type="http://schemas.openxmlformats.org/officeDocument/2006/relationships/image" Target="../media/image3.jpg"/></Relationships>
</file>

<file path=ppt/slides/_rels/slide12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5.xml"/><Relationship Id="rId3" Type="http://schemas.openxmlformats.org/officeDocument/2006/relationships/image" Target="../media/image4.jpg"/></Relationships>
</file>

<file path=ppt/slides/_rels/slide12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6.xml"/><Relationship Id="rId3" Type="http://schemas.openxmlformats.org/officeDocument/2006/relationships/image" Target="../media/image4.jpg"/></Relationships>
</file>

<file path=ppt/slides/_rels/slide12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7.xml"/><Relationship Id="rId3" Type="http://schemas.openxmlformats.org/officeDocument/2006/relationships/image" Target="../media/image4.jpg"/></Relationships>
</file>

<file path=ppt/slides/_rels/slide12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8.xml"/><Relationship Id="rId3" Type="http://schemas.openxmlformats.org/officeDocument/2006/relationships/image" Target="../media/image4.jpg"/></Relationships>
</file>

<file path=ppt/slides/_rels/slide12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09.xml"/><Relationship Id="rId3" Type="http://schemas.openxmlformats.org/officeDocument/2006/relationships/image" Target="../media/image4.jp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1.jpg"/></Relationships>
</file>

<file path=ppt/slides/_rels/slide12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10.xml"/><Relationship Id="rId3" Type="http://schemas.openxmlformats.org/officeDocument/2006/relationships/image" Target="../media/image4.jpg"/></Relationships>
</file>

<file path=ppt/slides/_rels/slide12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1.xml"/><Relationship Id="rId3" Type="http://schemas.openxmlformats.org/officeDocument/2006/relationships/image" Target="../media/image5.jpg"/></Relationships>
</file>

<file path=ppt/slides/_rels/slide12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2.xml"/><Relationship Id="rId3" Type="http://schemas.openxmlformats.org/officeDocument/2006/relationships/image" Target="../media/image5.jpg"/></Relationships>
</file>

<file path=ppt/slides/_rels/slide12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3.xml"/><Relationship Id="rId3" Type="http://schemas.openxmlformats.org/officeDocument/2006/relationships/image" Target="../media/image5.jpg"/></Relationships>
</file>

<file path=ppt/slides/_rels/slide12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4.xml"/><Relationship Id="rId3" Type="http://schemas.openxmlformats.org/officeDocument/2006/relationships/image" Target="../media/image5.jpg"/></Relationships>
</file>

<file path=ppt/slides/_rels/slide12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15.xml"/><Relationship Id="rId3" Type="http://schemas.openxmlformats.org/officeDocument/2006/relationships/image" Target="../media/image5.jpg"/></Relationships>
</file>

<file path=ppt/slides/_rels/slide12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16.xml"/><Relationship Id="rId3" Type="http://schemas.openxmlformats.org/officeDocument/2006/relationships/image" Target="../media/image2.jpg"/></Relationships>
</file>

<file path=ppt/slides/_rels/slide12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17.xml"/><Relationship Id="rId3" Type="http://schemas.openxmlformats.org/officeDocument/2006/relationships/image" Target="../media/image2.jpg"/></Relationships>
</file>

<file path=ppt/slides/_rels/slide12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18.xml"/><Relationship Id="rId3" Type="http://schemas.openxmlformats.org/officeDocument/2006/relationships/image" Target="../media/image2.jpg"/></Relationships>
</file>

<file path=ppt/slides/_rels/slide12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19.xml"/><Relationship Id="rId3" Type="http://schemas.openxmlformats.org/officeDocument/2006/relationships/image" Target="../media/image2.jp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2.jpg"/></Relationships>
</file>

<file path=ppt/slides/_rels/slide12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20.xml"/><Relationship Id="rId3" Type="http://schemas.openxmlformats.org/officeDocument/2006/relationships/image" Target="../media/image2.jpg"/></Relationships>
</file>

<file path=ppt/slides/_rels/slide12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21.xml"/><Relationship Id="rId3" Type="http://schemas.openxmlformats.org/officeDocument/2006/relationships/image" Target="../media/image2.jpg"/></Relationships>
</file>

<file path=ppt/slides/_rels/slide12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2.xml"/><Relationship Id="rId3" Type="http://schemas.openxmlformats.org/officeDocument/2006/relationships/image" Target="../media/image5.jpg"/></Relationships>
</file>

<file path=ppt/slides/_rels/slide12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3.xml"/><Relationship Id="rId3" Type="http://schemas.openxmlformats.org/officeDocument/2006/relationships/image" Target="../media/image5.jpg"/></Relationships>
</file>

<file path=ppt/slides/_rels/slide12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4.xml"/><Relationship Id="rId3" Type="http://schemas.openxmlformats.org/officeDocument/2006/relationships/image" Target="../media/image5.jpg"/></Relationships>
</file>

<file path=ppt/slides/_rels/slide12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5.xml"/><Relationship Id="rId3" Type="http://schemas.openxmlformats.org/officeDocument/2006/relationships/image" Target="../media/image5.jpg"/></Relationships>
</file>

<file path=ppt/slides/_rels/slide12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26.xml"/><Relationship Id="rId3" Type="http://schemas.openxmlformats.org/officeDocument/2006/relationships/image" Target="../media/image5.jpg"/></Relationships>
</file>

<file path=ppt/slides/_rels/slide12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27.xml"/><Relationship Id="rId3" Type="http://schemas.openxmlformats.org/officeDocument/2006/relationships/image" Target="../media/image1.jpg"/></Relationships>
</file>

<file path=ppt/slides/_rels/slide12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28.xml"/><Relationship Id="rId3" Type="http://schemas.openxmlformats.org/officeDocument/2006/relationships/image" Target="../media/image1.jpg"/></Relationships>
</file>

<file path=ppt/slides/_rels/slide12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29.xml"/><Relationship Id="rId3" Type="http://schemas.openxmlformats.org/officeDocument/2006/relationships/image" Target="../media/image1.jp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2.jpg"/></Relationships>
</file>

<file path=ppt/slides/_rels/slide12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30.xml"/><Relationship Id="rId3" Type="http://schemas.openxmlformats.org/officeDocument/2006/relationships/image" Target="../media/image1.jpg"/></Relationships>
</file>

<file path=ppt/slides/_rels/slide12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31.xml"/><Relationship Id="rId3" Type="http://schemas.openxmlformats.org/officeDocument/2006/relationships/image" Target="../media/image1.jpg"/></Relationships>
</file>

<file path=ppt/slides/_rels/slide12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32.xml"/><Relationship Id="rId3" Type="http://schemas.openxmlformats.org/officeDocument/2006/relationships/image" Target="../media/image2.jpg"/></Relationships>
</file>

<file path=ppt/slides/_rels/slide12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33.xml"/><Relationship Id="rId3" Type="http://schemas.openxmlformats.org/officeDocument/2006/relationships/image" Target="../media/image2.jpg"/></Relationships>
</file>

<file path=ppt/slides/_rels/slide12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34.xml"/><Relationship Id="rId3" Type="http://schemas.openxmlformats.org/officeDocument/2006/relationships/image" Target="../media/image2.jpg"/></Relationships>
</file>

<file path=ppt/slides/_rels/slide12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35.xml"/><Relationship Id="rId3" Type="http://schemas.openxmlformats.org/officeDocument/2006/relationships/image" Target="../media/image2.jpg"/></Relationships>
</file>

<file path=ppt/slides/_rels/slide12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36.xml"/><Relationship Id="rId3" Type="http://schemas.openxmlformats.org/officeDocument/2006/relationships/image" Target="../media/image2.jpg"/></Relationships>
</file>

<file path=ppt/slides/_rels/slide12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37.xml"/><Relationship Id="rId3" Type="http://schemas.openxmlformats.org/officeDocument/2006/relationships/image" Target="../media/image3.jpg"/></Relationships>
</file>

<file path=ppt/slides/_rels/slide12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38.xml"/><Relationship Id="rId3" Type="http://schemas.openxmlformats.org/officeDocument/2006/relationships/image" Target="../media/image3.jpg"/></Relationships>
</file>

<file path=ppt/slides/_rels/slide12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39.xml"/><Relationship Id="rId3" Type="http://schemas.openxmlformats.org/officeDocument/2006/relationships/image" Target="../media/image3.jpg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2.jpg"/></Relationships>
</file>

<file path=ppt/slides/_rels/slide12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0.xml"/><Relationship Id="rId3" Type="http://schemas.openxmlformats.org/officeDocument/2006/relationships/image" Target="../media/image3.jpg"/></Relationships>
</file>

<file path=ppt/slides/_rels/slide12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1.xml"/><Relationship Id="rId3" Type="http://schemas.openxmlformats.org/officeDocument/2006/relationships/image" Target="../media/image3.jpg"/></Relationships>
</file>

<file path=ppt/slides/_rels/slide12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2.xml"/><Relationship Id="rId3" Type="http://schemas.openxmlformats.org/officeDocument/2006/relationships/image" Target="../media/image4.jpg"/></Relationships>
</file>

<file path=ppt/slides/_rels/slide12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3.xml"/><Relationship Id="rId3" Type="http://schemas.openxmlformats.org/officeDocument/2006/relationships/image" Target="../media/image4.jpg"/></Relationships>
</file>

<file path=ppt/slides/_rels/slide12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4.xml"/><Relationship Id="rId3" Type="http://schemas.openxmlformats.org/officeDocument/2006/relationships/image" Target="../media/image4.jpg"/></Relationships>
</file>

<file path=ppt/slides/_rels/slide12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5.xml"/><Relationship Id="rId3" Type="http://schemas.openxmlformats.org/officeDocument/2006/relationships/image" Target="../media/image4.jpg"/></Relationships>
</file>

<file path=ppt/slides/_rels/slide12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6.xml"/><Relationship Id="rId3" Type="http://schemas.openxmlformats.org/officeDocument/2006/relationships/image" Target="../media/image4.jpg"/></Relationships>
</file>

<file path=ppt/slides/_rels/slide12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47.xml"/><Relationship Id="rId3" Type="http://schemas.openxmlformats.org/officeDocument/2006/relationships/image" Target="../media/image4.jpg"/></Relationships>
</file>

<file path=ppt/slides/_rels/slide12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8.xml"/><Relationship Id="rId3" Type="http://schemas.openxmlformats.org/officeDocument/2006/relationships/image" Target="../media/image5.jpg"/></Relationships>
</file>

<file path=ppt/slides/_rels/slide12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49.xml"/><Relationship Id="rId3" Type="http://schemas.openxmlformats.org/officeDocument/2006/relationships/image" Target="../media/image5.jp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2.jpg"/></Relationships>
</file>

<file path=ppt/slides/_rels/slide12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0.xml"/><Relationship Id="rId3" Type="http://schemas.openxmlformats.org/officeDocument/2006/relationships/image" Target="../media/image5.jpg"/></Relationships>
</file>

<file path=ppt/slides/_rels/slide12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1.xml"/><Relationship Id="rId3" Type="http://schemas.openxmlformats.org/officeDocument/2006/relationships/image" Target="../media/image5.jpg"/></Relationships>
</file>

<file path=ppt/slides/_rels/slide12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2.xml"/><Relationship Id="rId3" Type="http://schemas.openxmlformats.org/officeDocument/2006/relationships/image" Target="../media/image5.jpg"/></Relationships>
</file>

<file path=ppt/slides/_rels/slide12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53.xml"/><Relationship Id="rId3" Type="http://schemas.openxmlformats.org/officeDocument/2006/relationships/image" Target="../media/image2.jpg"/></Relationships>
</file>

<file path=ppt/slides/_rels/slide12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54.xml"/><Relationship Id="rId3" Type="http://schemas.openxmlformats.org/officeDocument/2006/relationships/image" Target="../media/image2.jpg"/></Relationships>
</file>

<file path=ppt/slides/_rels/slide12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55.xml"/><Relationship Id="rId3" Type="http://schemas.openxmlformats.org/officeDocument/2006/relationships/image" Target="../media/image2.jpg"/></Relationships>
</file>

<file path=ppt/slides/_rels/slide12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56.xml"/><Relationship Id="rId3" Type="http://schemas.openxmlformats.org/officeDocument/2006/relationships/image" Target="../media/image2.jpg"/></Relationships>
</file>

<file path=ppt/slides/_rels/slide12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57.xml"/><Relationship Id="rId3" Type="http://schemas.openxmlformats.org/officeDocument/2006/relationships/image" Target="../media/image2.jpg"/></Relationships>
</file>

<file path=ppt/slides/_rels/slide12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58.xml"/><Relationship Id="rId3" Type="http://schemas.openxmlformats.org/officeDocument/2006/relationships/image" Target="../media/image2.jpg"/></Relationships>
</file>

<file path=ppt/slides/_rels/slide12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59.xml"/><Relationship Id="rId3" Type="http://schemas.openxmlformats.org/officeDocument/2006/relationships/image" Target="../media/image5.jp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2.jpg"/></Relationships>
</file>

<file path=ppt/slides/_rels/slide12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0.xml"/><Relationship Id="rId3" Type="http://schemas.openxmlformats.org/officeDocument/2006/relationships/image" Target="../media/image5.jpg"/></Relationships>
</file>

<file path=ppt/slides/_rels/slide12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1.xml"/><Relationship Id="rId3" Type="http://schemas.openxmlformats.org/officeDocument/2006/relationships/image" Target="../media/image5.jpg"/></Relationships>
</file>

<file path=ppt/slides/_rels/slide12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2.xml"/><Relationship Id="rId3" Type="http://schemas.openxmlformats.org/officeDocument/2006/relationships/image" Target="../media/image5.jpg"/></Relationships>
</file>

<file path=ppt/slides/_rels/slide12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63.xml"/><Relationship Id="rId3" Type="http://schemas.openxmlformats.org/officeDocument/2006/relationships/image" Target="../media/image5.jpg"/></Relationships>
</file>

<file path=ppt/slides/_rels/slide12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64.xml"/><Relationship Id="rId3" Type="http://schemas.openxmlformats.org/officeDocument/2006/relationships/image" Target="../media/image1.jpg"/></Relationships>
</file>

<file path=ppt/slides/_rels/slide12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65.xml"/><Relationship Id="rId3" Type="http://schemas.openxmlformats.org/officeDocument/2006/relationships/image" Target="../media/image1.jpg"/></Relationships>
</file>

<file path=ppt/slides/_rels/slide12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66.xml"/><Relationship Id="rId3" Type="http://schemas.openxmlformats.org/officeDocument/2006/relationships/image" Target="../media/image1.jpg"/></Relationships>
</file>

<file path=ppt/slides/_rels/slide12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67.xml"/><Relationship Id="rId3" Type="http://schemas.openxmlformats.org/officeDocument/2006/relationships/image" Target="../media/image1.jpg"/></Relationships>
</file>

<file path=ppt/slides/_rels/slide12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68.xml"/><Relationship Id="rId3" Type="http://schemas.openxmlformats.org/officeDocument/2006/relationships/image" Target="../media/image1.jpg"/></Relationships>
</file>

<file path=ppt/slides/_rels/slide12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69.xml"/><Relationship Id="rId3" Type="http://schemas.openxmlformats.org/officeDocument/2006/relationships/image" Target="../media/image2.jp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.xml"/><Relationship Id="rId3" Type="http://schemas.openxmlformats.org/officeDocument/2006/relationships/image" Target="../media/image3.jpg"/></Relationships>
</file>

<file path=ppt/slides/_rels/slide12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0.xml"/><Relationship Id="rId3" Type="http://schemas.openxmlformats.org/officeDocument/2006/relationships/image" Target="../media/image2.jpg"/></Relationships>
</file>

<file path=ppt/slides/_rels/slide12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1.xml"/><Relationship Id="rId3" Type="http://schemas.openxmlformats.org/officeDocument/2006/relationships/image" Target="../media/image2.jpg"/></Relationships>
</file>

<file path=ppt/slides/_rels/slide12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2.xml"/><Relationship Id="rId3" Type="http://schemas.openxmlformats.org/officeDocument/2006/relationships/image" Target="../media/image2.jpg"/></Relationships>
</file>

<file path=ppt/slides/_rels/slide12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3.xml"/><Relationship Id="rId3" Type="http://schemas.openxmlformats.org/officeDocument/2006/relationships/image" Target="../media/image2.jpg"/></Relationships>
</file>

<file path=ppt/slides/_rels/slide12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4.xml"/><Relationship Id="rId3" Type="http://schemas.openxmlformats.org/officeDocument/2006/relationships/image" Target="../media/image3.jpg"/></Relationships>
</file>

<file path=ppt/slides/_rels/slide12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5.xml"/><Relationship Id="rId3" Type="http://schemas.openxmlformats.org/officeDocument/2006/relationships/image" Target="../media/image3.jpg"/></Relationships>
</file>

<file path=ppt/slides/_rels/slide12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6.xml"/><Relationship Id="rId3" Type="http://schemas.openxmlformats.org/officeDocument/2006/relationships/image" Target="../media/image3.jpg"/></Relationships>
</file>

<file path=ppt/slides/_rels/slide12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7.xml"/><Relationship Id="rId3" Type="http://schemas.openxmlformats.org/officeDocument/2006/relationships/image" Target="../media/image3.jpg"/></Relationships>
</file>

<file path=ppt/slides/_rels/slide12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8.xml"/><Relationship Id="rId3" Type="http://schemas.openxmlformats.org/officeDocument/2006/relationships/image" Target="../media/image3.jpg"/></Relationships>
</file>

<file path=ppt/slides/_rels/slide12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79.xml"/><Relationship Id="rId3" Type="http://schemas.openxmlformats.org/officeDocument/2006/relationships/image" Target="../media/image4.jpg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3.jpg"/></Relationships>
</file>

<file path=ppt/slides/_rels/slide12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80.xml"/><Relationship Id="rId3" Type="http://schemas.openxmlformats.org/officeDocument/2006/relationships/image" Target="../media/image4.jpg"/></Relationships>
</file>

<file path=ppt/slides/_rels/slide12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81.xml"/><Relationship Id="rId3" Type="http://schemas.openxmlformats.org/officeDocument/2006/relationships/image" Target="../media/image4.jpg"/></Relationships>
</file>

<file path=ppt/slides/_rels/slide12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82.xml"/><Relationship Id="rId3" Type="http://schemas.openxmlformats.org/officeDocument/2006/relationships/image" Target="../media/image4.jpg"/></Relationships>
</file>

<file path=ppt/slides/_rels/slide12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83.xml"/><Relationship Id="rId3" Type="http://schemas.openxmlformats.org/officeDocument/2006/relationships/image" Target="../media/image4.jpg"/></Relationships>
</file>

<file path=ppt/slides/_rels/slide12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84.xml"/><Relationship Id="rId3" Type="http://schemas.openxmlformats.org/officeDocument/2006/relationships/image" Target="../media/image4.jpg"/></Relationships>
</file>

<file path=ppt/slides/_rels/slide12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5.xml"/><Relationship Id="rId3" Type="http://schemas.openxmlformats.org/officeDocument/2006/relationships/image" Target="../media/image5.jpg"/></Relationships>
</file>

<file path=ppt/slides/_rels/slide12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6.xml"/><Relationship Id="rId3" Type="http://schemas.openxmlformats.org/officeDocument/2006/relationships/image" Target="../media/image5.jpg"/></Relationships>
</file>

<file path=ppt/slides/_rels/slide12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7.xml"/><Relationship Id="rId3" Type="http://schemas.openxmlformats.org/officeDocument/2006/relationships/image" Target="../media/image5.jpg"/></Relationships>
</file>

<file path=ppt/slides/_rels/slide12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8.xml"/><Relationship Id="rId3" Type="http://schemas.openxmlformats.org/officeDocument/2006/relationships/image" Target="../media/image5.jpg"/></Relationships>
</file>

<file path=ppt/slides/_rels/slide12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89.xml"/><Relationship Id="rId3" Type="http://schemas.openxmlformats.org/officeDocument/2006/relationships/image" Target="../media/image5.jpg"/></Relationships>
</file>

<file path=ppt/slides/_rels/slide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9.xml"/><Relationship Id="rId3" Type="http://schemas.openxmlformats.org/officeDocument/2006/relationships/image" Target="../media/image3.jpg"/></Relationships>
</file>

<file path=ppt/slides/_rels/slide12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90.xml"/><Relationship Id="rId3" Type="http://schemas.openxmlformats.org/officeDocument/2006/relationships/image" Target="../media/image2.jpg"/></Relationships>
</file>

<file path=ppt/slides/_rels/slide12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91.xml"/><Relationship Id="rId3" Type="http://schemas.openxmlformats.org/officeDocument/2006/relationships/image" Target="../media/image2.jpg"/></Relationships>
</file>

<file path=ppt/slides/_rels/slide12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92.xml"/><Relationship Id="rId3" Type="http://schemas.openxmlformats.org/officeDocument/2006/relationships/image" Target="../media/image2.jpg"/></Relationships>
</file>

<file path=ppt/slides/_rels/slide12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93.xml"/><Relationship Id="rId3" Type="http://schemas.openxmlformats.org/officeDocument/2006/relationships/image" Target="../media/image2.jpg"/></Relationships>
</file>

<file path=ppt/slides/_rels/slide12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94.xml"/><Relationship Id="rId3" Type="http://schemas.openxmlformats.org/officeDocument/2006/relationships/image" Target="../media/image2.jpg"/></Relationships>
</file>

<file path=ppt/slides/_rels/slide12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95.xml"/><Relationship Id="rId3" Type="http://schemas.openxmlformats.org/officeDocument/2006/relationships/image" Target="../media/image2.jpg"/></Relationships>
</file>

<file path=ppt/slides/_rels/slide12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6.xml"/><Relationship Id="rId3" Type="http://schemas.openxmlformats.org/officeDocument/2006/relationships/image" Target="../media/image5.jpg"/></Relationships>
</file>

<file path=ppt/slides/_rels/slide12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7.xml"/><Relationship Id="rId3" Type="http://schemas.openxmlformats.org/officeDocument/2006/relationships/image" Target="../media/image5.jpg"/></Relationships>
</file>

<file path=ppt/slides/_rels/slide12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8.xml"/><Relationship Id="rId3" Type="http://schemas.openxmlformats.org/officeDocument/2006/relationships/image" Target="../media/image5.jpg"/></Relationships>
</file>

<file path=ppt/slides/_rels/slide12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99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0.xml"/><Relationship Id="rId3" Type="http://schemas.openxmlformats.org/officeDocument/2006/relationships/image" Target="../media/image3.jpg"/></Relationships>
</file>

<file path=ppt/slides/_rels/slide13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00.xml"/><Relationship Id="rId3" Type="http://schemas.openxmlformats.org/officeDocument/2006/relationships/image" Target="../media/image5.jpg"/></Relationships>
</file>

<file path=ppt/slides/_rels/slide13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01.xml"/><Relationship Id="rId3" Type="http://schemas.openxmlformats.org/officeDocument/2006/relationships/image" Target="../media/image1.jpg"/></Relationships>
</file>

<file path=ppt/slides/_rels/slide13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02.xml"/><Relationship Id="rId3" Type="http://schemas.openxmlformats.org/officeDocument/2006/relationships/image" Target="../media/image1.jpg"/></Relationships>
</file>

<file path=ppt/slides/_rels/slide13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03.xml"/><Relationship Id="rId3" Type="http://schemas.openxmlformats.org/officeDocument/2006/relationships/image" Target="../media/image1.jpg"/></Relationships>
</file>

<file path=ppt/slides/_rels/slide13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04.xml"/><Relationship Id="rId3" Type="http://schemas.openxmlformats.org/officeDocument/2006/relationships/image" Target="../media/image1.jpg"/></Relationships>
</file>

<file path=ppt/slides/_rels/slide13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05.xml"/><Relationship Id="rId3" Type="http://schemas.openxmlformats.org/officeDocument/2006/relationships/image" Target="../media/image1.jpg"/></Relationships>
</file>

<file path=ppt/slides/_rels/slide13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06.xml"/><Relationship Id="rId3" Type="http://schemas.openxmlformats.org/officeDocument/2006/relationships/image" Target="../media/image2.jpg"/></Relationships>
</file>

<file path=ppt/slides/_rels/slide13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07.xml"/><Relationship Id="rId3" Type="http://schemas.openxmlformats.org/officeDocument/2006/relationships/image" Target="../media/image2.jpg"/></Relationships>
</file>

<file path=ppt/slides/_rels/slide13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08.xml"/><Relationship Id="rId3" Type="http://schemas.openxmlformats.org/officeDocument/2006/relationships/image" Target="../media/image2.jpg"/></Relationships>
</file>

<file path=ppt/slides/_rels/slide13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09.xml"/><Relationship Id="rId3" Type="http://schemas.openxmlformats.org/officeDocument/2006/relationships/image" Target="../media/image2.jpg"/></Relationships>
</file>

<file path=ppt/slides/_rels/slide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.xml"/><Relationship Id="rId3" Type="http://schemas.openxmlformats.org/officeDocument/2006/relationships/image" Target="../media/image3.jpg"/></Relationships>
</file>

<file path=ppt/slides/_rels/slide13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0.xml"/><Relationship Id="rId3" Type="http://schemas.openxmlformats.org/officeDocument/2006/relationships/image" Target="../media/image2.jpg"/></Relationships>
</file>

<file path=ppt/slides/_rels/slide13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1.xml"/><Relationship Id="rId3" Type="http://schemas.openxmlformats.org/officeDocument/2006/relationships/image" Target="../media/image3.jpg"/></Relationships>
</file>

<file path=ppt/slides/_rels/slide13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2.xml"/><Relationship Id="rId3" Type="http://schemas.openxmlformats.org/officeDocument/2006/relationships/image" Target="../media/image3.jpg"/></Relationships>
</file>

<file path=ppt/slides/_rels/slide13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3.xml"/><Relationship Id="rId3" Type="http://schemas.openxmlformats.org/officeDocument/2006/relationships/image" Target="../media/image3.jpg"/></Relationships>
</file>

<file path=ppt/slides/_rels/slide13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4.xml"/><Relationship Id="rId3" Type="http://schemas.openxmlformats.org/officeDocument/2006/relationships/image" Target="../media/image3.jpg"/></Relationships>
</file>

<file path=ppt/slides/_rels/slide13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5.xml"/><Relationship Id="rId3" Type="http://schemas.openxmlformats.org/officeDocument/2006/relationships/image" Target="../media/image3.jpg"/></Relationships>
</file>

<file path=ppt/slides/_rels/slide13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6.xml"/><Relationship Id="rId3" Type="http://schemas.openxmlformats.org/officeDocument/2006/relationships/image" Target="../media/image4.jpg"/></Relationships>
</file>

<file path=ppt/slides/_rels/slide13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7.xml"/><Relationship Id="rId3" Type="http://schemas.openxmlformats.org/officeDocument/2006/relationships/image" Target="../media/image4.jpg"/></Relationships>
</file>

<file path=ppt/slides/_rels/slide13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8.xml"/><Relationship Id="rId3" Type="http://schemas.openxmlformats.org/officeDocument/2006/relationships/image" Target="../media/image4.jpg"/></Relationships>
</file>

<file path=ppt/slides/_rels/slide13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19.xml"/><Relationship Id="rId3" Type="http://schemas.openxmlformats.org/officeDocument/2006/relationships/image" Target="../media/image4.jpg"/></Relationships>
</file>

<file path=ppt/slides/_rels/slide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2.xml"/><Relationship Id="rId3" Type="http://schemas.openxmlformats.org/officeDocument/2006/relationships/image" Target="../media/image4.jpg"/></Relationships>
</file>

<file path=ppt/slides/_rels/slide13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20.xml"/><Relationship Id="rId3" Type="http://schemas.openxmlformats.org/officeDocument/2006/relationships/image" Target="../media/image4.jpg"/></Relationships>
</file>

<file path=ppt/slides/_rels/slide13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21.xml"/><Relationship Id="rId3" Type="http://schemas.openxmlformats.org/officeDocument/2006/relationships/image" Target="../media/image4.jpg"/></Relationships>
</file>

<file path=ppt/slides/_rels/slide13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2.xml"/><Relationship Id="rId3" Type="http://schemas.openxmlformats.org/officeDocument/2006/relationships/image" Target="../media/image5.jpg"/></Relationships>
</file>

<file path=ppt/slides/_rels/slide13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3.xml"/><Relationship Id="rId3" Type="http://schemas.openxmlformats.org/officeDocument/2006/relationships/image" Target="../media/image5.jpg"/></Relationships>
</file>

<file path=ppt/slides/_rels/slide13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4.xml"/><Relationship Id="rId3" Type="http://schemas.openxmlformats.org/officeDocument/2006/relationships/image" Target="../media/image5.jpg"/></Relationships>
</file>

<file path=ppt/slides/_rels/slide13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5.xml"/><Relationship Id="rId3" Type="http://schemas.openxmlformats.org/officeDocument/2006/relationships/image" Target="../media/image5.jpg"/></Relationships>
</file>

<file path=ppt/slides/_rels/slide13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26.xml"/><Relationship Id="rId3" Type="http://schemas.openxmlformats.org/officeDocument/2006/relationships/image" Target="../media/image5.jpg"/></Relationships>
</file>

<file path=ppt/slides/_rels/slide13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27.xml"/><Relationship Id="rId3" Type="http://schemas.openxmlformats.org/officeDocument/2006/relationships/image" Target="../media/image2.jpg"/></Relationships>
</file>

<file path=ppt/slides/_rels/slide13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28.xml"/><Relationship Id="rId3" Type="http://schemas.openxmlformats.org/officeDocument/2006/relationships/image" Target="../media/image2.jpg"/></Relationships>
</file>

<file path=ppt/slides/_rels/slide13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29.xml"/><Relationship Id="rId3" Type="http://schemas.openxmlformats.org/officeDocument/2006/relationships/image" Target="../media/image2.jpg"/></Relationships>
</file>

<file path=ppt/slides/_rels/slide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3.xml"/><Relationship Id="rId3" Type="http://schemas.openxmlformats.org/officeDocument/2006/relationships/image" Target="../media/image4.jpg"/></Relationships>
</file>

<file path=ppt/slides/_rels/slide13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30.xml"/><Relationship Id="rId3" Type="http://schemas.openxmlformats.org/officeDocument/2006/relationships/image" Target="../media/image2.jpg"/></Relationships>
</file>

<file path=ppt/slides/_rels/slide13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31.xml"/><Relationship Id="rId3" Type="http://schemas.openxmlformats.org/officeDocument/2006/relationships/image" Target="../media/image2.jpg"/></Relationships>
</file>

<file path=ppt/slides/_rels/slide13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32.xml"/><Relationship Id="rId3" Type="http://schemas.openxmlformats.org/officeDocument/2006/relationships/image" Target="../media/image2.jpg"/></Relationships>
</file>

<file path=ppt/slides/_rels/slide13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3.xml"/><Relationship Id="rId3" Type="http://schemas.openxmlformats.org/officeDocument/2006/relationships/image" Target="../media/image5.jpg"/></Relationships>
</file>

<file path=ppt/slides/_rels/slide13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4.xml"/><Relationship Id="rId3" Type="http://schemas.openxmlformats.org/officeDocument/2006/relationships/image" Target="../media/image5.jpg"/></Relationships>
</file>

<file path=ppt/slides/_rels/slide13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5.xml"/><Relationship Id="rId3" Type="http://schemas.openxmlformats.org/officeDocument/2006/relationships/image" Target="../media/image5.jpg"/></Relationships>
</file>

<file path=ppt/slides/_rels/slide13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6.xml"/><Relationship Id="rId3" Type="http://schemas.openxmlformats.org/officeDocument/2006/relationships/image" Target="../media/image5.jpg"/></Relationships>
</file>

<file path=ppt/slides/_rels/slide13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37.xml"/><Relationship Id="rId3" Type="http://schemas.openxmlformats.org/officeDocument/2006/relationships/image" Target="../media/image5.jpg"/></Relationships>
</file>

<file path=ppt/slides/_rels/slide13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38.xml"/><Relationship Id="rId3" Type="http://schemas.openxmlformats.org/officeDocument/2006/relationships/image" Target="../media/image1.jpg"/></Relationships>
</file>

<file path=ppt/slides/_rels/slide13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39.xml"/><Relationship Id="rId3" Type="http://schemas.openxmlformats.org/officeDocument/2006/relationships/image" Target="../media/image1.jpg"/></Relationships>
</file>

<file path=ppt/slides/_rels/slide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4.xml"/><Relationship Id="rId3" Type="http://schemas.openxmlformats.org/officeDocument/2006/relationships/image" Target="../media/image4.jpg"/></Relationships>
</file>

<file path=ppt/slides/_rels/slide13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40.xml"/><Relationship Id="rId3" Type="http://schemas.openxmlformats.org/officeDocument/2006/relationships/image" Target="../media/image1.jpg"/></Relationships>
</file>

<file path=ppt/slides/_rels/slide13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41.xml"/><Relationship Id="rId3" Type="http://schemas.openxmlformats.org/officeDocument/2006/relationships/image" Target="../media/image1.jpg"/></Relationships>
</file>

<file path=ppt/slides/_rels/slide13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42.xml"/><Relationship Id="rId3" Type="http://schemas.openxmlformats.org/officeDocument/2006/relationships/image" Target="../media/image1.jpg"/></Relationships>
</file>

<file path=ppt/slides/_rels/slide13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43.xml"/><Relationship Id="rId3" Type="http://schemas.openxmlformats.org/officeDocument/2006/relationships/image" Target="../media/image2.jpg"/></Relationships>
</file>

<file path=ppt/slides/_rels/slide13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44.xml"/><Relationship Id="rId3" Type="http://schemas.openxmlformats.org/officeDocument/2006/relationships/image" Target="../media/image2.jpg"/></Relationships>
</file>

<file path=ppt/slides/_rels/slide13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45.xml"/><Relationship Id="rId3" Type="http://schemas.openxmlformats.org/officeDocument/2006/relationships/image" Target="../media/image2.jpg"/></Relationships>
</file>

<file path=ppt/slides/_rels/slide13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46.xml"/><Relationship Id="rId3" Type="http://schemas.openxmlformats.org/officeDocument/2006/relationships/image" Target="../media/image2.jpg"/></Relationships>
</file>

<file path=ppt/slides/_rels/slide13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47.xml"/><Relationship Id="rId3" Type="http://schemas.openxmlformats.org/officeDocument/2006/relationships/image" Target="../media/image2.jpg"/></Relationships>
</file>

<file path=ppt/slides/_rels/slide13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48.xml"/><Relationship Id="rId3" Type="http://schemas.openxmlformats.org/officeDocument/2006/relationships/image" Target="../media/image3.jpg"/></Relationships>
</file>

<file path=ppt/slides/_rels/slide13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49.xml"/><Relationship Id="rId3" Type="http://schemas.openxmlformats.org/officeDocument/2006/relationships/image" Target="../media/image3.jpg"/></Relationships>
</file>

<file path=ppt/slides/_rels/slide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.xml"/><Relationship Id="rId3" Type="http://schemas.openxmlformats.org/officeDocument/2006/relationships/image" Target="../media/image4.jpg"/></Relationships>
</file>

<file path=ppt/slides/_rels/slide13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0.xml"/><Relationship Id="rId3" Type="http://schemas.openxmlformats.org/officeDocument/2006/relationships/image" Target="../media/image3.jpg"/></Relationships>
</file>

<file path=ppt/slides/_rels/slide13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1.xml"/><Relationship Id="rId3" Type="http://schemas.openxmlformats.org/officeDocument/2006/relationships/image" Target="../media/image3.jpg"/></Relationships>
</file>

<file path=ppt/slides/_rels/slide13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2.xml"/><Relationship Id="rId3" Type="http://schemas.openxmlformats.org/officeDocument/2006/relationships/image" Target="../media/image3.jpg"/></Relationships>
</file>

<file path=ppt/slides/_rels/slide13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3.xml"/><Relationship Id="rId3" Type="http://schemas.openxmlformats.org/officeDocument/2006/relationships/image" Target="../media/image4.jpg"/></Relationships>
</file>

<file path=ppt/slides/_rels/slide13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4.xml"/><Relationship Id="rId3" Type="http://schemas.openxmlformats.org/officeDocument/2006/relationships/image" Target="../media/image4.jpg"/></Relationships>
</file>

<file path=ppt/slides/_rels/slide13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5.xml"/><Relationship Id="rId3" Type="http://schemas.openxmlformats.org/officeDocument/2006/relationships/image" Target="../media/image4.jpg"/></Relationships>
</file>

<file path=ppt/slides/_rels/slide13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6.xml"/><Relationship Id="rId3" Type="http://schemas.openxmlformats.org/officeDocument/2006/relationships/image" Target="../media/image4.jpg"/></Relationships>
</file>

<file path=ppt/slides/_rels/slide13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7.xml"/><Relationship Id="rId3" Type="http://schemas.openxmlformats.org/officeDocument/2006/relationships/image" Target="../media/image4.jpg"/></Relationships>
</file>

<file path=ppt/slides/_rels/slide13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58.xml"/><Relationship Id="rId3" Type="http://schemas.openxmlformats.org/officeDocument/2006/relationships/image" Target="../media/image4.jpg"/></Relationships>
</file>

<file path=ppt/slides/_rels/slide13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59.xml"/><Relationship Id="rId3" Type="http://schemas.openxmlformats.org/officeDocument/2006/relationships/image" Target="../media/image5.jpg"/></Relationships>
</file>

<file path=ppt/slides/_rels/slide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6.xml"/><Relationship Id="rId3" Type="http://schemas.openxmlformats.org/officeDocument/2006/relationships/image" Target="../media/image4.jpg"/></Relationships>
</file>

<file path=ppt/slides/_rels/slide13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0.xml"/><Relationship Id="rId3" Type="http://schemas.openxmlformats.org/officeDocument/2006/relationships/image" Target="../media/image5.jpg"/></Relationships>
</file>

<file path=ppt/slides/_rels/slide13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1.xml"/><Relationship Id="rId3" Type="http://schemas.openxmlformats.org/officeDocument/2006/relationships/image" Target="../media/image5.jpg"/></Relationships>
</file>

<file path=ppt/slides/_rels/slide13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2.xml"/><Relationship Id="rId3" Type="http://schemas.openxmlformats.org/officeDocument/2006/relationships/image" Target="../media/image5.jpg"/></Relationships>
</file>

<file path=ppt/slides/_rels/slide13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63.xml"/><Relationship Id="rId3" Type="http://schemas.openxmlformats.org/officeDocument/2006/relationships/image" Target="../media/image5.jpg"/></Relationships>
</file>

<file path=ppt/slides/_rels/slide13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64.xml"/><Relationship Id="rId3" Type="http://schemas.openxmlformats.org/officeDocument/2006/relationships/image" Target="../media/image2.jpg"/></Relationships>
</file>

<file path=ppt/slides/_rels/slide13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65.xml"/><Relationship Id="rId3" Type="http://schemas.openxmlformats.org/officeDocument/2006/relationships/image" Target="../media/image2.jpg"/></Relationships>
</file>

<file path=ppt/slides/_rels/slide13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66.xml"/><Relationship Id="rId3" Type="http://schemas.openxmlformats.org/officeDocument/2006/relationships/image" Target="../media/image2.jpg"/></Relationships>
</file>

<file path=ppt/slides/_rels/slide13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67.xml"/><Relationship Id="rId3" Type="http://schemas.openxmlformats.org/officeDocument/2006/relationships/image" Target="../media/image2.jpg"/></Relationships>
</file>

<file path=ppt/slides/_rels/slide13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68.xml"/><Relationship Id="rId3" Type="http://schemas.openxmlformats.org/officeDocument/2006/relationships/image" Target="../media/image2.jpg"/></Relationships>
</file>

<file path=ppt/slides/_rels/slide13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69.xml"/><Relationship Id="rId3" Type="http://schemas.openxmlformats.org/officeDocument/2006/relationships/image" Target="../media/image2.jpg"/></Relationships>
</file>

<file path=ppt/slides/_rels/slide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7.xml"/><Relationship Id="rId3" Type="http://schemas.openxmlformats.org/officeDocument/2006/relationships/image" Target="../media/image4.jpg"/></Relationships>
</file>

<file path=ppt/slides/_rels/slide13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0.xml"/><Relationship Id="rId3" Type="http://schemas.openxmlformats.org/officeDocument/2006/relationships/image" Target="../media/image5.jpg"/></Relationships>
</file>

<file path=ppt/slides/_rels/slide13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1.xml"/><Relationship Id="rId3" Type="http://schemas.openxmlformats.org/officeDocument/2006/relationships/image" Target="../media/image5.jpg"/></Relationships>
</file>

<file path=ppt/slides/_rels/slide13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2.xml"/><Relationship Id="rId3" Type="http://schemas.openxmlformats.org/officeDocument/2006/relationships/image" Target="../media/image5.jpg"/></Relationships>
</file>

<file path=ppt/slides/_rels/slide13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3.xml"/><Relationship Id="rId3" Type="http://schemas.openxmlformats.org/officeDocument/2006/relationships/image" Target="../media/image5.jpg"/></Relationships>
</file>

<file path=ppt/slides/_rels/slide13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74.xml"/><Relationship Id="rId3" Type="http://schemas.openxmlformats.org/officeDocument/2006/relationships/image" Target="../media/image5.jpg"/></Relationships>
</file>

<file path=ppt/slides/_rels/slide13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75.xml"/><Relationship Id="rId3" Type="http://schemas.openxmlformats.org/officeDocument/2006/relationships/image" Target="../media/image1.jpg"/></Relationships>
</file>

<file path=ppt/slides/_rels/slide13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76.xml"/><Relationship Id="rId3" Type="http://schemas.openxmlformats.org/officeDocument/2006/relationships/image" Target="../media/image1.jpg"/></Relationships>
</file>

<file path=ppt/slides/_rels/slide13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77.xml"/><Relationship Id="rId3" Type="http://schemas.openxmlformats.org/officeDocument/2006/relationships/image" Target="../media/image1.jpg"/></Relationships>
</file>

<file path=ppt/slides/_rels/slide13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78.xml"/><Relationship Id="rId3" Type="http://schemas.openxmlformats.org/officeDocument/2006/relationships/image" Target="../media/image1.jpg"/></Relationships>
</file>

<file path=ppt/slides/_rels/slide13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79.xml"/><Relationship Id="rId3" Type="http://schemas.openxmlformats.org/officeDocument/2006/relationships/image" Target="../media/image1.jpg"/></Relationships>
</file>

<file path=ppt/slides/_rels/slide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8.xml"/><Relationship Id="rId3" Type="http://schemas.openxmlformats.org/officeDocument/2006/relationships/image" Target="../media/image5.jpg"/></Relationships>
</file>

<file path=ppt/slides/_rels/slide13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0.xml"/><Relationship Id="rId3" Type="http://schemas.openxmlformats.org/officeDocument/2006/relationships/image" Target="../media/image2.jpg"/></Relationships>
</file>

<file path=ppt/slides/_rels/slide13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1.xml"/><Relationship Id="rId3" Type="http://schemas.openxmlformats.org/officeDocument/2006/relationships/image" Target="../media/image2.jpg"/></Relationships>
</file>

<file path=ppt/slides/_rels/slide13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2.xml"/><Relationship Id="rId3" Type="http://schemas.openxmlformats.org/officeDocument/2006/relationships/image" Target="../media/image2.jpg"/></Relationships>
</file>

<file path=ppt/slides/_rels/slide13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3.xml"/><Relationship Id="rId3" Type="http://schemas.openxmlformats.org/officeDocument/2006/relationships/image" Target="../media/image2.jpg"/></Relationships>
</file>

<file path=ppt/slides/_rels/slide13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4.xml"/><Relationship Id="rId3" Type="http://schemas.openxmlformats.org/officeDocument/2006/relationships/image" Target="../media/image2.jpg"/></Relationships>
</file>

<file path=ppt/slides/_rels/slide13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5.xml"/><Relationship Id="rId3" Type="http://schemas.openxmlformats.org/officeDocument/2006/relationships/image" Target="../media/image3.jpg"/></Relationships>
</file>

<file path=ppt/slides/_rels/slide13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6.xml"/><Relationship Id="rId3" Type="http://schemas.openxmlformats.org/officeDocument/2006/relationships/image" Target="../media/image3.jpg"/></Relationships>
</file>

<file path=ppt/slides/_rels/slide13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7.xml"/><Relationship Id="rId3" Type="http://schemas.openxmlformats.org/officeDocument/2006/relationships/image" Target="../media/image3.jpg"/></Relationships>
</file>

<file path=ppt/slides/_rels/slide13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8.xml"/><Relationship Id="rId3" Type="http://schemas.openxmlformats.org/officeDocument/2006/relationships/image" Target="../media/image3.jpg"/></Relationships>
</file>

<file path=ppt/slides/_rels/slide13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89.xml"/><Relationship Id="rId3" Type="http://schemas.openxmlformats.org/officeDocument/2006/relationships/image" Target="../media/image3.jpg"/></Relationships>
</file>

<file path=ppt/slides/_rels/slide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.xml"/><Relationship Id="rId3" Type="http://schemas.openxmlformats.org/officeDocument/2006/relationships/image" Target="../media/image5.jpg"/></Relationships>
</file>

<file path=ppt/slides/_rels/slide13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90.xml"/><Relationship Id="rId3" Type="http://schemas.openxmlformats.org/officeDocument/2006/relationships/image" Target="../media/image4.jpg"/></Relationships>
</file>

<file path=ppt/slides/_rels/slide13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91.xml"/><Relationship Id="rId3" Type="http://schemas.openxmlformats.org/officeDocument/2006/relationships/image" Target="../media/image4.jpg"/></Relationships>
</file>

<file path=ppt/slides/_rels/slide13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92.xml"/><Relationship Id="rId3" Type="http://schemas.openxmlformats.org/officeDocument/2006/relationships/image" Target="../media/image4.jpg"/></Relationships>
</file>

<file path=ppt/slides/_rels/slide13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93.xml"/><Relationship Id="rId3" Type="http://schemas.openxmlformats.org/officeDocument/2006/relationships/image" Target="../media/image4.jpg"/></Relationships>
</file>

<file path=ppt/slides/_rels/slide13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94.xml"/><Relationship Id="rId3" Type="http://schemas.openxmlformats.org/officeDocument/2006/relationships/image" Target="../media/image4.jpg"/></Relationships>
</file>

<file path=ppt/slides/_rels/slide13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95.xml"/><Relationship Id="rId3" Type="http://schemas.openxmlformats.org/officeDocument/2006/relationships/image" Target="../media/image4.jpg"/></Relationships>
</file>

<file path=ppt/slides/_rels/slide13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6.xml"/><Relationship Id="rId3" Type="http://schemas.openxmlformats.org/officeDocument/2006/relationships/image" Target="../media/image5.jpg"/></Relationships>
</file>

<file path=ppt/slides/_rels/slide13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7.xml"/><Relationship Id="rId3" Type="http://schemas.openxmlformats.org/officeDocument/2006/relationships/image" Target="../media/image5.jpg"/></Relationships>
</file>

<file path=ppt/slides/_rels/slide13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8.xml"/><Relationship Id="rId3" Type="http://schemas.openxmlformats.org/officeDocument/2006/relationships/image" Target="../media/image5.jpg"/></Relationships>
</file>

<file path=ppt/slides/_rels/slide13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99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jpg"/></Relationships>
</file>

<file path=ppt/slides/_rels/slide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.xml"/><Relationship Id="rId3" Type="http://schemas.openxmlformats.org/officeDocument/2006/relationships/image" Target="../media/image5.jpg"/></Relationships>
</file>

<file path=ppt/slides/_rels/slide14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0.xml"/><Relationship Id="rId3" Type="http://schemas.openxmlformats.org/officeDocument/2006/relationships/image" Target="../media/image5.jpg"/></Relationships>
</file>

<file path=ppt/slides/_rels/slide14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01.xml"/><Relationship Id="rId3" Type="http://schemas.openxmlformats.org/officeDocument/2006/relationships/image" Target="../media/image2.jpg"/></Relationships>
</file>

<file path=ppt/slides/_rels/slide14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02.xml"/><Relationship Id="rId3" Type="http://schemas.openxmlformats.org/officeDocument/2006/relationships/image" Target="../media/image2.jpg"/></Relationships>
</file>

<file path=ppt/slides/_rels/slide14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03.xml"/><Relationship Id="rId3" Type="http://schemas.openxmlformats.org/officeDocument/2006/relationships/image" Target="../media/image2.jpg"/></Relationships>
</file>

<file path=ppt/slides/_rels/slide14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04.xml"/><Relationship Id="rId3" Type="http://schemas.openxmlformats.org/officeDocument/2006/relationships/image" Target="../media/image2.jpg"/></Relationships>
</file>

<file path=ppt/slides/_rels/slide14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05.xml"/><Relationship Id="rId3" Type="http://schemas.openxmlformats.org/officeDocument/2006/relationships/image" Target="../media/image2.jpg"/></Relationships>
</file>

<file path=ppt/slides/_rels/slide14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06.xml"/><Relationship Id="rId3" Type="http://schemas.openxmlformats.org/officeDocument/2006/relationships/image" Target="../media/image2.jpg"/></Relationships>
</file>

<file path=ppt/slides/_rels/slide14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7.xml"/><Relationship Id="rId3" Type="http://schemas.openxmlformats.org/officeDocument/2006/relationships/image" Target="../media/image5.jpg"/></Relationships>
</file>

<file path=ppt/slides/_rels/slide14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8.xml"/><Relationship Id="rId3" Type="http://schemas.openxmlformats.org/officeDocument/2006/relationships/image" Target="../media/image5.jpg"/></Relationships>
</file>

<file path=ppt/slides/_rels/slide14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09.xml"/><Relationship Id="rId3" Type="http://schemas.openxmlformats.org/officeDocument/2006/relationships/image" Target="../media/image5.jpg"/></Relationships>
</file>

<file path=ppt/slides/_rels/slide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.xml"/><Relationship Id="rId3" Type="http://schemas.openxmlformats.org/officeDocument/2006/relationships/image" Target="../media/image5.jpg"/></Relationships>
</file>

<file path=ppt/slides/_rels/slide14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0.xml"/><Relationship Id="rId3" Type="http://schemas.openxmlformats.org/officeDocument/2006/relationships/image" Target="../media/image5.jpg"/></Relationships>
</file>

<file path=ppt/slides/_rels/slide14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11.xml"/><Relationship Id="rId3" Type="http://schemas.openxmlformats.org/officeDocument/2006/relationships/image" Target="../media/image5.jpg"/></Relationships>
</file>

<file path=ppt/slides/_rels/slide14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12.xml"/><Relationship Id="rId3" Type="http://schemas.openxmlformats.org/officeDocument/2006/relationships/image" Target="../media/image1.jpg"/></Relationships>
</file>

<file path=ppt/slides/_rels/slide14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13.xml"/><Relationship Id="rId3" Type="http://schemas.openxmlformats.org/officeDocument/2006/relationships/image" Target="../media/image1.jpg"/></Relationships>
</file>

<file path=ppt/slides/_rels/slide14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14.xml"/><Relationship Id="rId3" Type="http://schemas.openxmlformats.org/officeDocument/2006/relationships/image" Target="../media/image1.jpg"/></Relationships>
</file>

<file path=ppt/slides/_rels/slide14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15.xml"/><Relationship Id="rId3" Type="http://schemas.openxmlformats.org/officeDocument/2006/relationships/image" Target="../media/image1.jpg"/></Relationships>
</file>

<file path=ppt/slides/_rels/slide14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16.xml"/><Relationship Id="rId3" Type="http://schemas.openxmlformats.org/officeDocument/2006/relationships/image" Target="../media/image1.jpg"/></Relationships>
</file>

<file path=ppt/slides/_rels/slide14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17.xml"/><Relationship Id="rId3" Type="http://schemas.openxmlformats.org/officeDocument/2006/relationships/image" Target="../media/image2.jpg"/></Relationships>
</file>

<file path=ppt/slides/_rels/slide14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18.xml"/><Relationship Id="rId3" Type="http://schemas.openxmlformats.org/officeDocument/2006/relationships/image" Target="../media/image2.jpg"/></Relationships>
</file>

<file path=ppt/slides/_rels/slide14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19.xml"/><Relationship Id="rId3" Type="http://schemas.openxmlformats.org/officeDocument/2006/relationships/image" Target="../media/image2.jpg"/></Relationships>
</file>

<file path=ppt/slides/_rels/slide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2.xml"/><Relationship Id="rId3" Type="http://schemas.openxmlformats.org/officeDocument/2006/relationships/image" Target="../media/image5.jpg"/></Relationships>
</file>

<file path=ppt/slides/_rels/slide14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0.xml"/><Relationship Id="rId3" Type="http://schemas.openxmlformats.org/officeDocument/2006/relationships/image" Target="../media/image2.jpg"/></Relationships>
</file>

<file path=ppt/slides/_rels/slide14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1.xml"/><Relationship Id="rId3" Type="http://schemas.openxmlformats.org/officeDocument/2006/relationships/image" Target="../media/image2.jpg"/></Relationships>
</file>

<file path=ppt/slides/_rels/slide14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2.xml"/><Relationship Id="rId3" Type="http://schemas.openxmlformats.org/officeDocument/2006/relationships/image" Target="../media/image3.jpg"/></Relationships>
</file>

<file path=ppt/slides/_rels/slide14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3.xml"/><Relationship Id="rId3" Type="http://schemas.openxmlformats.org/officeDocument/2006/relationships/image" Target="../media/image3.jpg"/></Relationships>
</file>

<file path=ppt/slides/_rels/slide14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4.xml"/><Relationship Id="rId3" Type="http://schemas.openxmlformats.org/officeDocument/2006/relationships/image" Target="../media/image3.jpg"/></Relationships>
</file>

<file path=ppt/slides/_rels/slide14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5.xml"/><Relationship Id="rId3" Type="http://schemas.openxmlformats.org/officeDocument/2006/relationships/image" Target="../media/image3.jpg"/></Relationships>
</file>

<file path=ppt/slides/_rels/slide14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6.xml"/><Relationship Id="rId3" Type="http://schemas.openxmlformats.org/officeDocument/2006/relationships/image" Target="../media/image3.jpg"/></Relationships>
</file>

<file path=ppt/slides/_rels/slide14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7.xml"/><Relationship Id="rId3" Type="http://schemas.openxmlformats.org/officeDocument/2006/relationships/image" Target="../media/image4.jpg"/></Relationships>
</file>

<file path=ppt/slides/_rels/slide14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8.xml"/><Relationship Id="rId3" Type="http://schemas.openxmlformats.org/officeDocument/2006/relationships/image" Target="../media/image4.jpg"/></Relationships>
</file>

<file path=ppt/slides/_rels/slide14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29.xml"/><Relationship Id="rId3" Type="http://schemas.openxmlformats.org/officeDocument/2006/relationships/image" Target="../media/image4.jpg"/></Relationships>
</file>

<file path=ppt/slides/_rels/slide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3.xml"/><Relationship Id="rId3" Type="http://schemas.openxmlformats.org/officeDocument/2006/relationships/image" Target="../media/image2.jpg"/></Relationships>
</file>

<file path=ppt/slides/_rels/slide14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30.xml"/><Relationship Id="rId3" Type="http://schemas.openxmlformats.org/officeDocument/2006/relationships/image" Target="../media/image4.jpg"/></Relationships>
</file>

<file path=ppt/slides/_rels/slide14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31.xml"/><Relationship Id="rId3" Type="http://schemas.openxmlformats.org/officeDocument/2006/relationships/image" Target="../media/image4.jpg"/></Relationships>
</file>

<file path=ppt/slides/_rels/slide14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32.xml"/><Relationship Id="rId3" Type="http://schemas.openxmlformats.org/officeDocument/2006/relationships/image" Target="../media/image4.jpg"/></Relationships>
</file>

<file path=ppt/slides/_rels/slide14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3.xml"/><Relationship Id="rId3" Type="http://schemas.openxmlformats.org/officeDocument/2006/relationships/image" Target="../media/image5.jpg"/></Relationships>
</file>

<file path=ppt/slides/_rels/slide14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4.xml"/><Relationship Id="rId3" Type="http://schemas.openxmlformats.org/officeDocument/2006/relationships/image" Target="../media/image5.jpg"/></Relationships>
</file>

<file path=ppt/slides/_rels/slide14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5.xml"/><Relationship Id="rId3" Type="http://schemas.openxmlformats.org/officeDocument/2006/relationships/image" Target="../media/image5.jpg"/></Relationships>
</file>

<file path=ppt/slides/_rels/slide14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6.xml"/><Relationship Id="rId3" Type="http://schemas.openxmlformats.org/officeDocument/2006/relationships/image" Target="../media/image5.jpg"/></Relationships>
</file>

<file path=ppt/slides/_rels/slide14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37.xml"/><Relationship Id="rId3" Type="http://schemas.openxmlformats.org/officeDocument/2006/relationships/image" Target="../media/image5.jpg"/></Relationships>
</file>

<file path=ppt/slides/_rels/slide14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38.xml"/><Relationship Id="rId3" Type="http://schemas.openxmlformats.org/officeDocument/2006/relationships/image" Target="../media/image2.jpg"/></Relationships>
</file>

<file path=ppt/slides/_rels/slide14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39.xml"/><Relationship Id="rId3" Type="http://schemas.openxmlformats.org/officeDocument/2006/relationships/image" Target="../media/image2.jpg"/></Relationships>
</file>

<file path=ppt/slides/_rels/slide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4.xml"/><Relationship Id="rId3" Type="http://schemas.openxmlformats.org/officeDocument/2006/relationships/image" Target="../media/image2.jpg"/></Relationships>
</file>

<file path=ppt/slides/_rels/slide14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40.xml"/><Relationship Id="rId3" Type="http://schemas.openxmlformats.org/officeDocument/2006/relationships/image" Target="../media/image2.jpg"/></Relationships>
</file>

<file path=ppt/slides/_rels/slide14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41.xml"/><Relationship Id="rId3" Type="http://schemas.openxmlformats.org/officeDocument/2006/relationships/image" Target="../media/image2.jpg"/></Relationships>
</file>

<file path=ppt/slides/_rels/slide14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42.xml"/><Relationship Id="rId3" Type="http://schemas.openxmlformats.org/officeDocument/2006/relationships/image" Target="../media/image2.jpg"/></Relationships>
</file>

<file path=ppt/slides/_rels/slide14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43.xml"/><Relationship Id="rId3" Type="http://schemas.openxmlformats.org/officeDocument/2006/relationships/image" Target="../media/image2.jpg"/></Relationships>
</file>

<file path=ppt/slides/_rels/slide14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4.xml"/><Relationship Id="rId3" Type="http://schemas.openxmlformats.org/officeDocument/2006/relationships/image" Target="../media/image5.jpg"/></Relationships>
</file>

<file path=ppt/slides/_rels/slide14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5.xml"/><Relationship Id="rId3" Type="http://schemas.openxmlformats.org/officeDocument/2006/relationships/image" Target="../media/image5.jpg"/></Relationships>
</file>

<file path=ppt/slides/_rels/slide14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6.xml"/><Relationship Id="rId3" Type="http://schemas.openxmlformats.org/officeDocument/2006/relationships/image" Target="../media/image5.jpg"/></Relationships>
</file>

<file path=ppt/slides/_rels/slide14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7.xml"/><Relationship Id="rId3" Type="http://schemas.openxmlformats.org/officeDocument/2006/relationships/image" Target="../media/image5.jpg"/></Relationships>
</file>

<file path=ppt/slides/_rels/slide14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48.xml"/><Relationship Id="rId3" Type="http://schemas.openxmlformats.org/officeDocument/2006/relationships/image" Target="../media/image5.jpg"/></Relationships>
</file>

<file path=ppt/slides/_rels/slide14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49.xml"/><Relationship Id="rId3" Type="http://schemas.openxmlformats.org/officeDocument/2006/relationships/image" Target="../media/image1.jpg"/></Relationships>
</file>

<file path=ppt/slides/_rels/slide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5.xml"/><Relationship Id="rId3" Type="http://schemas.openxmlformats.org/officeDocument/2006/relationships/image" Target="../media/image2.jpg"/></Relationships>
</file>

<file path=ppt/slides/_rels/slide14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50.xml"/><Relationship Id="rId3" Type="http://schemas.openxmlformats.org/officeDocument/2006/relationships/image" Target="../media/image1.jpg"/></Relationships>
</file>

<file path=ppt/slides/_rels/slide14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51.xml"/><Relationship Id="rId3" Type="http://schemas.openxmlformats.org/officeDocument/2006/relationships/image" Target="../media/image1.jpg"/></Relationships>
</file>

<file path=ppt/slides/_rels/slide14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52.xml"/><Relationship Id="rId3" Type="http://schemas.openxmlformats.org/officeDocument/2006/relationships/image" Target="../media/image1.jpg"/></Relationships>
</file>

<file path=ppt/slides/_rels/slide14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53.xml"/><Relationship Id="rId3" Type="http://schemas.openxmlformats.org/officeDocument/2006/relationships/image" Target="../media/image1.jpg"/></Relationships>
</file>

<file path=ppt/slides/_rels/slide14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54.xml"/><Relationship Id="rId3" Type="http://schemas.openxmlformats.org/officeDocument/2006/relationships/image" Target="../media/image2.jpg"/></Relationships>
</file>

<file path=ppt/slides/_rels/slide14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55.xml"/><Relationship Id="rId3" Type="http://schemas.openxmlformats.org/officeDocument/2006/relationships/image" Target="../media/image2.jpg"/></Relationships>
</file>

<file path=ppt/slides/_rels/slide14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56.xml"/><Relationship Id="rId3" Type="http://schemas.openxmlformats.org/officeDocument/2006/relationships/image" Target="../media/image2.jpg"/></Relationships>
</file>

<file path=ppt/slides/_rels/slide14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57.xml"/><Relationship Id="rId3" Type="http://schemas.openxmlformats.org/officeDocument/2006/relationships/image" Target="../media/image2.jpg"/></Relationships>
</file>

<file path=ppt/slides/_rels/slide14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58.xml"/><Relationship Id="rId3" Type="http://schemas.openxmlformats.org/officeDocument/2006/relationships/image" Target="../media/image2.jpg"/></Relationships>
</file>

<file path=ppt/slides/_rels/slide14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59.xml"/><Relationship Id="rId3" Type="http://schemas.openxmlformats.org/officeDocument/2006/relationships/image" Target="../media/image3.jpg"/></Relationships>
</file>

<file path=ppt/slides/_rels/slide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.xml"/><Relationship Id="rId3" Type="http://schemas.openxmlformats.org/officeDocument/2006/relationships/image" Target="../media/image2.jpg"/></Relationships>
</file>

<file path=ppt/slides/_rels/slide14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0.xml"/><Relationship Id="rId3" Type="http://schemas.openxmlformats.org/officeDocument/2006/relationships/image" Target="../media/image3.jpg"/></Relationships>
</file>

<file path=ppt/slides/_rels/slide14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1.xml"/><Relationship Id="rId3" Type="http://schemas.openxmlformats.org/officeDocument/2006/relationships/image" Target="../media/image3.jpg"/></Relationships>
</file>

<file path=ppt/slides/_rels/slide14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2.xml"/><Relationship Id="rId3" Type="http://schemas.openxmlformats.org/officeDocument/2006/relationships/image" Target="../media/image3.jpg"/></Relationships>
</file>

<file path=ppt/slides/_rels/slide14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3.xml"/><Relationship Id="rId3" Type="http://schemas.openxmlformats.org/officeDocument/2006/relationships/image" Target="../media/image3.jpg"/></Relationships>
</file>

<file path=ppt/slides/_rels/slide14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4.xml"/><Relationship Id="rId3" Type="http://schemas.openxmlformats.org/officeDocument/2006/relationships/image" Target="../media/image4.jpg"/></Relationships>
</file>

<file path=ppt/slides/_rels/slide14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5.xml"/><Relationship Id="rId3" Type="http://schemas.openxmlformats.org/officeDocument/2006/relationships/image" Target="../media/image4.jpg"/></Relationships>
</file>

<file path=ppt/slides/_rels/slide14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6.xml"/><Relationship Id="rId3" Type="http://schemas.openxmlformats.org/officeDocument/2006/relationships/image" Target="../media/image4.jpg"/></Relationships>
</file>

<file path=ppt/slides/_rels/slide14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7.xml"/><Relationship Id="rId3" Type="http://schemas.openxmlformats.org/officeDocument/2006/relationships/image" Target="../media/image4.jpg"/></Relationships>
</file>

<file path=ppt/slides/_rels/slide14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8.xml"/><Relationship Id="rId3" Type="http://schemas.openxmlformats.org/officeDocument/2006/relationships/image" Target="../media/image4.jpg"/></Relationships>
</file>

<file path=ppt/slides/_rels/slide14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69.xml"/><Relationship Id="rId3" Type="http://schemas.openxmlformats.org/officeDocument/2006/relationships/image" Target="../media/image4.jpg"/></Relationships>
</file>

<file path=ppt/slides/_rels/slide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7.xml"/><Relationship Id="rId3" Type="http://schemas.openxmlformats.org/officeDocument/2006/relationships/image" Target="../media/image2.jpg"/></Relationships>
</file>

<file path=ppt/slides/_rels/slide14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0.xml"/><Relationship Id="rId3" Type="http://schemas.openxmlformats.org/officeDocument/2006/relationships/image" Target="../media/image5.jpg"/></Relationships>
</file>

<file path=ppt/slides/_rels/slide14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1.xml"/><Relationship Id="rId3" Type="http://schemas.openxmlformats.org/officeDocument/2006/relationships/image" Target="../media/image5.jpg"/></Relationships>
</file>

<file path=ppt/slides/_rels/slide14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2.xml"/><Relationship Id="rId3" Type="http://schemas.openxmlformats.org/officeDocument/2006/relationships/image" Target="../media/image5.jpg"/></Relationships>
</file>

<file path=ppt/slides/_rels/slide14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3.xml"/><Relationship Id="rId3" Type="http://schemas.openxmlformats.org/officeDocument/2006/relationships/image" Target="../media/image5.jpg"/></Relationships>
</file>

<file path=ppt/slides/_rels/slide14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74.xml"/><Relationship Id="rId3" Type="http://schemas.openxmlformats.org/officeDocument/2006/relationships/image" Target="../media/image5.jpg"/></Relationships>
</file>

<file path=ppt/slides/_rels/slide14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75.xml"/><Relationship Id="rId3" Type="http://schemas.openxmlformats.org/officeDocument/2006/relationships/image" Target="../media/image2.jpg"/></Relationships>
</file>

<file path=ppt/slides/_rels/slide14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76.xml"/><Relationship Id="rId3" Type="http://schemas.openxmlformats.org/officeDocument/2006/relationships/image" Target="../media/image2.jpg"/></Relationships>
</file>

<file path=ppt/slides/_rels/slide14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77.xml"/><Relationship Id="rId3" Type="http://schemas.openxmlformats.org/officeDocument/2006/relationships/image" Target="../media/image2.jpg"/></Relationships>
</file>

<file path=ppt/slides/_rels/slide14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78.xml"/><Relationship Id="rId3" Type="http://schemas.openxmlformats.org/officeDocument/2006/relationships/image" Target="../media/image2.jpg"/></Relationships>
</file>

<file path=ppt/slides/_rels/slide14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79.xml"/><Relationship Id="rId3" Type="http://schemas.openxmlformats.org/officeDocument/2006/relationships/image" Target="../media/image2.jpg"/></Relationships>
</file>

<file path=ppt/slides/_rels/slide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8.xml"/><Relationship Id="rId3" Type="http://schemas.openxmlformats.org/officeDocument/2006/relationships/image" Target="../media/image2.jpg"/></Relationships>
</file>

<file path=ppt/slides/_rels/slide14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80.xml"/><Relationship Id="rId3" Type="http://schemas.openxmlformats.org/officeDocument/2006/relationships/image" Target="../media/image2.jpg"/></Relationships>
</file>

<file path=ppt/slides/_rels/slide14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1.xml"/><Relationship Id="rId3" Type="http://schemas.openxmlformats.org/officeDocument/2006/relationships/image" Target="../media/image5.jpg"/></Relationships>
</file>

<file path=ppt/slides/_rels/slide14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2.xml"/><Relationship Id="rId3" Type="http://schemas.openxmlformats.org/officeDocument/2006/relationships/image" Target="../media/image5.jpg"/></Relationships>
</file>

<file path=ppt/slides/_rels/slide14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3.xml"/><Relationship Id="rId3" Type="http://schemas.openxmlformats.org/officeDocument/2006/relationships/image" Target="../media/image5.jpg"/></Relationships>
</file>

<file path=ppt/slides/_rels/slide14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4.xml"/><Relationship Id="rId3" Type="http://schemas.openxmlformats.org/officeDocument/2006/relationships/image" Target="../media/image5.jpg"/></Relationships>
</file>

<file path=ppt/slides/_rels/slide14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85.xml"/><Relationship Id="rId3" Type="http://schemas.openxmlformats.org/officeDocument/2006/relationships/image" Target="../media/image5.jpg"/></Relationships>
</file>

<file path=ppt/slides/_rels/slide14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86.xml"/><Relationship Id="rId3" Type="http://schemas.openxmlformats.org/officeDocument/2006/relationships/image" Target="../media/image1.jpg"/></Relationships>
</file>

<file path=ppt/slides/_rels/slide14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87.xml"/><Relationship Id="rId3" Type="http://schemas.openxmlformats.org/officeDocument/2006/relationships/image" Target="../media/image1.jpg"/></Relationships>
</file>

<file path=ppt/slides/_rels/slide14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88.xml"/><Relationship Id="rId3" Type="http://schemas.openxmlformats.org/officeDocument/2006/relationships/image" Target="../media/image1.jpg"/></Relationships>
</file>

<file path=ppt/slides/_rels/slide14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89.xml"/><Relationship Id="rId3" Type="http://schemas.openxmlformats.org/officeDocument/2006/relationships/image" Target="../media/image1.jpg"/></Relationships>
</file>

<file path=ppt/slides/_rels/slide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9.xml"/><Relationship Id="rId3" Type="http://schemas.openxmlformats.org/officeDocument/2006/relationships/image" Target="../media/image5.jpg"/></Relationships>
</file>

<file path=ppt/slides/_rels/slide14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90.xml"/><Relationship Id="rId3" Type="http://schemas.openxmlformats.org/officeDocument/2006/relationships/image" Target="../media/image1.jpg"/></Relationships>
</file>

<file path=ppt/slides/_rels/slide14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91.xml"/><Relationship Id="rId3" Type="http://schemas.openxmlformats.org/officeDocument/2006/relationships/image" Target="../media/image2.jpg"/></Relationships>
</file>

<file path=ppt/slides/_rels/slide14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92.xml"/><Relationship Id="rId3" Type="http://schemas.openxmlformats.org/officeDocument/2006/relationships/image" Target="../media/image2.jpg"/></Relationships>
</file>

<file path=ppt/slides/_rels/slide14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93.xml"/><Relationship Id="rId3" Type="http://schemas.openxmlformats.org/officeDocument/2006/relationships/image" Target="../media/image2.jpg"/></Relationships>
</file>

<file path=ppt/slides/_rels/slide14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94.xml"/><Relationship Id="rId3" Type="http://schemas.openxmlformats.org/officeDocument/2006/relationships/image" Target="../media/image2.jpg"/></Relationships>
</file>

<file path=ppt/slides/_rels/slide14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95.xml"/><Relationship Id="rId3" Type="http://schemas.openxmlformats.org/officeDocument/2006/relationships/image" Target="../media/image2.jpg"/></Relationships>
</file>

<file path=ppt/slides/_rels/slide14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96.xml"/><Relationship Id="rId3" Type="http://schemas.openxmlformats.org/officeDocument/2006/relationships/image" Target="../media/image3.jpg"/></Relationships>
</file>

<file path=ppt/slides/_rels/slide14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97.xml"/><Relationship Id="rId3" Type="http://schemas.openxmlformats.org/officeDocument/2006/relationships/image" Target="../media/image3.jpg"/></Relationships>
</file>

<file path=ppt/slides/_rels/slide14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98.xml"/><Relationship Id="rId3" Type="http://schemas.openxmlformats.org/officeDocument/2006/relationships/image" Target="../media/image3.jpg"/></Relationships>
</file>

<file path=ppt/slides/_rels/slide14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99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/Relationships>
</file>

<file path=ppt/slides/_rels/slide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.xml"/><Relationship Id="rId3" Type="http://schemas.openxmlformats.org/officeDocument/2006/relationships/image" Target="../media/image5.jpg"/></Relationships>
</file>

<file path=ppt/slides/_rels/slide15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00.xml"/><Relationship Id="rId3" Type="http://schemas.openxmlformats.org/officeDocument/2006/relationships/image" Target="../media/image3.jpg"/></Relationships>
</file>

<file path=ppt/slides/_rels/slide15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01.xml"/><Relationship Id="rId3" Type="http://schemas.openxmlformats.org/officeDocument/2006/relationships/image" Target="../media/image4.jpg"/></Relationships>
</file>

<file path=ppt/slides/_rels/slide15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02.xml"/><Relationship Id="rId3" Type="http://schemas.openxmlformats.org/officeDocument/2006/relationships/image" Target="../media/image4.jpg"/></Relationships>
</file>

<file path=ppt/slides/_rels/slide15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03.xml"/><Relationship Id="rId3" Type="http://schemas.openxmlformats.org/officeDocument/2006/relationships/image" Target="../media/image4.jpg"/></Relationships>
</file>

<file path=ppt/slides/_rels/slide15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04.xml"/><Relationship Id="rId3" Type="http://schemas.openxmlformats.org/officeDocument/2006/relationships/image" Target="../media/image4.jpg"/></Relationships>
</file>

<file path=ppt/slides/_rels/slide15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05.xml"/><Relationship Id="rId3" Type="http://schemas.openxmlformats.org/officeDocument/2006/relationships/image" Target="../media/image4.jpg"/></Relationships>
</file>

<file path=ppt/slides/_rels/slide15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06.xml"/><Relationship Id="rId3" Type="http://schemas.openxmlformats.org/officeDocument/2006/relationships/image" Target="../media/image4.jpg"/></Relationships>
</file>

<file path=ppt/slides/_rels/slide15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7.xml"/><Relationship Id="rId3" Type="http://schemas.openxmlformats.org/officeDocument/2006/relationships/image" Target="../media/image5.jpg"/></Relationships>
</file>

<file path=ppt/slides/_rels/slide15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8.xml"/><Relationship Id="rId3" Type="http://schemas.openxmlformats.org/officeDocument/2006/relationships/image" Target="../media/image5.jpg"/></Relationships>
</file>

<file path=ppt/slides/_rels/slide15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09.xml"/><Relationship Id="rId3" Type="http://schemas.openxmlformats.org/officeDocument/2006/relationships/image" Target="../media/image5.jpg"/></Relationships>
</file>

<file path=ppt/slides/_rels/slide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.xml"/><Relationship Id="rId3" Type="http://schemas.openxmlformats.org/officeDocument/2006/relationships/image" Target="../media/image5.jpg"/></Relationships>
</file>

<file path=ppt/slides/_rels/slide15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0.xml"/><Relationship Id="rId3" Type="http://schemas.openxmlformats.org/officeDocument/2006/relationships/image" Target="../media/image5.jpg"/></Relationships>
</file>

<file path=ppt/slides/_rels/slide15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1.xml"/><Relationship Id="rId3" Type="http://schemas.openxmlformats.org/officeDocument/2006/relationships/image" Target="../media/image5.jpg"/></Relationships>
</file>

<file path=ppt/slides/_rels/slide15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12.xml"/><Relationship Id="rId3" Type="http://schemas.openxmlformats.org/officeDocument/2006/relationships/image" Target="../media/image2.jpg"/></Relationships>
</file>

<file path=ppt/slides/_rels/slide15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13.xml"/><Relationship Id="rId3" Type="http://schemas.openxmlformats.org/officeDocument/2006/relationships/image" Target="../media/image2.jpg"/></Relationships>
</file>

<file path=ppt/slides/_rels/slide15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14.xml"/><Relationship Id="rId3" Type="http://schemas.openxmlformats.org/officeDocument/2006/relationships/image" Target="../media/image2.jpg"/></Relationships>
</file>

<file path=ppt/slides/_rels/slide15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15.xml"/><Relationship Id="rId3" Type="http://schemas.openxmlformats.org/officeDocument/2006/relationships/image" Target="../media/image2.jpg"/></Relationships>
</file>

<file path=ppt/slides/_rels/slide15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16.xml"/><Relationship Id="rId3" Type="http://schemas.openxmlformats.org/officeDocument/2006/relationships/image" Target="../media/image2.jpg"/></Relationships>
</file>

<file path=ppt/slides/_rels/slide15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17.xml"/><Relationship Id="rId3" Type="http://schemas.openxmlformats.org/officeDocument/2006/relationships/image" Target="../media/image2.jpg"/></Relationships>
</file>

<file path=ppt/slides/_rels/slide15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8.xml"/><Relationship Id="rId3" Type="http://schemas.openxmlformats.org/officeDocument/2006/relationships/image" Target="../media/image5.jpg"/></Relationships>
</file>

<file path=ppt/slides/_rels/slide15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19.xml"/><Relationship Id="rId3" Type="http://schemas.openxmlformats.org/officeDocument/2006/relationships/image" Target="../media/image5.jpg"/></Relationships>
</file>

<file path=ppt/slides/_rels/slide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.xml"/><Relationship Id="rId3" Type="http://schemas.openxmlformats.org/officeDocument/2006/relationships/image" Target="../media/image5.jpg"/></Relationships>
</file>

<file path=ppt/slides/_rels/slide15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0.xml"/><Relationship Id="rId3" Type="http://schemas.openxmlformats.org/officeDocument/2006/relationships/image" Target="../media/image5.jpg"/></Relationships>
</file>

<file path=ppt/slides/_rels/slide15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1.xml"/><Relationship Id="rId3" Type="http://schemas.openxmlformats.org/officeDocument/2006/relationships/image" Target="../media/image5.jpg"/></Relationships>
</file>

<file path=ppt/slides/_rels/slide15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22.xml"/><Relationship Id="rId3" Type="http://schemas.openxmlformats.org/officeDocument/2006/relationships/image" Target="../media/image5.jpg"/></Relationships>
</file>

<file path=ppt/slides/_rels/slide15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23.xml"/><Relationship Id="rId3" Type="http://schemas.openxmlformats.org/officeDocument/2006/relationships/image" Target="../media/image1.jpg"/></Relationships>
</file>

<file path=ppt/slides/_rels/slide15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24.xml"/><Relationship Id="rId3" Type="http://schemas.openxmlformats.org/officeDocument/2006/relationships/image" Target="../media/image1.jpg"/></Relationships>
</file>

<file path=ppt/slides/_rels/slide15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25.xml"/><Relationship Id="rId3" Type="http://schemas.openxmlformats.org/officeDocument/2006/relationships/image" Target="../media/image1.jpg"/></Relationships>
</file>

<file path=ppt/slides/_rels/slide15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26.xml"/><Relationship Id="rId3" Type="http://schemas.openxmlformats.org/officeDocument/2006/relationships/image" Target="../media/image1.jpg"/></Relationships>
</file>

<file path=ppt/slides/_rels/slide15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27.xml"/><Relationship Id="rId3" Type="http://schemas.openxmlformats.org/officeDocument/2006/relationships/image" Target="../media/image1.jpg"/></Relationships>
</file>

<file path=ppt/slides/_rels/slide15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28.xml"/><Relationship Id="rId3" Type="http://schemas.openxmlformats.org/officeDocument/2006/relationships/image" Target="../media/image2.jpg"/></Relationships>
</file>

<file path=ppt/slides/_rels/slide15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29.xml"/><Relationship Id="rId3" Type="http://schemas.openxmlformats.org/officeDocument/2006/relationships/image" Target="../media/image2.jpg"/></Relationships>
</file>

<file path=ppt/slides/_rels/slide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3.xml"/><Relationship Id="rId3" Type="http://schemas.openxmlformats.org/officeDocument/2006/relationships/image" Target="../media/image5.jpg"/></Relationships>
</file>

<file path=ppt/slides/_rels/slide15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0.xml"/><Relationship Id="rId3" Type="http://schemas.openxmlformats.org/officeDocument/2006/relationships/image" Target="../media/image2.jpg"/></Relationships>
</file>

<file path=ppt/slides/_rels/slide15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1.xml"/><Relationship Id="rId3" Type="http://schemas.openxmlformats.org/officeDocument/2006/relationships/image" Target="../media/image2.jpg"/></Relationships>
</file>

<file path=ppt/slides/_rels/slide15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2.xml"/><Relationship Id="rId3" Type="http://schemas.openxmlformats.org/officeDocument/2006/relationships/image" Target="../media/image2.jpg"/></Relationships>
</file>

<file path=ppt/slides/_rels/slide15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3.xml"/><Relationship Id="rId3" Type="http://schemas.openxmlformats.org/officeDocument/2006/relationships/image" Target="../media/image3.jpg"/></Relationships>
</file>

<file path=ppt/slides/_rels/slide15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4.xml"/><Relationship Id="rId3" Type="http://schemas.openxmlformats.org/officeDocument/2006/relationships/image" Target="../media/image3.jpg"/></Relationships>
</file>

<file path=ppt/slides/_rels/slide15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5.xml"/><Relationship Id="rId3" Type="http://schemas.openxmlformats.org/officeDocument/2006/relationships/image" Target="../media/image3.jpg"/></Relationships>
</file>

<file path=ppt/slides/_rels/slide15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6.xml"/><Relationship Id="rId3" Type="http://schemas.openxmlformats.org/officeDocument/2006/relationships/image" Target="../media/image3.jpg"/></Relationships>
</file>

<file path=ppt/slides/_rels/slide15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7.xml"/><Relationship Id="rId3" Type="http://schemas.openxmlformats.org/officeDocument/2006/relationships/image" Target="../media/image3.jpg"/></Relationships>
</file>

<file path=ppt/slides/_rels/slide15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8.xml"/><Relationship Id="rId3" Type="http://schemas.openxmlformats.org/officeDocument/2006/relationships/image" Target="../media/image4.jpg"/></Relationships>
</file>

<file path=ppt/slides/_rels/slide15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39.xml"/><Relationship Id="rId3" Type="http://schemas.openxmlformats.org/officeDocument/2006/relationships/image" Target="../media/image4.jpg"/></Relationships>
</file>

<file path=ppt/slides/_rels/slide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4.xml"/><Relationship Id="rId3" Type="http://schemas.openxmlformats.org/officeDocument/2006/relationships/image" Target="../media/image1.jpg"/></Relationships>
</file>

<file path=ppt/slides/_rels/slide15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40.xml"/><Relationship Id="rId3" Type="http://schemas.openxmlformats.org/officeDocument/2006/relationships/image" Target="../media/image4.jpg"/></Relationships>
</file>

<file path=ppt/slides/_rels/slide15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41.xml"/><Relationship Id="rId3" Type="http://schemas.openxmlformats.org/officeDocument/2006/relationships/image" Target="../media/image4.jpg"/></Relationships>
</file>

<file path=ppt/slides/_rels/slide15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42.xml"/><Relationship Id="rId3" Type="http://schemas.openxmlformats.org/officeDocument/2006/relationships/image" Target="../media/image4.jpg"/></Relationships>
</file>

<file path=ppt/slides/_rels/slide15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43.xml"/><Relationship Id="rId3" Type="http://schemas.openxmlformats.org/officeDocument/2006/relationships/image" Target="../media/image4.jpg"/></Relationships>
</file>

<file path=ppt/slides/_rels/slide15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4.xml"/><Relationship Id="rId3" Type="http://schemas.openxmlformats.org/officeDocument/2006/relationships/image" Target="../media/image5.jpg"/></Relationships>
</file>

<file path=ppt/slides/_rels/slide15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5.xml"/><Relationship Id="rId3" Type="http://schemas.openxmlformats.org/officeDocument/2006/relationships/image" Target="../media/image5.jpg"/></Relationships>
</file>

<file path=ppt/slides/_rels/slide15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6.xml"/><Relationship Id="rId3" Type="http://schemas.openxmlformats.org/officeDocument/2006/relationships/image" Target="../media/image5.jpg"/></Relationships>
</file>

<file path=ppt/slides/_rels/slide15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7.xml"/><Relationship Id="rId3" Type="http://schemas.openxmlformats.org/officeDocument/2006/relationships/image" Target="../media/image5.jpg"/></Relationships>
</file>

<file path=ppt/slides/_rels/slide15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48.xml"/><Relationship Id="rId3" Type="http://schemas.openxmlformats.org/officeDocument/2006/relationships/image" Target="../media/image5.jpg"/></Relationships>
</file>

<file path=ppt/slides/_rels/slide15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49.xml"/><Relationship Id="rId3" Type="http://schemas.openxmlformats.org/officeDocument/2006/relationships/image" Target="../media/image2.jpg"/></Relationships>
</file>

<file path=ppt/slides/_rels/slide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5.xml"/><Relationship Id="rId3" Type="http://schemas.openxmlformats.org/officeDocument/2006/relationships/image" Target="../media/image1.jpg"/></Relationships>
</file>

<file path=ppt/slides/_rels/slide15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50.xml"/><Relationship Id="rId3" Type="http://schemas.openxmlformats.org/officeDocument/2006/relationships/image" Target="../media/image2.jpg"/></Relationships>
</file>

<file path=ppt/slides/_rels/slide15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51.xml"/><Relationship Id="rId3" Type="http://schemas.openxmlformats.org/officeDocument/2006/relationships/image" Target="../media/image2.jpg"/></Relationships>
</file>

<file path=ppt/slides/_rels/slide15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52.xml"/><Relationship Id="rId3" Type="http://schemas.openxmlformats.org/officeDocument/2006/relationships/image" Target="../media/image2.jpg"/></Relationships>
</file>

<file path=ppt/slides/_rels/slide15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53.xml"/><Relationship Id="rId3" Type="http://schemas.openxmlformats.org/officeDocument/2006/relationships/image" Target="../media/image2.jpg"/></Relationships>
</file>

<file path=ppt/slides/_rels/slide15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54.xml"/><Relationship Id="rId3" Type="http://schemas.openxmlformats.org/officeDocument/2006/relationships/image" Target="../media/image2.jpg"/></Relationships>
</file>

<file path=ppt/slides/_rels/slide15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5.xml"/><Relationship Id="rId3" Type="http://schemas.openxmlformats.org/officeDocument/2006/relationships/image" Target="../media/image5.jpg"/></Relationships>
</file>

<file path=ppt/slides/_rels/slide15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6.xml"/><Relationship Id="rId3" Type="http://schemas.openxmlformats.org/officeDocument/2006/relationships/image" Target="../media/image5.jpg"/></Relationships>
</file>

<file path=ppt/slides/_rels/slide15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7.xml"/><Relationship Id="rId3" Type="http://schemas.openxmlformats.org/officeDocument/2006/relationships/image" Target="../media/image5.jpg"/></Relationships>
</file>

<file path=ppt/slides/_rels/slide15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8.xml"/><Relationship Id="rId3" Type="http://schemas.openxmlformats.org/officeDocument/2006/relationships/image" Target="../media/image5.jpg"/></Relationships>
</file>

<file path=ppt/slides/_rels/slide15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59.xml"/><Relationship Id="rId3" Type="http://schemas.openxmlformats.org/officeDocument/2006/relationships/image" Target="../media/image5.jpg"/></Relationships>
</file>

<file path=ppt/slides/_rels/slide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6.xml"/><Relationship Id="rId3" Type="http://schemas.openxmlformats.org/officeDocument/2006/relationships/image" Target="../media/image1.jpg"/></Relationships>
</file>

<file path=ppt/slides/_rels/slide15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60.xml"/><Relationship Id="rId3" Type="http://schemas.openxmlformats.org/officeDocument/2006/relationships/image" Target="../media/image1.jpg"/></Relationships>
</file>

<file path=ppt/slides/_rels/slide15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61.xml"/><Relationship Id="rId3" Type="http://schemas.openxmlformats.org/officeDocument/2006/relationships/image" Target="../media/image1.jpg"/></Relationships>
</file>

<file path=ppt/slides/_rels/slide15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62.xml"/><Relationship Id="rId3" Type="http://schemas.openxmlformats.org/officeDocument/2006/relationships/image" Target="../media/image1.jpg"/></Relationships>
</file>

<file path=ppt/slides/_rels/slide15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63.xml"/><Relationship Id="rId3" Type="http://schemas.openxmlformats.org/officeDocument/2006/relationships/image" Target="../media/image1.jpg"/></Relationships>
</file>

<file path=ppt/slides/_rels/slide15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64.xml"/><Relationship Id="rId3" Type="http://schemas.openxmlformats.org/officeDocument/2006/relationships/image" Target="../media/image1.jpg"/></Relationships>
</file>

<file path=ppt/slides/_rels/slide15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65.xml"/><Relationship Id="rId3" Type="http://schemas.openxmlformats.org/officeDocument/2006/relationships/image" Target="../media/image2.jpg"/></Relationships>
</file>

<file path=ppt/slides/_rels/slide15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66.xml"/><Relationship Id="rId3" Type="http://schemas.openxmlformats.org/officeDocument/2006/relationships/image" Target="../media/image2.jpg"/></Relationships>
</file>

<file path=ppt/slides/_rels/slide15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67.xml"/><Relationship Id="rId3" Type="http://schemas.openxmlformats.org/officeDocument/2006/relationships/image" Target="../media/image2.jpg"/></Relationships>
</file>

<file path=ppt/slides/_rels/slide15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68.xml"/><Relationship Id="rId3" Type="http://schemas.openxmlformats.org/officeDocument/2006/relationships/image" Target="../media/image2.jpg"/></Relationships>
</file>

<file path=ppt/slides/_rels/slide15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69.xml"/><Relationship Id="rId3" Type="http://schemas.openxmlformats.org/officeDocument/2006/relationships/image" Target="../media/image2.jpg"/></Relationships>
</file>

<file path=ppt/slides/_rels/slide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7.xml"/><Relationship Id="rId3" Type="http://schemas.openxmlformats.org/officeDocument/2006/relationships/image" Target="../media/image1.jpg"/></Relationships>
</file>

<file path=ppt/slides/_rels/slide15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0.xml"/><Relationship Id="rId3" Type="http://schemas.openxmlformats.org/officeDocument/2006/relationships/image" Target="../media/image3.jpg"/></Relationships>
</file>

<file path=ppt/slides/_rels/slide15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1.xml"/><Relationship Id="rId3" Type="http://schemas.openxmlformats.org/officeDocument/2006/relationships/image" Target="../media/image3.jpg"/></Relationships>
</file>

<file path=ppt/slides/_rels/slide15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2.xml"/><Relationship Id="rId3" Type="http://schemas.openxmlformats.org/officeDocument/2006/relationships/image" Target="../media/image3.jpg"/></Relationships>
</file>

<file path=ppt/slides/_rels/slide15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3.xml"/><Relationship Id="rId3" Type="http://schemas.openxmlformats.org/officeDocument/2006/relationships/image" Target="../media/image3.jpg"/></Relationships>
</file>

<file path=ppt/slides/_rels/slide15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4.xml"/><Relationship Id="rId3" Type="http://schemas.openxmlformats.org/officeDocument/2006/relationships/image" Target="../media/image3.jpg"/></Relationships>
</file>

<file path=ppt/slides/_rels/slide15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5.xml"/><Relationship Id="rId3" Type="http://schemas.openxmlformats.org/officeDocument/2006/relationships/image" Target="../media/image4.jpg"/></Relationships>
</file>

<file path=ppt/slides/_rels/slide15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6.xml"/><Relationship Id="rId3" Type="http://schemas.openxmlformats.org/officeDocument/2006/relationships/image" Target="../media/image4.jpg"/></Relationships>
</file>

<file path=ppt/slides/_rels/slide15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7.xml"/><Relationship Id="rId3" Type="http://schemas.openxmlformats.org/officeDocument/2006/relationships/image" Target="../media/image4.jpg"/></Relationships>
</file>

<file path=ppt/slides/_rels/slide15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8.xml"/><Relationship Id="rId3" Type="http://schemas.openxmlformats.org/officeDocument/2006/relationships/image" Target="../media/image4.jpg"/></Relationships>
</file>

<file path=ppt/slides/_rels/slide15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79.xml"/><Relationship Id="rId3" Type="http://schemas.openxmlformats.org/officeDocument/2006/relationships/image" Target="../media/image4.jpg"/></Relationships>
</file>

<file path=ppt/slides/_rels/slide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8.xml"/><Relationship Id="rId3" Type="http://schemas.openxmlformats.org/officeDocument/2006/relationships/image" Target="../media/image1.jpg"/></Relationships>
</file>

<file path=ppt/slides/_rels/slide15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80.xml"/><Relationship Id="rId3" Type="http://schemas.openxmlformats.org/officeDocument/2006/relationships/image" Target="../media/image4.jpg"/></Relationships>
</file>

<file path=ppt/slides/_rels/slide15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1.xml"/><Relationship Id="rId3" Type="http://schemas.openxmlformats.org/officeDocument/2006/relationships/image" Target="../media/image5.jpg"/></Relationships>
</file>

<file path=ppt/slides/_rels/slide15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2.xml"/><Relationship Id="rId3" Type="http://schemas.openxmlformats.org/officeDocument/2006/relationships/image" Target="../media/image5.jpg"/></Relationships>
</file>

<file path=ppt/slides/_rels/slide15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3.xml"/><Relationship Id="rId3" Type="http://schemas.openxmlformats.org/officeDocument/2006/relationships/image" Target="../media/image5.jpg"/></Relationships>
</file>

<file path=ppt/slides/_rels/slide15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4.xml"/><Relationship Id="rId3" Type="http://schemas.openxmlformats.org/officeDocument/2006/relationships/image" Target="../media/image5.jpg"/></Relationships>
</file>

<file path=ppt/slides/_rels/slide15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85.xml"/><Relationship Id="rId3" Type="http://schemas.openxmlformats.org/officeDocument/2006/relationships/image" Target="../media/image5.jpg"/></Relationships>
</file>

<file path=ppt/slides/_rels/slide15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86.xml"/><Relationship Id="rId3" Type="http://schemas.openxmlformats.org/officeDocument/2006/relationships/image" Target="../media/image2.jpg"/></Relationships>
</file>

<file path=ppt/slides/_rels/slide15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87.xml"/><Relationship Id="rId3" Type="http://schemas.openxmlformats.org/officeDocument/2006/relationships/image" Target="../media/image2.jpg"/></Relationships>
</file>

<file path=ppt/slides/_rels/slide15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88.xml"/><Relationship Id="rId3" Type="http://schemas.openxmlformats.org/officeDocument/2006/relationships/image" Target="../media/image2.jpg"/></Relationships>
</file>

<file path=ppt/slides/_rels/slide15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89.xml"/><Relationship Id="rId3" Type="http://schemas.openxmlformats.org/officeDocument/2006/relationships/image" Target="../media/image2.jpg"/></Relationships>
</file>

<file path=ppt/slides/_rels/slide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9.xml"/><Relationship Id="rId3" Type="http://schemas.openxmlformats.org/officeDocument/2006/relationships/image" Target="../media/image2.jpg"/></Relationships>
</file>

<file path=ppt/slides/_rels/slide15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90.xml"/><Relationship Id="rId3" Type="http://schemas.openxmlformats.org/officeDocument/2006/relationships/image" Target="../media/image2.jpg"/></Relationships>
</file>

<file path=ppt/slides/_rels/slide15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91.xml"/><Relationship Id="rId3" Type="http://schemas.openxmlformats.org/officeDocument/2006/relationships/image" Target="../media/image2.jpg"/></Relationships>
</file>

<file path=ppt/slides/_rels/slide15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2.xml"/><Relationship Id="rId3" Type="http://schemas.openxmlformats.org/officeDocument/2006/relationships/image" Target="../media/image5.jpg"/></Relationships>
</file>

<file path=ppt/slides/_rels/slide15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3.xml"/><Relationship Id="rId3" Type="http://schemas.openxmlformats.org/officeDocument/2006/relationships/image" Target="../media/image5.jpg"/></Relationships>
</file>

<file path=ppt/slides/_rels/slide15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4.xml"/><Relationship Id="rId3" Type="http://schemas.openxmlformats.org/officeDocument/2006/relationships/image" Target="../media/image5.jpg"/></Relationships>
</file>

<file path=ppt/slides/_rels/slide15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5.xml"/><Relationship Id="rId3" Type="http://schemas.openxmlformats.org/officeDocument/2006/relationships/image" Target="../media/image5.jpg"/></Relationships>
</file>

<file path=ppt/slides/_rels/slide15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96.xml"/><Relationship Id="rId3" Type="http://schemas.openxmlformats.org/officeDocument/2006/relationships/image" Target="../media/image5.jpg"/></Relationships>
</file>

<file path=ppt/slides/_rels/slide15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97.xml"/><Relationship Id="rId3" Type="http://schemas.openxmlformats.org/officeDocument/2006/relationships/image" Target="../media/image1.jpg"/></Relationships>
</file>

<file path=ppt/slides/_rels/slide15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98.xml"/><Relationship Id="rId3" Type="http://schemas.openxmlformats.org/officeDocument/2006/relationships/image" Target="../media/image1.jpg"/></Relationships>
</file>

<file path=ppt/slides/_rels/slide15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99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0.xml"/><Relationship Id="rId3" Type="http://schemas.openxmlformats.org/officeDocument/2006/relationships/image" Target="../media/image2.jpg"/></Relationships>
</file>

<file path=ppt/slides/_rels/slide16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00.xml"/><Relationship Id="rId3" Type="http://schemas.openxmlformats.org/officeDocument/2006/relationships/image" Target="../media/image1.jpg"/></Relationships>
</file>

<file path=ppt/slides/_rels/slide16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01.xml"/><Relationship Id="rId3" Type="http://schemas.openxmlformats.org/officeDocument/2006/relationships/image" Target="../media/image1.jpg"/></Relationships>
</file>

<file path=ppt/slides/_rels/slide16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02.xml"/><Relationship Id="rId3" Type="http://schemas.openxmlformats.org/officeDocument/2006/relationships/image" Target="../media/image2.jpg"/></Relationships>
</file>

<file path=ppt/slides/_rels/slide16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03.xml"/><Relationship Id="rId3" Type="http://schemas.openxmlformats.org/officeDocument/2006/relationships/image" Target="../media/image2.jpg"/></Relationships>
</file>

<file path=ppt/slides/_rels/slide16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04.xml"/><Relationship Id="rId3" Type="http://schemas.openxmlformats.org/officeDocument/2006/relationships/image" Target="../media/image2.jpg"/></Relationships>
</file>

<file path=ppt/slides/_rels/slide16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05.xml"/><Relationship Id="rId3" Type="http://schemas.openxmlformats.org/officeDocument/2006/relationships/image" Target="../media/image2.jpg"/></Relationships>
</file>

<file path=ppt/slides/_rels/slide16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06.xml"/><Relationship Id="rId3" Type="http://schemas.openxmlformats.org/officeDocument/2006/relationships/image" Target="../media/image2.jpg"/></Relationships>
</file>

<file path=ppt/slides/_rels/slide16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07.xml"/><Relationship Id="rId3" Type="http://schemas.openxmlformats.org/officeDocument/2006/relationships/image" Target="../media/image3.jpg"/></Relationships>
</file>

<file path=ppt/slides/_rels/slide16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08.xml"/><Relationship Id="rId3" Type="http://schemas.openxmlformats.org/officeDocument/2006/relationships/image" Target="../media/image3.jpg"/></Relationships>
</file>

<file path=ppt/slides/_rels/slide16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09.xml"/><Relationship Id="rId3" Type="http://schemas.openxmlformats.org/officeDocument/2006/relationships/image" Target="../media/image3.jpg"/></Relationships>
</file>

<file path=ppt/slides/_rels/slide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1.xml"/><Relationship Id="rId3" Type="http://schemas.openxmlformats.org/officeDocument/2006/relationships/image" Target="../media/image2.jpg"/></Relationships>
</file>

<file path=ppt/slides/_rels/slide16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10.xml"/><Relationship Id="rId3" Type="http://schemas.openxmlformats.org/officeDocument/2006/relationships/image" Target="../media/image3.jpg"/></Relationships>
</file>

<file path=ppt/slides/_rels/slide16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11.xml"/><Relationship Id="rId3" Type="http://schemas.openxmlformats.org/officeDocument/2006/relationships/image" Target="../media/image3.jpg"/></Relationships>
</file>

<file path=ppt/slides/_rels/slide16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12.xml"/><Relationship Id="rId3" Type="http://schemas.openxmlformats.org/officeDocument/2006/relationships/image" Target="../media/image4.jpg"/></Relationships>
</file>

<file path=ppt/slides/_rels/slide16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13.xml"/><Relationship Id="rId3" Type="http://schemas.openxmlformats.org/officeDocument/2006/relationships/image" Target="../media/image4.jpg"/></Relationships>
</file>

<file path=ppt/slides/_rels/slide16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14.xml"/><Relationship Id="rId3" Type="http://schemas.openxmlformats.org/officeDocument/2006/relationships/image" Target="../media/image4.jpg"/></Relationships>
</file>

<file path=ppt/slides/_rels/slide16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15.xml"/><Relationship Id="rId3" Type="http://schemas.openxmlformats.org/officeDocument/2006/relationships/image" Target="../media/image4.jpg"/></Relationships>
</file>

<file path=ppt/slides/_rels/slide16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16.xml"/><Relationship Id="rId3" Type="http://schemas.openxmlformats.org/officeDocument/2006/relationships/image" Target="../media/image4.jpg"/></Relationships>
</file>

<file path=ppt/slides/_rels/slide16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17.xml"/><Relationship Id="rId3" Type="http://schemas.openxmlformats.org/officeDocument/2006/relationships/image" Target="../media/image4.jpg"/></Relationships>
</file>

<file path=ppt/slides/_rels/slide16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8.xml"/><Relationship Id="rId3" Type="http://schemas.openxmlformats.org/officeDocument/2006/relationships/image" Target="../media/image5.jpg"/></Relationships>
</file>

<file path=ppt/slides/_rels/slide16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19.xml"/><Relationship Id="rId3" Type="http://schemas.openxmlformats.org/officeDocument/2006/relationships/image" Target="../media/image5.jpg"/></Relationships>
</file>

<file path=ppt/slides/_rels/slide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2.xml"/><Relationship Id="rId3" Type="http://schemas.openxmlformats.org/officeDocument/2006/relationships/image" Target="../media/image2.jpg"/></Relationships>
</file>

<file path=ppt/slides/_rels/slide16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0.xml"/><Relationship Id="rId3" Type="http://schemas.openxmlformats.org/officeDocument/2006/relationships/image" Target="../media/image5.jpg"/></Relationships>
</file>

<file path=ppt/slides/_rels/slide16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1.xml"/><Relationship Id="rId3" Type="http://schemas.openxmlformats.org/officeDocument/2006/relationships/image" Target="../media/image5.jpg"/></Relationships>
</file>

<file path=ppt/slides/_rels/slide16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2.xml"/><Relationship Id="rId3" Type="http://schemas.openxmlformats.org/officeDocument/2006/relationships/image" Target="../media/image5.jpg"/></Relationships>
</file>

<file path=ppt/slides/_rels/slide16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23.xml"/><Relationship Id="rId3" Type="http://schemas.openxmlformats.org/officeDocument/2006/relationships/image" Target="../media/image2.jpg"/></Relationships>
</file>

<file path=ppt/slides/_rels/slide16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24.xml"/><Relationship Id="rId3" Type="http://schemas.openxmlformats.org/officeDocument/2006/relationships/image" Target="../media/image2.jpg"/></Relationships>
</file>

<file path=ppt/slides/_rels/slide16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25.xml"/><Relationship Id="rId3" Type="http://schemas.openxmlformats.org/officeDocument/2006/relationships/image" Target="../media/image2.jpg"/></Relationships>
</file>

<file path=ppt/slides/_rels/slide16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26.xml"/><Relationship Id="rId3" Type="http://schemas.openxmlformats.org/officeDocument/2006/relationships/image" Target="../media/image2.jpg"/></Relationships>
</file>

<file path=ppt/slides/_rels/slide16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27.xml"/><Relationship Id="rId3" Type="http://schemas.openxmlformats.org/officeDocument/2006/relationships/image" Target="../media/image2.jpg"/></Relationships>
</file>

<file path=ppt/slides/_rels/slide16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28.xml"/><Relationship Id="rId3" Type="http://schemas.openxmlformats.org/officeDocument/2006/relationships/image" Target="../media/image2.jpg"/></Relationships>
</file>

<file path=ppt/slides/_rels/slide16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29.xml"/><Relationship Id="rId3" Type="http://schemas.openxmlformats.org/officeDocument/2006/relationships/image" Target="../media/image5.jpg"/></Relationships>
</file>

<file path=ppt/slides/_rels/slide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3.xml"/><Relationship Id="rId3" Type="http://schemas.openxmlformats.org/officeDocument/2006/relationships/image" Target="../media/image2.jpg"/></Relationships>
</file>

<file path=ppt/slides/_rels/slide16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0.xml"/><Relationship Id="rId3" Type="http://schemas.openxmlformats.org/officeDocument/2006/relationships/image" Target="../media/image5.jpg"/></Relationships>
</file>

<file path=ppt/slides/_rels/slide16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1.xml"/><Relationship Id="rId3" Type="http://schemas.openxmlformats.org/officeDocument/2006/relationships/image" Target="../media/image5.jpg"/></Relationships>
</file>

<file path=ppt/slides/_rels/slide16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2.xml"/><Relationship Id="rId3" Type="http://schemas.openxmlformats.org/officeDocument/2006/relationships/image" Target="../media/image5.jpg"/></Relationships>
</file>

<file path=ppt/slides/_rels/slide16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33.xml"/><Relationship Id="rId3" Type="http://schemas.openxmlformats.org/officeDocument/2006/relationships/image" Target="../media/image5.jpg"/></Relationships>
</file>

<file path=ppt/slides/_rels/slide16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34.xml"/><Relationship Id="rId3" Type="http://schemas.openxmlformats.org/officeDocument/2006/relationships/image" Target="../media/image1.jpg"/></Relationships>
</file>

<file path=ppt/slides/_rels/slide16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35.xml"/><Relationship Id="rId3" Type="http://schemas.openxmlformats.org/officeDocument/2006/relationships/image" Target="../media/image1.jpg"/></Relationships>
</file>

<file path=ppt/slides/_rels/slide16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36.xml"/><Relationship Id="rId3" Type="http://schemas.openxmlformats.org/officeDocument/2006/relationships/image" Target="../media/image1.jpg"/></Relationships>
</file>

<file path=ppt/slides/_rels/slide16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37.xml"/><Relationship Id="rId3" Type="http://schemas.openxmlformats.org/officeDocument/2006/relationships/image" Target="../media/image1.jpg"/></Relationships>
</file>

<file path=ppt/slides/_rels/slide16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38.xml"/><Relationship Id="rId3" Type="http://schemas.openxmlformats.org/officeDocument/2006/relationships/image" Target="../media/image1.jpg"/></Relationships>
</file>

<file path=ppt/slides/_rels/slide16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39.xml"/><Relationship Id="rId3" Type="http://schemas.openxmlformats.org/officeDocument/2006/relationships/image" Target="../media/image2.jpg"/></Relationships>
</file>

<file path=ppt/slides/_rels/slide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.xml"/><Relationship Id="rId3" Type="http://schemas.openxmlformats.org/officeDocument/2006/relationships/image" Target="../media/image3.jpg"/></Relationships>
</file>

<file path=ppt/slides/_rels/slide16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0.xml"/><Relationship Id="rId3" Type="http://schemas.openxmlformats.org/officeDocument/2006/relationships/image" Target="../media/image2.jpg"/></Relationships>
</file>

<file path=ppt/slides/_rels/slide16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1.xml"/><Relationship Id="rId3" Type="http://schemas.openxmlformats.org/officeDocument/2006/relationships/image" Target="../media/image2.jpg"/></Relationships>
</file>

<file path=ppt/slides/_rels/slide16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2.xml"/><Relationship Id="rId3" Type="http://schemas.openxmlformats.org/officeDocument/2006/relationships/image" Target="../media/image2.jpg"/></Relationships>
</file>

<file path=ppt/slides/_rels/slide16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3.xml"/><Relationship Id="rId3" Type="http://schemas.openxmlformats.org/officeDocument/2006/relationships/image" Target="../media/image2.jpg"/></Relationships>
</file>

<file path=ppt/slides/_rels/slide16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4.xml"/><Relationship Id="rId3" Type="http://schemas.openxmlformats.org/officeDocument/2006/relationships/image" Target="../media/image3.jpg"/></Relationships>
</file>

<file path=ppt/slides/_rels/slide16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5.xml"/><Relationship Id="rId3" Type="http://schemas.openxmlformats.org/officeDocument/2006/relationships/image" Target="../media/image3.jpg"/></Relationships>
</file>

<file path=ppt/slides/_rels/slide16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6.xml"/><Relationship Id="rId3" Type="http://schemas.openxmlformats.org/officeDocument/2006/relationships/image" Target="../media/image3.jpg"/></Relationships>
</file>

<file path=ppt/slides/_rels/slide16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7.xml"/><Relationship Id="rId3" Type="http://schemas.openxmlformats.org/officeDocument/2006/relationships/image" Target="../media/image3.jpg"/></Relationships>
</file>

<file path=ppt/slides/_rels/slide16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8.xml"/><Relationship Id="rId3" Type="http://schemas.openxmlformats.org/officeDocument/2006/relationships/image" Target="../media/image3.jpg"/></Relationships>
</file>

<file path=ppt/slides/_rels/slide16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49.xml"/><Relationship Id="rId3" Type="http://schemas.openxmlformats.org/officeDocument/2006/relationships/image" Target="../media/image4.jpg"/></Relationships>
</file>

<file path=ppt/slides/_rels/slide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5.xml"/><Relationship Id="rId3" Type="http://schemas.openxmlformats.org/officeDocument/2006/relationships/image" Target="../media/image3.jpg"/></Relationships>
</file>

<file path=ppt/slides/_rels/slide16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50.xml"/><Relationship Id="rId3" Type="http://schemas.openxmlformats.org/officeDocument/2006/relationships/image" Target="../media/image4.jpg"/></Relationships>
</file>

<file path=ppt/slides/_rels/slide16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51.xml"/><Relationship Id="rId3" Type="http://schemas.openxmlformats.org/officeDocument/2006/relationships/image" Target="../media/image4.jpg"/></Relationships>
</file>

<file path=ppt/slides/_rels/slide16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52.xml"/><Relationship Id="rId3" Type="http://schemas.openxmlformats.org/officeDocument/2006/relationships/image" Target="../media/image4.jpg"/></Relationships>
</file>

<file path=ppt/slides/_rels/slide16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53.xml"/><Relationship Id="rId3" Type="http://schemas.openxmlformats.org/officeDocument/2006/relationships/image" Target="../media/image4.jpg"/></Relationships>
</file>

<file path=ppt/slides/_rels/slide16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54.xml"/><Relationship Id="rId3" Type="http://schemas.openxmlformats.org/officeDocument/2006/relationships/image" Target="../media/image4.jpg"/></Relationships>
</file>

<file path=ppt/slides/_rels/slide16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5.xml"/><Relationship Id="rId3" Type="http://schemas.openxmlformats.org/officeDocument/2006/relationships/image" Target="../media/image5.jpg"/></Relationships>
</file>

<file path=ppt/slides/_rels/slide16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6.xml"/><Relationship Id="rId3" Type="http://schemas.openxmlformats.org/officeDocument/2006/relationships/image" Target="../media/image5.jpg"/></Relationships>
</file>

<file path=ppt/slides/_rels/slide16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7.xml"/><Relationship Id="rId3" Type="http://schemas.openxmlformats.org/officeDocument/2006/relationships/image" Target="../media/image5.jpg"/></Relationships>
</file>

<file path=ppt/slides/_rels/slide16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8.xml"/><Relationship Id="rId3" Type="http://schemas.openxmlformats.org/officeDocument/2006/relationships/image" Target="../media/image5.jpg"/></Relationships>
</file>

<file path=ppt/slides/_rels/slide16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59.xml"/><Relationship Id="rId3" Type="http://schemas.openxmlformats.org/officeDocument/2006/relationships/image" Target="../media/image5.jpg"/></Relationships>
</file>

<file path=ppt/slides/_rels/slide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6.xml"/><Relationship Id="rId3" Type="http://schemas.openxmlformats.org/officeDocument/2006/relationships/image" Target="../media/image3.jpg"/></Relationships>
</file>

<file path=ppt/slides/_rels/slide16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60.xml"/><Relationship Id="rId3" Type="http://schemas.openxmlformats.org/officeDocument/2006/relationships/image" Target="../media/image2.jpg"/></Relationships>
</file>

<file path=ppt/slides/_rels/slide16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61.xml"/><Relationship Id="rId3" Type="http://schemas.openxmlformats.org/officeDocument/2006/relationships/image" Target="../media/image2.jpg"/></Relationships>
</file>

<file path=ppt/slides/_rels/slide16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62.xml"/><Relationship Id="rId3" Type="http://schemas.openxmlformats.org/officeDocument/2006/relationships/image" Target="../media/image2.jpg"/></Relationships>
</file>

<file path=ppt/slides/_rels/slide16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63.xml"/><Relationship Id="rId3" Type="http://schemas.openxmlformats.org/officeDocument/2006/relationships/image" Target="../media/image2.jpg"/></Relationships>
</file>

<file path=ppt/slides/_rels/slide16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64.xml"/><Relationship Id="rId3" Type="http://schemas.openxmlformats.org/officeDocument/2006/relationships/image" Target="../media/image2.jpg"/></Relationships>
</file>

<file path=ppt/slides/_rels/slide16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65.xml"/><Relationship Id="rId3" Type="http://schemas.openxmlformats.org/officeDocument/2006/relationships/image" Target="../media/image2.jpg"/></Relationships>
</file>

<file path=ppt/slides/_rels/slide16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6.xml"/><Relationship Id="rId3" Type="http://schemas.openxmlformats.org/officeDocument/2006/relationships/image" Target="../media/image5.jpg"/></Relationships>
</file>

<file path=ppt/slides/_rels/slide16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7.xml"/><Relationship Id="rId3" Type="http://schemas.openxmlformats.org/officeDocument/2006/relationships/image" Target="../media/image5.jpg"/></Relationships>
</file>

<file path=ppt/slides/_rels/slide16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8.xml"/><Relationship Id="rId3" Type="http://schemas.openxmlformats.org/officeDocument/2006/relationships/image" Target="../media/image5.jpg"/></Relationships>
</file>

<file path=ppt/slides/_rels/slide16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69.xml"/><Relationship Id="rId3" Type="http://schemas.openxmlformats.org/officeDocument/2006/relationships/image" Target="../media/image5.jpg"/></Relationships>
</file>

<file path=ppt/slides/_rels/slide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7.xml"/><Relationship Id="rId3" Type="http://schemas.openxmlformats.org/officeDocument/2006/relationships/image" Target="../media/image3.jpg"/></Relationships>
</file>

<file path=ppt/slides/_rels/slide16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70.xml"/><Relationship Id="rId3" Type="http://schemas.openxmlformats.org/officeDocument/2006/relationships/image" Target="../media/image5.jpg"/></Relationships>
</file>

<file path=ppt/slides/_rels/slide16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71.xml"/><Relationship Id="rId3" Type="http://schemas.openxmlformats.org/officeDocument/2006/relationships/image" Target="../media/image1.jpg"/></Relationships>
</file>

<file path=ppt/slides/_rels/slide16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72.xml"/><Relationship Id="rId3" Type="http://schemas.openxmlformats.org/officeDocument/2006/relationships/image" Target="../media/image1.jpg"/></Relationships>
</file>

<file path=ppt/slides/_rels/slide16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73.xml"/><Relationship Id="rId3" Type="http://schemas.openxmlformats.org/officeDocument/2006/relationships/image" Target="../media/image1.jpg"/></Relationships>
</file>

<file path=ppt/slides/_rels/slide16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74.xml"/><Relationship Id="rId3" Type="http://schemas.openxmlformats.org/officeDocument/2006/relationships/image" Target="../media/image1.jpg"/></Relationships>
</file>

<file path=ppt/slides/_rels/slide16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75.xml"/><Relationship Id="rId3" Type="http://schemas.openxmlformats.org/officeDocument/2006/relationships/image" Target="../media/image1.jpg"/></Relationships>
</file>

<file path=ppt/slides/_rels/slide16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76.xml"/><Relationship Id="rId3" Type="http://schemas.openxmlformats.org/officeDocument/2006/relationships/image" Target="../media/image2.jpg"/></Relationships>
</file>

<file path=ppt/slides/_rels/slide16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77.xml"/><Relationship Id="rId3" Type="http://schemas.openxmlformats.org/officeDocument/2006/relationships/image" Target="../media/image2.jpg"/></Relationships>
</file>

<file path=ppt/slides/_rels/slide16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78.xml"/><Relationship Id="rId3" Type="http://schemas.openxmlformats.org/officeDocument/2006/relationships/image" Target="../media/image2.jpg"/></Relationships>
</file>

<file path=ppt/slides/_rels/slide16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79.xml"/><Relationship Id="rId3" Type="http://schemas.openxmlformats.org/officeDocument/2006/relationships/image" Target="../media/image2.jpg"/></Relationships>
</file>

<file path=ppt/slides/_rels/slide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.xml"/><Relationship Id="rId3" Type="http://schemas.openxmlformats.org/officeDocument/2006/relationships/image" Target="../media/image3.jpg"/></Relationships>
</file>

<file path=ppt/slides/_rels/slide16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0.xml"/><Relationship Id="rId3" Type="http://schemas.openxmlformats.org/officeDocument/2006/relationships/image" Target="../media/image2.jpg"/></Relationships>
</file>

<file path=ppt/slides/_rels/slide16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1.xml"/><Relationship Id="rId3" Type="http://schemas.openxmlformats.org/officeDocument/2006/relationships/image" Target="../media/image3.jpg"/></Relationships>
</file>

<file path=ppt/slides/_rels/slide16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2.xml"/><Relationship Id="rId3" Type="http://schemas.openxmlformats.org/officeDocument/2006/relationships/image" Target="../media/image3.jpg"/></Relationships>
</file>

<file path=ppt/slides/_rels/slide16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3.xml"/><Relationship Id="rId3" Type="http://schemas.openxmlformats.org/officeDocument/2006/relationships/image" Target="../media/image3.jpg"/></Relationships>
</file>

<file path=ppt/slides/_rels/slide16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4.xml"/><Relationship Id="rId3" Type="http://schemas.openxmlformats.org/officeDocument/2006/relationships/image" Target="../media/image3.jpg"/></Relationships>
</file>

<file path=ppt/slides/_rels/slide16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5.xml"/><Relationship Id="rId3" Type="http://schemas.openxmlformats.org/officeDocument/2006/relationships/image" Target="../media/image3.jpg"/></Relationships>
</file>

<file path=ppt/slides/_rels/slide16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6.xml"/><Relationship Id="rId3" Type="http://schemas.openxmlformats.org/officeDocument/2006/relationships/image" Target="../media/image4.jpg"/></Relationships>
</file>

<file path=ppt/slides/_rels/slide16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7.xml"/><Relationship Id="rId3" Type="http://schemas.openxmlformats.org/officeDocument/2006/relationships/image" Target="../media/image4.jpg"/></Relationships>
</file>

<file path=ppt/slides/_rels/slide16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8.xml"/><Relationship Id="rId3" Type="http://schemas.openxmlformats.org/officeDocument/2006/relationships/image" Target="../media/image4.jpg"/></Relationships>
</file>

<file path=ppt/slides/_rels/slide16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89.xml"/><Relationship Id="rId3" Type="http://schemas.openxmlformats.org/officeDocument/2006/relationships/image" Target="../media/image4.jpg"/></Relationships>
</file>

<file path=ppt/slides/_rels/slide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9.xml"/><Relationship Id="rId3" Type="http://schemas.openxmlformats.org/officeDocument/2006/relationships/image" Target="../media/image4.jpg"/></Relationships>
</file>

<file path=ppt/slides/_rels/slide16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90.xml"/><Relationship Id="rId3" Type="http://schemas.openxmlformats.org/officeDocument/2006/relationships/image" Target="../media/image4.jpg"/></Relationships>
</file>

<file path=ppt/slides/_rels/slide16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91.xml"/><Relationship Id="rId3" Type="http://schemas.openxmlformats.org/officeDocument/2006/relationships/image" Target="../media/image4.jpg"/></Relationships>
</file>

<file path=ppt/slides/_rels/slide16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2.xml"/><Relationship Id="rId3" Type="http://schemas.openxmlformats.org/officeDocument/2006/relationships/image" Target="../media/image5.jpg"/></Relationships>
</file>

<file path=ppt/slides/_rels/slide16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3.xml"/><Relationship Id="rId3" Type="http://schemas.openxmlformats.org/officeDocument/2006/relationships/image" Target="../media/image5.jpg"/></Relationships>
</file>

<file path=ppt/slides/_rels/slide16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4.xml"/><Relationship Id="rId3" Type="http://schemas.openxmlformats.org/officeDocument/2006/relationships/image" Target="../media/image5.jpg"/></Relationships>
</file>

<file path=ppt/slides/_rels/slide16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5.xml"/><Relationship Id="rId3" Type="http://schemas.openxmlformats.org/officeDocument/2006/relationships/image" Target="../media/image5.jpg"/></Relationships>
</file>

<file path=ppt/slides/_rels/slide16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96.xml"/><Relationship Id="rId3" Type="http://schemas.openxmlformats.org/officeDocument/2006/relationships/image" Target="../media/image5.jpg"/></Relationships>
</file>

<file path=ppt/slides/_rels/slide16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97.xml"/><Relationship Id="rId3" Type="http://schemas.openxmlformats.org/officeDocument/2006/relationships/image" Target="../media/image2.jpg"/></Relationships>
</file>

<file path=ppt/slides/_rels/slide16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98.xml"/><Relationship Id="rId3" Type="http://schemas.openxmlformats.org/officeDocument/2006/relationships/image" Target="../media/image2.jpg"/></Relationships>
</file>

<file path=ppt/slides/_rels/slide16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99.xml"/><Relationship Id="rId3" Type="http://schemas.openxmlformats.org/officeDocument/2006/relationships/image" Target="../media/image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jpg"/></Relationships>
</file>

<file path=ppt/slides/_rels/slide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0.xml"/><Relationship Id="rId3" Type="http://schemas.openxmlformats.org/officeDocument/2006/relationships/image" Target="../media/image4.jpg"/></Relationships>
</file>

<file path=ppt/slides/_rels/slide17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00.xml"/><Relationship Id="rId3" Type="http://schemas.openxmlformats.org/officeDocument/2006/relationships/image" Target="../media/image2.jpg"/></Relationships>
</file>

<file path=ppt/slides/_rels/slide17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01.xml"/><Relationship Id="rId3" Type="http://schemas.openxmlformats.org/officeDocument/2006/relationships/image" Target="../media/image2.jpg"/></Relationships>
</file>

<file path=ppt/slides/_rels/slide17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02.xml"/><Relationship Id="rId3" Type="http://schemas.openxmlformats.org/officeDocument/2006/relationships/image" Target="../media/image2.jpg"/></Relationships>
</file>

<file path=ppt/slides/_rels/slide17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3.xml"/><Relationship Id="rId3" Type="http://schemas.openxmlformats.org/officeDocument/2006/relationships/image" Target="../media/image5.jpg"/></Relationships>
</file>

<file path=ppt/slides/_rels/slide17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4.xml"/><Relationship Id="rId3" Type="http://schemas.openxmlformats.org/officeDocument/2006/relationships/image" Target="../media/image5.jpg"/></Relationships>
</file>

<file path=ppt/slides/_rels/slide17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5.xml"/><Relationship Id="rId3" Type="http://schemas.openxmlformats.org/officeDocument/2006/relationships/image" Target="../media/image5.jpg"/></Relationships>
</file>

<file path=ppt/slides/_rels/slide17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6.xml"/><Relationship Id="rId3" Type="http://schemas.openxmlformats.org/officeDocument/2006/relationships/image" Target="../media/image5.jpg"/></Relationships>
</file>

<file path=ppt/slides/_rels/slide17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07.xml"/><Relationship Id="rId3" Type="http://schemas.openxmlformats.org/officeDocument/2006/relationships/image" Target="../media/image5.jpg"/></Relationships>
</file>

<file path=ppt/slides/_rels/slide17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08.xml"/><Relationship Id="rId3" Type="http://schemas.openxmlformats.org/officeDocument/2006/relationships/image" Target="../media/image1.jpg"/></Relationships>
</file>

<file path=ppt/slides/_rels/slide17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09.xml"/><Relationship Id="rId3" Type="http://schemas.openxmlformats.org/officeDocument/2006/relationships/image" Target="../media/image1.jpg"/></Relationships>
</file>

<file path=ppt/slides/_rels/slide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1.xml"/><Relationship Id="rId3" Type="http://schemas.openxmlformats.org/officeDocument/2006/relationships/image" Target="../media/image4.jpg"/></Relationships>
</file>

<file path=ppt/slides/_rels/slide17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10.xml"/><Relationship Id="rId3" Type="http://schemas.openxmlformats.org/officeDocument/2006/relationships/image" Target="../media/image1.jpg"/></Relationships>
</file>

<file path=ppt/slides/_rels/slide17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11.xml"/><Relationship Id="rId3" Type="http://schemas.openxmlformats.org/officeDocument/2006/relationships/image" Target="../media/image1.jpg"/></Relationships>
</file>

<file path=ppt/slides/_rels/slide17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12.xml"/><Relationship Id="rId3" Type="http://schemas.openxmlformats.org/officeDocument/2006/relationships/image" Target="../media/image1.jpg"/></Relationships>
</file>

<file path=ppt/slides/_rels/slide17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13.xml"/><Relationship Id="rId3" Type="http://schemas.openxmlformats.org/officeDocument/2006/relationships/image" Target="../media/image2.jpg"/></Relationships>
</file>

<file path=ppt/slides/_rels/slide17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14.xml"/><Relationship Id="rId3" Type="http://schemas.openxmlformats.org/officeDocument/2006/relationships/image" Target="../media/image2.jpg"/></Relationships>
</file>

<file path=ppt/slides/_rels/slide17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15.xml"/><Relationship Id="rId3" Type="http://schemas.openxmlformats.org/officeDocument/2006/relationships/image" Target="../media/image2.jpg"/></Relationships>
</file>

<file path=ppt/slides/_rels/slide17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16.xml"/><Relationship Id="rId3" Type="http://schemas.openxmlformats.org/officeDocument/2006/relationships/image" Target="../media/image2.jpg"/></Relationships>
</file>

<file path=ppt/slides/_rels/slide17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17.xml"/><Relationship Id="rId3" Type="http://schemas.openxmlformats.org/officeDocument/2006/relationships/image" Target="../media/image2.jpg"/></Relationships>
</file>

<file path=ppt/slides/_rels/slide17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18.xml"/><Relationship Id="rId3" Type="http://schemas.openxmlformats.org/officeDocument/2006/relationships/image" Target="../media/image3.jpg"/></Relationships>
</file>

<file path=ppt/slides/_rels/slide17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19.xml"/><Relationship Id="rId3" Type="http://schemas.openxmlformats.org/officeDocument/2006/relationships/image" Target="../media/image3.jpg"/></Relationships>
</file>

<file path=ppt/slides/_rels/slide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.xml"/><Relationship Id="rId3" Type="http://schemas.openxmlformats.org/officeDocument/2006/relationships/image" Target="../media/image4.jpg"/></Relationships>
</file>

<file path=ppt/slides/_rels/slide17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0.xml"/><Relationship Id="rId3" Type="http://schemas.openxmlformats.org/officeDocument/2006/relationships/image" Target="../media/image3.jpg"/></Relationships>
</file>

<file path=ppt/slides/_rels/slide17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1.xml"/><Relationship Id="rId3" Type="http://schemas.openxmlformats.org/officeDocument/2006/relationships/image" Target="../media/image3.jpg"/></Relationships>
</file>

<file path=ppt/slides/_rels/slide17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2.xml"/><Relationship Id="rId3" Type="http://schemas.openxmlformats.org/officeDocument/2006/relationships/image" Target="../media/image3.jpg"/></Relationships>
</file>

<file path=ppt/slides/_rels/slide17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3.xml"/><Relationship Id="rId3" Type="http://schemas.openxmlformats.org/officeDocument/2006/relationships/image" Target="../media/image4.jpg"/></Relationships>
</file>

<file path=ppt/slides/_rels/slide17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4.xml"/><Relationship Id="rId3" Type="http://schemas.openxmlformats.org/officeDocument/2006/relationships/image" Target="../media/image4.jpg"/></Relationships>
</file>

<file path=ppt/slides/_rels/slide17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5.xml"/><Relationship Id="rId3" Type="http://schemas.openxmlformats.org/officeDocument/2006/relationships/image" Target="../media/image4.jpg"/></Relationships>
</file>

<file path=ppt/slides/_rels/slide17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6.xml"/><Relationship Id="rId3" Type="http://schemas.openxmlformats.org/officeDocument/2006/relationships/image" Target="../media/image4.jpg"/></Relationships>
</file>

<file path=ppt/slides/_rels/slide17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7.xml"/><Relationship Id="rId3" Type="http://schemas.openxmlformats.org/officeDocument/2006/relationships/image" Target="../media/image4.jpg"/></Relationships>
</file>

<file path=ppt/slides/_rels/slide17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28.xml"/><Relationship Id="rId3" Type="http://schemas.openxmlformats.org/officeDocument/2006/relationships/image" Target="../media/image4.jpg"/></Relationships>
</file>

<file path=ppt/slides/_rels/slide17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29.xml"/><Relationship Id="rId3" Type="http://schemas.openxmlformats.org/officeDocument/2006/relationships/image" Target="../media/image5.jpg"/></Relationships>
</file>

<file path=ppt/slides/_rels/slide1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3.xml"/><Relationship Id="rId3" Type="http://schemas.openxmlformats.org/officeDocument/2006/relationships/image" Target="../media/image4.jpg"/></Relationships>
</file>

<file path=ppt/slides/_rels/slide17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0.xml"/><Relationship Id="rId3" Type="http://schemas.openxmlformats.org/officeDocument/2006/relationships/image" Target="../media/image5.jpg"/></Relationships>
</file>

<file path=ppt/slides/_rels/slide17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1.xml"/><Relationship Id="rId3" Type="http://schemas.openxmlformats.org/officeDocument/2006/relationships/image" Target="../media/image5.jpg"/></Relationships>
</file>

<file path=ppt/slides/_rels/slide17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2.xml"/><Relationship Id="rId3" Type="http://schemas.openxmlformats.org/officeDocument/2006/relationships/image" Target="../media/image5.jpg"/></Relationships>
</file>

<file path=ppt/slides/_rels/slide17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33.xml"/><Relationship Id="rId3" Type="http://schemas.openxmlformats.org/officeDocument/2006/relationships/image" Target="../media/image5.jpg"/></Relationships>
</file>

<file path=ppt/slides/_rels/slide17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34.xml"/><Relationship Id="rId3" Type="http://schemas.openxmlformats.org/officeDocument/2006/relationships/image" Target="../media/image2.jpg"/></Relationships>
</file>

<file path=ppt/slides/_rels/slide17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35.xml"/><Relationship Id="rId3" Type="http://schemas.openxmlformats.org/officeDocument/2006/relationships/image" Target="../media/image2.jpg"/></Relationships>
</file>

<file path=ppt/slides/_rels/slide17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36.xml"/><Relationship Id="rId3" Type="http://schemas.openxmlformats.org/officeDocument/2006/relationships/image" Target="../media/image2.jpg"/></Relationships>
</file>

<file path=ppt/slides/_rels/slide17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37.xml"/><Relationship Id="rId3" Type="http://schemas.openxmlformats.org/officeDocument/2006/relationships/image" Target="../media/image2.jpg"/></Relationships>
</file>

<file path=ppt/slides/_rels/slide17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38.xml"/><Relationship Id="rId3" Type="http://schemas.openxmlformats.org/officeDocument/2006/relationships/image" Target="../media/image2.jpg"/></Relationships>
</file>

<file path=ppt/slides/_rels/slide17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39.xml"/><Relationship Id="rId3" Type="http://schemas.openxmlformats.org/officeDocument/2006/relationships/image" Target="../media/image2.jpg"/></Relationships>
</file>

<file path=ppt/slides/_rels/slide1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4.xml"/><Relationship Id="rId3" Type="http://schemas.openxmlformats.org/officeDocument/2006/relationships/image" Target="../media/image4.jpg"/></Relationships>
</file>

<file path=ppt/slides/_rels/slide17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0.xml"/><Relationship Id="rId3" Type="http://schemas.openxmlformats.org/officeDocument/2006/relationships/image" Target="../media/image5.jpg"/></Relationships>
</file>

<file path=ppt/slides/_rels/slide17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1.xml"/><Relationship Id="rId3" Type="http://schemas.openxmlformats.org/officeDocument/2006/relationships/image" Target="../media/image5.jpg"/></Relationships>
</file>

<file path=ppt/slides/_rels/slide17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2.xml"/><Relationship Id="rId3" Type="http://schemas.openxmlformats.org/officeDocument/2006/relationships/image" Target="../media/image5.jpg"/></Relationships>
</file>

<file path=ppt/slides/_rels/slide17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3.xml"/><Relationship Id="rId3" Type="http://schemas.openxmlformats.org/officeDocument/2006/relationships/image" Target="../media/image5.jpg"/></Relationships>
</file>

<file path=ppt/slides/_rels/slide17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44.xml"/><Relationship Id="rId3" Type="http://schemas.openxmlformats.org/officeDocument/2006/relationships/image" Target="../media/image5.jpg"/></Relationships>
</file>

<file path=ppt/slides/_rels/slide17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45.xml"/><Relationship Id="rId3" Type="http://schemas.openxmlformats.org/officeDocument/2006/relationships/image" Target="../media/image1.jpg"/></Relationships>
</file>

<file path=ppt/slides/_rels/slide17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46.xml"/><Relationship Id="rId3" Type="http://schemas.openxmlformats.org/officeDocument/2006/relationships/image" Target="../media/image1.jpg"/></Relationships>
</file>

<file path=ppt/slides/_rels/slide17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47.xml"/><Relationship Id="rId3" Type="http://schemas.openxmlformats.org/officeDocument/2006/relationships/image" Target="../media/image1.jpg"/></Relationships>
</file>

<file path=ppt/slides/_rels/slide17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48.xml"/><Relationship Id="rId3" Type="http://schemas.openxmlformats.org/officeDocument/2006/relationships/image" Target="../media/image1.jpg"/></Relationships>
</file>

<file path=ppt/slides/_rels/slide17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49.xml"/><Relationship Id="rId3" Type="http://schemas.openxmlformats.org/officeDocument/2006/relationships/image" Target="../media/image1.jpg"/></Relationships>
</file>

<file path=ppt/slides/_rels/slide1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5.xml"/><Relationship Id="rId3" Type="http://schemas.openxmlformats.org/officeDocument/2006/relationships/image" Target="../media/image5.jpg"/></Relationships>
</file>

<file path=ppt/slides/_rels/slide17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0.xml"/><Relationship Id="rId3" Type="http://schemas.openxmlformats.org/officeDocument/2006/relationships/image" Target="../media/image2.jpg"/></Relationships>
</file>

<file path=ppt/slides/_rels/slide17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1.xml"/><Relationship Id="rId3" Type="http://schemas.openxmlformats.org/officeDocument/2006/relationships/image" Target="../media/image2.jpg"/></Relationships>
</file>

<file path=ppt/slides/_rels/slide17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2.xml"/><Relationship Id="rId3" Type="http://schemas.openxmlformats.org/officeDocument/2006/relationships/image" Target="../media/image2.jpg"/></Relationships>
</file>

<file path=ppt/slides/_rels/slide17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3.xml"/><Relationship Id="rId3" Type="http://schemas.openxmlformats.org/officeDocument/2006/relationships/image" Target="../media/image2.jpg"/></Relationships>
</file>

<file path=ppt/slides/_rels/slide17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4.xml"/><Relationship Id="rId3" Type="http://schemas.openxmlformats.org/officeDocument/2006/relationships/image" Target="../media/image2.jpg"/></Relationships>
</file>

<file path=ppt/slides/_rels/slide17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5.xml"/><Relationship Id="rId3" Type="http://schemas.openxmlformats.org/officeDocument/2006/relationships/image" Target="../media/image3.jpg"/></Relationships>
</file>

<file path=ppt/slides/_rels/slide17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6.xml"/><Relationship Id="rId3" Type="http://schemas.openxmlformats.org/officeDocument/2006/relationships/image" Target="../media/image3.jpg"/></Relationships>
</file>

<file path=ppt/slides/_rels/slide17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7.xml"/><Relationship Id="rId3" Type="http://schemas.openxmlformats.org/officeDocument/2006/relationships/image" Target="../media/image3.jpg"/></Relationships>
</file>

<file path=ppt/slides/_rels/slide17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8.xml"/><Relationship Id="rId3" Type="http://schemas.openxmlformats.org/officeDocument/2006/relationships/image" Target="../media/image3.jpg"/></Relationships>
</file>

<file path=ppt/slides/_rels/slide17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59.xml"/><Relationship Id="rId3" Type="http://schemas.openxmlformats.org/officeDocument/2006/relationships/image" Target="../media/image3.jpg"/></Relationships>
</file>

<file path=ppt/slides/_rels/slide1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.xml"/><Relationship Id="rId3" Type="http://schemas.openxmlformats.org/officeDocument/2006/relationships/image" Target="../media/image5.jpg"/></Relationships>
</file>

<file path=ppt/slides/_rels/slide17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60.xml"/><Relationship Id="rId3" Type="http://schemas.openxmlformats.org/officeDocument/2006/relationships/image" Target="../media/image4.jpg"/></Relationships>
</file>

<file path=ppt/slides/_rels/slide17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61.xml"/><Relationship Id="rId3" Type="http://schemas.openxmlformats.org/officeDocument/2006/relationships/image" Target="../media/image4.jpg"/></Relationships>
</file>

<file path=ppt/slides/_rels/slide17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62.xml"/><Relationship Id="rId3" Type="http://schemas.openxmlformats.org/officeDocument/2006/relationships/image" Target="../media/image4.jpg"/></Relationships>
</file>

<file path=ppt/slides/_rels/slide17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63.xml"/><Relationship Id="rId3" Type="http://schemas.openxmlformats.org/officeDocument/2006/relationships/image" Target="../media/image4.jpg"/></Relationships>
</file>

<file path=ppt/slides/_rels/slide17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64.xml"/><Relationship Id="rId3" Type="http://schemas.openxmlformats.org/officeDocument/2006/relationships/image" Target="../media/image4.jpg"/></Relationships>
</file>

<file path=ppt/slides/_rels/slide17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65.xml"/><Relationship Id="rId3" Type="http://schemas.openxmlformats.org/officeDocument/2006/relationships/image" Target="../media/image4.jpg"/></Relationships>
</file>

<file path=ppt/slides/_rels/slide17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6.xml"/><Relationship Id="rId3" Type="http://schemas.openxmlformats.org/officeDocument/2006/relationships/image" Target="../media/image5.jpg"/></Relationships>
</file>

<file path=ppt/slides/_rels/slide17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7.xml"/><Relationship Id="rId3" Type="http://schemas.openxmlformats.org/officeDocument/2006/relationships/image" Target="../media/image5.jpg"/></Relationships>
</file>

<file path=ppt/slides/_rels/slide17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8.xml"/><Relationship Id="rId3" Type="http://schemas.openxmlformats.org/officeDocument/2006/relationships/image" Target="../media/image5.jpg"/></Relationships>
</file>

<file path=ppt/slides/_rels/slide17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69.xml"/><Relationship Id="rId3" Type="http://schemas.openxmlformats.org/officeDocument/2006/relationships/image" Target="../media/image5.jpg"/></Relationships>
</file>

<file path=ppt/slides/_rels/slide1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.xml"/><Relationship Id="rId3" Type="http://schemas.openxmlformats.org/officeDocument/2006/relationships/image" Target="../media/image5.jpg"/></Relationships>
</file>

<file path=ppt/slides/_rels/slide17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0.xml"/><Relationship Id="rId3" Type="http://schemas.openxmlformats.org/officeDocument/2006/relationships/image" Target="../media/image5.jpg"/></Relationships>
</file>

<file path=ppt/slides/_rels/slide17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71.xml"/><Relationship Id="rId3" Type="http://schemas.openxmlformats.org/officeDocument/2006/relationships/image" Target="../media/image2.jpg"/></Relationships>
</file>

<file path=ppt/slides/_rels/slide17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72.xml"/><Relationship Id="rId3" Type="http://schemas.openxmlformats.org/officeDocument/2006/relationships/image" Target="../media/image2.jpg"/></Relationships>
</file>

<file path=ppt/slides/_rels/slide17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73.xml"/><Relationship Id="rId3" Type="http://schemas.openxmlformats.org/officeDocument/2006/relationships/image" Target="../media/image2.jpg"/></Relationships>
</file>

<file path=ppt/slides/_rels/slide17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74.xml"/><Relationship Id="rId3" Type="http://schemas.openxmlformats.org/officeDocument/2006/relationships/image" Target="../media/image2.jpg"/></Relationships>
</file>

<file path=ppt/slides/_rels/slide17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75.xml"/><Relationship Id="rId3" Type="http://schemas.openxmlformats.org/officeDocument/2006/relationships/image" Target="../media/image2.jpg"/></Relationships>
</file>

<file path=ppt/slides/_rels/slide17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76.xml"/><Relationship Id="rId3" Type="http://schemas.openxmlformats.org/officeDocument/2006/relationships/image" Target="../media/image2.jpg"/></Relationships>
</file>

<file path=ppt/slides/_rels/slide17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7.xml"/><Relationship Id="rId3" Type="http://schemas.openxmlformats.org/officeDocument/2006/relationships/image" Target="../media/image5.jpg"/></Relationships>
</file>

<file path=ppt/slides/_rels/slide17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8.xml"/><Relationship Id="rId3" Type="http://schemas.openxmlformats.org/officeDocument/2006/relationships/image" Target="../media/image5.jpg"/></Relationships>
</file>

<file path=ppt/slides/_rels/slide17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79.xml"/><Relationship Id="rId3" Type="http://schemas.openxmlformats.org/officeDocument/2006/relationships/image" Target="../media/image5.jpg"/></Relationships>
</file>

<file path=ppt/slides/_rels/slide1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.xml"/><Relationship Id="rId3" Type="http://schemas.openxmlformats.org/officeDocument/2006/relationships/image" Target="../media/image5.jpg"/></Relationships>
</file>

<file path=ppt/slides/_rels/slide17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0.xml"/><Relationship Id="rId3" Type="http://schemas.openxmlformats.org/officeDocument/2006/relationships/image" Target="../media/image5.jpg"/></Relationships>
</file>

<file path=ppt/slides/_rels/slide17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81.xml"/><Relationship Id="rId3" Type="http://schemas.openxmlformats.org/officeDocument/2006/relationships/image" Target="../media/image5.jpg"/></Relationships>
</file>

<file path=ppt/slides/_rels/slide17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82.xml"/><Relationship Id="rId3" Type="http://schemas.openxmlformats.org/officeDocument/2006/relationships/image" Target="../media/image1.jpg"/></Relationships>
</file>

<file path=ppt/slides/_rels/slide17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83.xml"/><Relationship Id="rId3" Type="http://schemas.openxmlformats.org/officeDocument/2006/relationships/image" Target="../media/image1.jpg"/></Relationships>
</file>

<file path=ppt/slides/_rels/slide17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84.xml"/><Relationship Id="rId3" Type="http://schemas.openxmlformats.org/officeDocument/2006/relationships/image" Target="../media/image1.jpg"/></Relationships>
</file>

<file path=ppt/slides/_rels/slide17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85.xml"/><Relationship Id="rId3" Type="http://schemas.openxmlformats.org/officeDocument/2006/relationships/image" Target="../media/image1.jpg"/></Relationships>
</file>

<file path=ppt/slides/_rels/slide17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86.xml"/><Relationship Id="rId3" Type="http://schemas.openxmlformats.org/officeDocument/2006/relationships/image" Target="../media/image1.jpg"/></Relationships>
</file>

<file path=ppt/slides/_rels/slide17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87.xml"/><Relationship Id="rId3" Type="http://schemas.openxmlformats.org/officeDocument/2006/relationships/image" Target="../media/image2.jpg"/></Relationships>
</file>

<file path=ppt/slides/_rels/slide17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88.xml"/><Relationship Id="rId3" Type="http://schemas.openxmlformats.org/officeDocument/2006/relationships/image" Target="../media/image2.jpg"/></Relationships>
</file>

<file path=ppt/slides/_rels/slide17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89.xml"/><Relationship Id="rId3" Type="http://schemas.openxmlformats.org/officeDocument/2006/relationships/image" Target="../media/image2.jpg"/></Relationships>
</file>

<file path=ppt/slides/_rels/slide1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9.xml"/><Relationship Id="rId3" Type="http://schemas.openxmlformats.org/officeDocument/2006/relationships/image" Target="../media/image5.jpg"/></Relationships>
</file>

<file path=ppt/slides/_rels/slide17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0.xml"/><Relationship Id="rId3" Type="http://schemas.openxmlformats.org/officeDocument/2006/relationships/image" Target="../media/image2.jpg"/></Relationships>
</file>

<file path=ppt/slides/_rels/slide17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1.xml"/><Relationship Id="rId3" Type="http://schemas.openxmlformats.org/officeDocument/2006/relationships/image" Target="../media/image2.jpg"/></Relationships>
</file>

<file path=ppt/slides/_rels/slide17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2.xml"/><Relationship Id="rId3" Type="http://schemas.openxmlformats.org/officeDocument/2006/relationships/image" Target="../media/image3.jpg"/></Relationships>
</file>

<file path=ppt/slides/_rels/slide17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3.xml"/><Relationship Id="rId3" Type="http://schemas.openxmlformats.org/officeDocument/2006/relationships/image" Target="../media/image3.jpg"/></Relationships>
</file>

<file path=ppt/slides/_rels/slide17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4.xml"/><Relationship Id="rId3" Type="http://schemas.openxmlformats.org/officeDocument/2006/relationships/image" Target="../media/image3.jpg"/></Relationships>
</file>

<file path=ppt/slides/_rels/slide17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5.xml"/><Relationship Id="rId3" Type="http://schemas.openxmlformats.org/officeDocument/2006/relationships/image" Target="../media/image3.jpg"/></Relationships>
</file>

<file path=ppt/slides/_rels/slide17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6.xml"/><Relationship Id="rId3" Type="http://schemas.openxmlformats.org/officeDocument/2006/relationships/image" Target="../media/image3.jpg"/></Relationships>
</file>

<file path=ppt/slides/_rels/slide17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7.xml"/><Relationship Id="rId3" Type="http://schemas.openxmlformats.org/officeDocument/2006/relationships/image" Target="../media/image4.jpg"/></Relationships>
</file>

<file path=ppt/slides/_rels/slide17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8.xml"/><Relationship Id="rId3" Type="http://schemas.openxmlformats.org/officeDocument/2006/relationships/image" Target="../media/image4.jpg"/></Relationships>
</file>

<file path=ppt/slides/_rels/slide17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99.xml"/><Relationship Id="rId3" Type="http://schemas.openxmlformats.org/officeDocument/2006/relationships/image" Target="../media/image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/Relationships>
</file>

<file path=ppt/slides/_rels/slide1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0.xml"/><Relationship Id="rId3" Type="http://schemas.openxmlformats.org/officeDocument/2006/relationships/image" Target="../media/image2.jpg"/></Relationships>
</file>

<file path=ppt/slides/_rels/slide18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00.xml"/><Relationship Id="rId3" Type="http://schemas.openxmlformats.org/officeDocument/2006/relationships/image" Target="../media/image4.jpg"/></Relationships>
</file>

<file path=ppt/slides/_rels/slide18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01.xml"/><Relationship Id="rId3" Type="http://schemas.openxmlformats.org/officeDocument/2006/relationships/image" Target="../media/image4.jpg"/></Relationships>
</file>

<file path=ppt/slides/_rels/slide18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02.xml"/><Relationship Id="rId3" Type="http://schemas.openxmlformats.org/officeDocument/2006/relationships/image" Target="../media/image4.jpg"/></Relationships>
</file>

<file path=ppt/slides/_rels/slide18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3.xml"/><Relationship Id="rId3" Type="http://schemas.openxmlformats.org/officeDocument/2006/relationships/image" Target="../media/image5.jpg"/></Relationships>
</file>

<file path=ppt/slides/_rels/slide18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4.xml"/><Relationship Id="rId3" Type="http://schemas.openxmlformats.org/officeDocument/2006/relationships/image" Target="../media/image5.jpg"/></Relationships>
</file>

<file path=ppt/slides/_rels/slide18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5.xml"/><Relationship Id="rId3" Type="http://schemas.openxmlformats.org/officeDocument/2006/relationships/image" Target="../media/image5.jpg"/></Relationships>
</file>

<file path=ppt/slides/_rels/slide18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6.xml"/><Relationship Id="rId3" Type="http://schemas.openxmlformats.org/officeDocument/2006/relationships/image" Target="../media/image5.jpg"/></Relationships>
</file>

<file path=ppt/slides/_rels/slide18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07.xml"/><Relationship Id="rId3" Type="http://schemas.openxmlformats.org/officeDocument/2006/relationships/image" Target="../media/image5.jpg"/></Relationships>
</file>

<file path=ppt/slides/_rels/slide18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08.xml"/><Relationship Id="rId3" Type="http://schemas.openxmlformats.org/officeDocument/2006/relationships/image" Target="../media/image2.jpg"/></Relationships>
</file>

<file path=ppt/slides/_rels/slide18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09.xml"/><Relationship Id="rId3" Type="http://schemas.openxmlformats.org/officeDocument/2006/relationships/image" Target="../media/image2.jpg"/></Relationships>
</file>

<file path=ppt/slides/_rels/slide1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1.xml"/><Relationship Id="rId3" Type="http://schemas.openxmlformats.org/officeDocument/2006/relationships/image" Target="../media/image2.jpg"/></Relationships>
</file>

<file path=ppt/slides/_rels/slide18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10.xml"/><Relationship Id="rId3" Type="http://schemas.openxmlformats.org/officeDocument/2006/relationships/image" Target="../media/image2.jpg"/></Relationships>
</file>

<file path=ppt/slides/_rels/slide18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11.xml"/><Relationship Id="rId3" Type="http://schemas.openxmlformats.org/officeDocument/2006/relationships/image" Target="../media/image2.jpg"/></Relationships>
</file>

<file path=ppt/slides/_rels/slide18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12.xml"/><Relationship Id="rId3" Type="http://schemas.openxmlformats.org/officeDocument/2006/relationships/image" Target="../media/image2.jpg"/></Relationships>
</file>

<file path=ppt/slides/_rels/slide18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13.xml"/><Relationship Id="rId3" Type="http://schemas.openxmlformats.org/officeDocument/2006/relationships/image" Target="../media/image2.jpg"/></Relationships>
</file>

<file path=ppt/slides/_rels/slide18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14.xml"/><Relationship Id="rId3" Type="http://schemas.openxmlformats.org/officeDocument/2006/relationships/image" Target="../media/image5.jpg"/></Relationships>
</file>

<file path=ppt/slides/_rels/slide18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15.xml"/><Relationship Id="rId3" Type="http://schemas.openxmlformats.org/officeDocument/2006/relationships/image" Target="../media/image5.jpg"/></Relationships>
</file>

<file path=ppt/slides/_rels/slide18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16.xml"/><Relationship Id="rId3" Type="http://schemas.openxmlformats.org/officeDocument/2006/relationships/image" Target="../media/image5.jpg"/></Relationships>
</file>

<file path=ppt/slides/_rels/slide18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17.xml"/><Relationship Id="rId3" Type="http://schemas.openxmlformats.org/officeDocument/2006/relationships/image" Target="../media/image5.jpg"/></Relationships>
</file>

<file path=ppt/slides/_rels/slide18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18.xml"/><Relationship Id="rId3" Type="http://schemas.openxmlformats.org/officeDocument/2006/relationships/image" Target="../media/image5.jpg"/></Relationships>
</file>

<file path=ppt/slides/_rels/slide18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19.xml"/><Relationship Id="rId3" Type="http://schemas.openxmlformats.org/officeDocument/2006/relationships/image" Target="../media/image1.jpg"/></Relationships>
</file>

<file path=ppt/slides/_rels/slide1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2.xml"/><Relationship Id="rId3" Type="http://schemas.openxmlformats.org/officeDocument/2006/relationships/image" Target="../media/image2.jpg"/></Relationships>
</file>

<file path=ppt/slides/_rels/slide18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20.xml"/><Relationship Id="rId3" Type="http://schemas.openxmlformats.org/officeDocument/2006/relationships/image" Target="../media/image1.jpg"/></Relationships>
</file>

<file path=ppt/slides/_rels/slide18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21.xml"/><Relationship Id="rId3" Type="http://schemas.openxmlformats.org/officeDocument/2006/relationships/image" Target="../media/image1.jpg"/></Relationships>
</file>

<file path=ppt/slides/_rels/slide18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22.xml"/><Relationship Id="rId3" Type="http://schemas.openxmlformats.org/officeDocument/2006/relationships/image" Target="../media/image1.jpg"/></Relationships>
</file>

<file path=ppt/slides/_rels/slide18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23.xml"/><Relationship Id="rId3" Type="http://schemas.openxmlformats.org/officeDocument/2006/relationships/image" Target="../media/image1.jpg"/></Relationships>
</file>

<file path=ppt/slides/_rels/slide18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24.xml"/><Relationship Id="rId3" Type="http://schemas.openxmlformats.org/officeDocument/2006/relationships/image" Target="../media/image2.jpg"/></Relationships>
</file>

<file path=ppt/slides/_rels/slide18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25.xml"/><Relationship Id="rId3" Type="http://schemas.openxmlformats.org/officeDocument/2006/relationships/image" Target="../media/image2.jpg"/></Relationships>
</file>

<file path=ppt/slides/_rels/slide18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26.xml"/><Relationship Id="rId3" Type="http://schemas.openxmlformats.org/officeDocument/2006/relationships/image" Target="../media/image2.jpg"/></Relationships>
</file>

<file path=ppt/slides/_rels/slide18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27.xml"/><Relationship Id="rId3" Type="http://schemas.openxmlformats.org/officeDocument/2006/relationships/image" Target="../media/image2.jpg"/></Relationships>
</file>

<file path=ppt/slides/_rels/slide18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28.xml"/><Relationship Id="rId3" Type="http://schemas.openxmlformats.org/officeDocument/2006/relationships/image" Target="../media/image2.jpg"/></Relationships>
</file>

<file path=ppt/slides/_rels/slide18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29.xml"/><Relationship Id="rId3" Type="http://schemas.openxmlformats.org/officeDocument/2006/relationships/image" Target="../media/image3.jpg"/></Relationships>
</file>

<file path=ppt/slides/_rels/slide1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.xml"/><Relationship Id="rId3" Type="http://schemas.openxmlformats.org/officeDocument/2006/relationships/image" Target="../media/image2.jpg"/></Relationships>
</file>

<file path=ppt/slides/_rels/slide18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0.xml"/><Relationship Id="rId3" Type="http://schemas.openxmlformats.org/officeDocument/2006/relationships/image" Target="../media/image3.jpg"/></Relationships>
</file>

<file path=ppt/slides/_rels/slide18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1.xml"/><Relationship Id="rId3" Type="http://schemas.openxmlformats.org/officeDocument/2006/relationships/image" Target="../media/image3.jpg"/></Relationships>
</file>

<file path=ppt/slides/_rels/slide18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2.xml"/><Relationship Id="rId3" Type="http://schemas.openxmlformats.org/officeDocument/2006/relationships/image" Target="../media/image3.jpg"/></Relationships>
</file>

<file path=ppt/slides/_rels/slide18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3.xml"/><Relationship Id="rId3" Type="http://schemas.openxmlformats.org/officeDocument/2006/relationships/image" Target="../media/image3.jpg"/></Relationships>
</file>

<file path=ppt/slides/_rels/slide18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4.xml"/><Relationship Id="rId3" Type="http://schemas.openxmlformats.org/officeDocument/2006/relationships/image" Target="../media/image4.jpg"/></Relationships>
</file>

<file path=ppt/slides/_rels/slide18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5.xml"/><Relationship Id="rId3" Type="http://schemas.openxmlformats.org/officeDocument/2006/relationships/image" Target="../media/image4.jpg"/></Relationships>
</file>

<file path=ppt/slides/_rels/slide18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6.xml"/><Relationship Id="rId3" Type="http://schemas.openxmlformats.org/officeDocument/2006/relationships/image" Target="../media/image4.jpg"/></Relationships>
</file>

<file path=ppt/slides/_rels/slide18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7.xml"/><Relationship Id="rId3" Type="http://schemas.openxmlformats.org/officeDocument/2006/relationships/image" Target="../media/image4.jpg"/></Relationships>
</file>

<file path=ppt/slides/_rels/slide18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8.xml"/><Relationship Id="rId3" Type="http://schemas.openxmlformats.org/officeDocument/2006/relationships/image" Target="../media/image4.jpg"/></Relationships>
</file>

<file path=ppt/slides/_rels/slide18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39.xml"/><Relationship Id="rId3" Type="http://schemas.openxmlformats.org/officeDocument/2006/relationships/image" Target="../media/image4.jpg"/></Relationships>
</file>

<file path=ppt/slides/_rels/slide1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4.xml"/><Relationship Id="rId3" Type="http://schemas.openxmlformats.org/officeDocument/2006/relationships/image" Target="../media/image2.jpg"/></Relationships>
</file>

<file path=ppt/slides/_rels/slide18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40.xml"/><Relationship Id="rId3" Type="http://schemas.openxmlformats.org/officeDocument/2006/relationships/image" Target="../media/image5.jpg"/></Relationships>
</file>

<file path=ppt/slides/_rels/slide18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41.xml"/><Relationship Id="rId3" Type="http://schemas.openxmlformats.org/officeDocument/2006/relationships/image" Target="../media/image5.jpg"/></Relationships>
</file>

<file path=ppt/slides/_rels/slide18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42.xml"/><Relationship Id="rId3" Type="http://schemas.openxmlformats.org/officeDocument/2006/relationships/image" Target="../media/image5.jpg"/></Relationships>
</file>

<file path=ppt/slides/_rels/slide18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43.xml"/><Relationship Id="rId3" Type="http://schemas.openxmlformats.org/officeDocument/2006/relationships/image" Target="../media/image5.jpg"/></Relationships>
</file>

<file path=ppt/slides/_rels/slide18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44.xml"/><Relationship Id="rId3" Type="http://schemas.openxmlformats.org/officeDocument/2006/relationships/image" Target="../media/image5.jpg"/></Relationships>
</file>

<file path=ppt/slides/_rels/slide18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45.xml"/><Relationship Id="rId3" Type="http://schemas.openxmlformats.org/officeDocument/2006/relationships/image" Target="../media/image2.jpg"/></Relationships>
</file>

<file path=ppt/slides/_rels/slide18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46.xml"/><Relationship Id="rId3" Type="http://schemas.openxmlformats.org/officeDocument/2006/relationships/image" Target="../media/image2.jpg"/></Relationships>
</file>

<file path=ppt/slides/_rels/slide18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47.xml"/><Relationship Id="rId3" Type="http://schemas.openxmlformats.org/officeDocument/2006/relationships/image" Target="../media/image2.jpg"/></Relationships>
</file>

<file path=ppt/slides/_rels/slide18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48.xml"/><Relationship Id="rId3" Type="http://schemas.openxmlformats.org/officeDocument/2006/relationships/image" Target="../media/image2.jpg"/></Relationships>
</file>

<file path=ppt/slides/_rels/slide18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49.xml"/><Relationship Id="rId3" Type="http://schemas.openxmlformats.org/officeDocument/2006/relationships/image" Target="../media/image2.jpg"/></Relationships>
</file>

<file path=ppt/slides/_rels/slide1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5.xml"/><Relationship Id="rId3" Type="http://schemas.openxmlformats.org/officeDocument/2006/relationships/image" Target="../media/image2.jpg"/></Relationships>
</file>

<file path=ppt/slides/_rels/slide18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50.xml"/><Relationship Id="rId3" Type="http://schemas.openxmlformats.org/officeDocument/2006/relationships/image" Target="../media/image2.jpg"/></Relationships>
</file>

<file path=ppt/slides/_rels/slide18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51.xml"/><Relationship Id="rId3" Type="http://schemas.openxmlformats.org/officeDocument/2006/relationships/image" Target="../media/image5.jpg"/></Relationships>
</file>

<file path=ppt/slides/_rels/slide18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52.xml"/><Relationship Id="rId3" Type="http://schemas.openxmlformats.org/officeDocument/2006/relationships/image" Target="../media/image5.jpg"/></Relationships>
</file>

<file path=ppt/slides/_rels/slide18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53.xml"/><Relationship Id="rId3" Type="http://schemas.openxmlformats.org/officeDocument/2006/relationships/image" Target="../media/image5.jpg"/></Relationships>
</file>

<file path=ppt/slides/_rels/slide18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54.xml"/><Relationship Id="rId3" Type="http://schemas.openxmlformats.org/officeDocument/2006/relationships/image" Target="../media/image5.jpg"/></Relationships>
</file>

<file path=ppt/slides/_rels/slide18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55.xml"/><Relationship Id="rId3" Type="http://schemas.openxmlformats.org/officeDocument/2006/relationships/image" Target="../media/image5.jpg"/></Relationships>
</file>

<file path=ppt/slides/_rels/slide18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56.xml"/><Relationship Id="rId3" Type="http://schemas.openxmlformats.org/officeDocument/2006/relationships/image" Target="../media/image1.jpg"/></Relationships>
</file>

<file path=ppt/slides/_rels/slide18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57.xml"/><Relationship Id="rId3" Type="http://schemas.openxmlformats.org/officeDocument/2006/relationships/image" Target="../media/image1.jpg"/></Relationships>
</file>

<file path=ppt/slides/_rels/slide18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58.xml"/><Relationship Id="rId3" Type="http://schemas.openxmlformats.org/officeDocument/2006/relationships/image" Target="../media/image1.jpg"/></Relationships>
</file>

<file path=ppt/slides/_rels/slide18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59.xml"/><Relationship Id="rId3" Type="http://schemas.openxmlformats.org/officeDocument/2006/relationships/image" Target="../media/image1.jpg"/></Relationships>
</file>

<file path=ppt/slides/_rels/slide1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6.xml"/><Relationship Id="rId3" Type="http://schemas.openxmlformats.org/officeDocument/2006/relationships/image" Target="../media/image5.jpg"/></Relationships>
</file>

<file path=ppt/slides/_rels/slide18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60.xml"/><Relationship Id="rId3" Type="http://schemas.openxmlformats.org/officeDocument/2006/relationships/image" Target="../media/image1.jpg"/></Relationships>
</file>

<file path=ppt/slides/_rels/slide18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61.xml"/><Relationship Id="rId3" Type="http://schemas.openxmlformats.org/officeDocument/2006/relationships/image" Target="../media/image2.jpg"/></Relationships>
</file>

<file path=ppt/slides/_rels/slide18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62.xml"/><Relationship Id="rId3" Type="http://schemas.openxmlformats.org/officeDocument/2006/relationships/image" Target="../media/image2.jpg"/></Relationships>
</file>

<file path=ppt/slides/_rels/slide18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63.xml"/><Relationship Id="rId3" Type="http://schemas.openxmlformats.org/officeDocument/2006/relationships/image" Target="../media/image2.jpg"/></Relationships>
</file>

<file path=ppt/slides/_rels/slide18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64.xml"/><Relationship Id="rId3" Type="http://schemas.openxmlformats.org/officeDocument/2006/relationships/image" Target="../media/image2.jpg"/></Relationships>
</file>

<file path=ppt/slides/_rels/slide18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65.xml"/><Relationship Id="rId3" Type="http://schemas.openxmlformats.org/officeDocument/2006/relationships/image" Target="../media/image2.jpg"/></Relationships>
</file>

<file path=ppt/slides/_rels/slide18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66.xml"/><Relationship Id="rId3" Type="http://schemas.openxmlformats.org/officeDocument/2006/relationships/image" Target="../media/image3.jpg"/></Relationships>
</file>

<file path=ppt/slides/_rels/slide18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67.xml"/><Relationship Id="rId3" Type="http://schemas.openxmlformats.org/officeDocument/2006/relationships/image" Target="../media/image3.jpg"/></Relationships>
</file>

<file path=ppt/slides/_rels/slide18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68.xml"/><Relationship Id="rId3" Type="http://schemas.openxmlformats.org/officeDocument/2006/relationships/image" Target="../media/image3.jpg"/></Relationships>
</file>

<file path=ppt/slides/_rels/slide18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69.xml"/><Relationship Id="rId3" Type="http://schemas.openxmlformats.org/officeDocument/2006/relationships/image" Target="../media/image3.jpg"/></Relationships>
</file>

<file path=ppt/slides/_rels/slide1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7.xml"/><Relationship Id="rId3" Type="http://schemas.openxmlformats.org/officeDocument/2006/relationships/image" Target="../media/image5.jpg"/></Relationships>
</file>

<file path=ppt/slides/_rels/slide18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70.xml"/><Relationship Id="rId3" Type="http://schemas.openxmlformats.org/officeDocument/2006/relationships/image" Target="../media/image3.jpg"/></Relationships>
</file>

<file path=ppt/slides/_rels/slide18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71.xml"/><Relationship Id="rId3" Type="http://schemas.openxmlformats.org/officeDocument/2006/relationships/image" Target="../media/image4.jpg"/></Relationships>
</file>

<file path=ppt/slides/_rels/slide18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72.xml"/><Relationship Id="rId3" Type="http://schemas.openxmlformats.org/officeDocument/2006/relationships/image" Target="../media/image4.jpg"/></Relationships>
</file>

<file path=ppt/slides/_rels/slide18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73.xml"/><Relationship Id="rId3" Type="http://schemas.openxmlformats.org/officeDocument/2006/relationships/image" Target="../media/image4.jpg"/></Relationships>
</file>

<file path=ppt/slides/_rels/slide18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74.xml"/><Relationship Id="rId3" Type="http://schemas.openxmlformats.org/officeDocument/2006/relationships/image" Target="../media/image4.jpg"/></Relationships>
</file>

<file path=ppt/slides/_rels/slide18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75.xml"/><Relationship Id="rId3" Type="http://schemas.openxmlformats.org/officeDocument/2006/relationships/image" Target="../media/image4.jpg"/></Relationships>
</file>

<file path=ppt/slides/_rels/slide18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76.xml"/><Relationship Id="rId3" Type="http://schemas.openxmlformats.org/officeDocument/2006/relationships/image" Target="../media/image4.jpg"/></Relationships>
</file>

<file path=ppt/slides/_rels/slide18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77.xml"/><Relationship Id="rId3" Type="http://schemas.openxmlformats.org/officeDocument/2006/relationships/image" Target="../media/image5.jpg"/></Relationships>
</file>

<file path=ppt/slides/_rels/slide18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78.xml"/><Relationship Id="rId3" Type="http://schemas.openxmlformats.org/officeDocument/2006/relationships/image" Target="../media/image5.jpg"/></Relationships>
</file>

<file path=ppt/slides/_rels/slide18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79.xml"/><Relationship Id="rId3" Type="http://schemas.openxmlformats.org/officeDocument/2006/relationships/image" Target="../media/image5.jpg"/></Relationships>
</file>

<file path=ppt/slides/_rels/slide1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8.xml"/><Relationship Id="rId3" Type="http://schemas.openxmlformats.org/officeDocument/2006/relationships/image" Target="../media/image5.jpg"/></Relationships>
</file>

<file path=ppt/slides/_rels/slide18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80.xml"/><Relationship Id="rId3" Type="http://schemas.openxmlformats.org/officeDocument/2006/relationships/image" Target="../media/image5.jpg"/></Relationships>
</file>

<file path=ppt/slides/_rels/slide18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81.xml"/><Relationship Id="rId3" Type="http://schemas.openxmlformats.org/officeDocument/2006/relationships/image" Target="../media/image5.jpg"/></Relationships>
</file>

<file path=ppt/slides/_rels/slide18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82.xml"/><Relationship Id="rId3" Type="http://schemas.openxmlformats.org/officeDocument/2006/relationships/image" Target="../media/image2.jpg"/></Relationships>
</file>

<file path=ppt/slides/_rels/slide18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83.xml"/><Relationship Id="rId3" Type="http://schemas.openxmlformats.org/officeDocument/2006/relationships/image" Target="../media/image2.jpg"/></Relationships>
</file>

<file path=ppt/slides/_rels/slide18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84.xml"/><Relationship Id="rId3" Type="http://schemas.openxmlformats.org/officeDocument/2006/relationships/image" Target="../media/image2.jpg"/></Relationships>
</file>

<file path=ppt/slides/_rels/slide18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85.xml"/><Relationship Id="rId3" Type="http://schemas.openxmlformats.org/officeDocument/2006/relationships/image" Target="../media/image2.jpg"/></Relationships>
</file>

<file path=ppt/slides/_rels/slide18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86.xml"/><Relationship Id="rId3" Type="http://schemas.openxmlformats.org/officeDocument/2006/relationships/image" Target="../media/image2.jpg"/></Relationships>
</file>

<file path=ppt/slides/_rels/slide18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87.xml"/><Relationship Id="rId3" Type="http://schemas.openxmlformats.org/officeDocument/2006/relationships/image" Target="../media/image2.jpg"/></Relationships>
</file>

<file path=ppt/slides/_rels/slide18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88.xml"/><Relationship Id="rId3" Type="http://schemas.openxmlformats.org/officeDocument/2006/relationships/image" Target="../media/image5.jpg"/></Relationships>
</file>

<file path=ppt/slides/_rels/slide18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89.xml"/><Relationship Id="rId3" Type="http://schemas.openxmlformats.org/officeDocument/2006/relationships/image" Target="../media/image5.jpg"/></Relationships>
</file>

<file path=ppt/slides/_rels/slide1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9.xml"/><Relationship Id="rId3" Type="http://schemas.openxmlformats.org/officeDocument/2006/relationships/image" Target="../media/image5.jpg"/></Relationships>
</file>

<file path=ppt/slides/_rels/slide18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90.xml"/><Relationship Id="rId3" Type="http://schemas.openxmlformats.org/officeDocument/2006/relationships/image" Target="../media/image5.jpg"/></Relationships>
</file>

<file path=ppt/slides/_rels/slide18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91.xml"/><Relationship Id="rId3" Type="http://schemas.openxmlformats.org/officeDocument/2006/relationships/image" Target="../media/image5.jpg"/></Relationships>
</file>

<file path=ppt/slides/_rels/slide18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92.xml"/><Relationship Id="rId3" Type="http://schemas.openxmlformats.org/officeDocument/2006/relationships/image" Target="../media/image5.jpg"/></Relationships>
</file>

<file path=ppt/slides/_rels/slide18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93.xml"/><Relationship Id="rId3" Type="http://schemas.openxmlformats.org/officeDocument/2006/relationships/image" Target="../media/image1.jpg"/></Relationships>
</file>

<file path=ppt/slides/_rels/slide18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94.xml"/><Relationship Id="rId3" Type="http://schemas.openxmlformats.org/officeDocument/2006/relationships/image" Target="../media/image1.jpg"/></Relationships>
</file>

<file path=ppt/slides/_rels/slide18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95.xml"/><Relationship Id="rId3" Type="http://schemas.openxmlformats.org/officeDocument/2006/relationships/image" Target="../media/image1.jpg"/></Relationships>
</file>

<file path=ppt/slides/_rels/slide18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96.xml"/><Relationship Id="rId3" Type="http://schemas.openxmlformats.org/officeDocument/2006/relationships/image" Target="../media/image1.jpg"/></Relationships>
</file>

<file path=ppt/slides/_rels/slide18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97.xml"/><Relationship Id="rId3" Type="http://schemas.openxmlformats.org/officeDocument/2006/relationships/image" Target="../media/image1.jpg"/></Relationships>
</file>

<file path=ppt/slides/_rels/slide18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98.xml"/><Relationship Id="rId3" Type="http://schemas.openxmlformats.org/officeDocument/2006/relationships/image" Target="../media/image2.jpg"/></Relationships>
</file>

<file path=ppt/slides/_rels/slide18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99.xml"/><Relationship Id="rId3" Type="http://schemas.openxmlformats.org/officeDocument/2006/relationships/image" Target="../media/image2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jpg"/></Relationships>
</file>

<file path=ppt/slides/_rels/slide1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0.xml"/><Relationship Id="rId3" Type="http://schemas.openxmlformats.org/officeDocument/2006/relationships/image" Target="../media/image5.jpg"/></Relationships>
</file>

<file path=ppt/slides/_rels/slide19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0.xml"/><Relationship Id="rId3" Type="http://schemas.openxmlformats.org/officeDocument/2006/relationships/image" Target="../media/image2.jpg"/></Relationships>
</file>

<file path=ppt/slides/_rels/slide19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1.xml"/><Relationship Id="rId3" Type="http://schemas.openxmlformats.org/officeDocument/2006/relationships/image" Target="../media/image2.jpg"/></Relationships>
</file>

<file path=ppt/slides/_rels/slide19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2.xml"/><Relationship Id="rId3" Type="http://schemas.openxmlformats.org/officeDocument/2006/relationships/image" Target="../media/image2.jpg"/></Relationships>
</file>

<file path=ppt/slides/_rels/slide19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3.xml"/><Relationship Id="rId3" Type="http://schemas.openxmlformats.org/officeDocument/2006/relationships/image" Target="../media/image3.jpg"/></Relationships>
</file>

<file path=ppt/slides/_rels/slide19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4.xml"/><Relationship Id="rId3" Type="http://schemas.openxmlformats.org/officeDocument/2006/relationships/image" Target="../media/image3.jpg"/></Relationships>
</file>

<file path=ppt/slides/_rels/slide19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5.xml"/><Relationship Id="rId3" Type="http://schemas.openxmlformats.org/officeDocument/2006/relationships/image" Target="../media/image3.jpg"/></Relationships>
</file>

<file path=ppt/slides/_rels/slide19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6.xml"/><Relationship Id="rId3" Type="http://schemas.openxmlformats.org/officeDocument/2006/relationships/image" Target="../media/image3.jpg"/></Relationships>
</file>

<file path=ppt/slides/_rels/slide19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7.xml"/><Relationship Id="rId3" Type="http://schemas.openxmlformats.org/officeDocument/2006/relationships/image" Target="../media/image3.jpg"/></Relationships>
</file>

<file path=ppt/slides/_rels/slide19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8.xml"/><Relationship Id="rId3" Type="http://schemas.openxmlformats.org/officeDocument/2006/relationships/image" Target="../media/image4.jpg"/></Relationships>
</file>

<file path=ppt/slides/_rels/slide19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09.xml"/><Relationship Id="rId3" Type="http://schemas.openxmlformats.org/officeDocument/2006/relationships/image" Target="../media/image4.jpg"/></Relationships>
</file>

<file path=ppt/slides/_rels/slide1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1.xml"/><Relationship Id="rId3" Type="http://schemas.openxmlformats.org/officeDocument/2006/relationships/image" Target="../media/image1.jpg"/></Relationships>
</file>

<file path=ppt/slides/_rels/slide19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10.xml"/><Relationship Id="rId3" Type="http://schemas.openxmlformats.org/officeDocument/2006/relationships/image" Target="../media/image4.jpg"/></Relationships>
</file>

<file path=ppt/slides/_rels/slide19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11.xml"/><Relationship Id="rId3" Type="http://schemas.openxmlformats.org/officeDocument/2006/relationships/image" Target="../media/image4.jpg"/></Relationships>
</file>

<file path=ppt/slides/_rels/slide19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12.xml"/><Relationship Id="rId3" Type="http://schemas.openxmlformats.org/officeDocument/2006/relationships/image" Target="../media/image4.jpg"/></Relationships>
</file>

<file path=ppt/slides/_rels/slide19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13.xml"/><Relationship Id="rId3" Type="http://schemas.openxmlformats.org/officeDocument/2006/relationships/image" Target="../media/image4.jpg"/></Relationships>
</file>

<file path=ppt/slides/_rels/slide19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14.xml"/><Relationship Id="rId3" Type="http://schemas.openxmlformats.org/officeDocument/2006/relationships/image" Target="../media/image5.jpg"/></Relationships>
</file>

<file path=ppt/slides/_rels/slide19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15.xml"/><Relationship Id="rId3" Type="http://schemas.openxmlformats.org/officeDocument/2006/relationships/image" Target="../media/image5.jpg"/></Relationships>
</file>

<file path=ppt/slides/_rels/slide19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16.xml"/><Relationship Id="rId3" Type="http://schemas.openxmlformats.org/officeDocument/2006/relationships/image" Target="../media/image5.jpg"/></Relationships>
</file>

<file path=ppt/slides/_rels/slide19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17.xml"/><Relationship Id="rId3" Type="http://schemas.openxmlformats.org/officeDocument/2006/relationships/image" Target="../media/image5.jpg"/></Relationships>
</file>

<file path=ppt/slides/_rels/slide19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18.xml"/><Relationship Id="rId3" Type="http://schemas.openxmlformats.org/officeDocument/2006/relationships/image" Target="../media/image5.jpg"/></Relationships>
</file>

<file path=ppt/slides/_rels/slide19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19.xml"/><Relationship Id="rId3" Type="http://schemas.openxmlformats.org/officeDocument/2006/relationships/image" Target="../media/image2.jpg"/></Relationships>
</file>

<file path=ppt/slides/_rels/slide1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2.xml"/><Relationship Id="rId3" Type="http://schemas.openxmlformats.org/officeDocument/2006/relationships/image" Target="../media/image1.jpg"/></Relationships>
</file>

<file path=ppt/slides/_rels/slide19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20.xml"/><Relationship Id="rId3" Type="http://schemas.openxmlformats.org/officeDocument/2006/relationships/image" Target="../media/image2.jpg"/></Relationships>
</file>

<file path=ppt/slides/_rels/slide19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21.xml"/><Relationship Id="rId3" Type="http://schemas.openxmlformats.org/officeDocument/2006/relationships/image" Target="../media/image2.jpg"/></Relationships>
</file>

<file path=ppt/slides/_rels/slide19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22.xml"/><Relationship Id="rId3" Type="http://schemas.openxmlformats.org/officeDocument/2006/relationships/image" Target="../media/image2.jpg"/></Relationships>
</file>

<file path=ppt/slides/_rels/slide19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23.xml"/><Relationship Id="rId3" Type="http://schemas.openxmlformats.org/officeDocument/2006/relationships/image" Target="../media/image2.jpg"/></Relationships>
</file>

<file path=ppt/slides/_rels/slide19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24.xml"/><Relationship Id="rId3" Type="http://schemas.openxmlformats.org/officeDocument/2006/relationships/image" Target="../media/image2.jpg"/></Relationships>
</file>

<file path=ppt/slides/_rels/slide19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25.xml"/><Relationship Id="rId3" Type="http://schemas.openxmlformats.org/officeDocument/2006/relationships/image" Target="../media/image5.jpg"/></Relationships>
</file>

<file path=ppt/slides/_rels/slide19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26.xml"/><Relationship Id="rId3" Type="http://schemas.openxmlformats.org/officeDocument/2006/relationships/image" Target="../media/image5.jpg"/></Relationships>
</file>

<file path=ppt/slides/_rels/slide19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27.xml"/><Relationship Id="rId3" Type="http://schemas.openxmlformats.org/officeDocument/2006/relationships/image" Target="../media/image5.jpg"/></Relationships>
</file>

<file path=ppt/slides/_rels/slide19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28.xml"/><Relationship Id="rId3" Type="http://schemas.openxmlformats.org/officeDocument/2006/relationships/image" Target="../media/image5.jpg"/></Relationships>
</file>

<file path=ppt/slides/_rels/slide19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29.xml"/><Relationship Id="rId3" Type="http://schemas.openxmlformats.org/officeDocument/2006/relationships/image" Target="../media/image5.jpg"/></Relationships>
</file>

<file path=ppt/slides/_rels/slide1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3.xml"/><Relationship Id="rId3" Type="http://schemas.openxmlformats.org/officeDocument/2006/relationships/image" Target="../media/image1.jpg"/></Relationships>
</file>

<file path=ppt/slides/_rels/slide19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30.xml"/><Relationship Id="rId3" Type="http://schemas.openxmlformats.org/officeDocument/2006/relationships/image" Target="../media/image1.jpg"/></Relationships>
</file>

<file path=ppt/slides/_rels/slide19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31.xml"/><Relationship Id="rId3" Type="http://schemas.openxmlformats.org/officeDocument/2006/relationships/image" Target="../media/image1.jpg"/></Relationships>
</file>

<file path=ppt/slides/_rels/slide19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32.xml"/><Relationship Id="rId3" Type="http://schemas.openxmlformats.org/officeDocument/2006/relationships/image" Target="../media/image1.jpg"/></Relationships>
</file>

<file path=ppt/slides/_rels/slide19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33.xml"/><Relationship Id="rId3" Type="http://schemas.openxmlformats.org/officeDocument/2006/relationships/image" Target="../media/image1.jpg"/></Relationships>
</file>

<file path=ppt/slides/_rels/slide19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34.xml"/><Relationship Id="rId3" Type="http://schemas.openxmlformats.org/officeDocument/2006/relationships/image" Target="../media/image1.jpg"/></Relationships>
</file>

<file path=ppt/slides/_rels/slide19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35.xml"/><Relationship Id="rId3" Type="http://schemas.openxmlformats.org/officeDocument/2006/relationships/image" Target="../media/image2.jpg"/></Relationships>
</file>

<file path=ppt/slides/_rels/slide19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36.xml"/><Relationship Id="rId3" Type="http://schemas.openxmlformats.org/officeDocument/2006/relationships/image" Target="../media/image2.jpg"/></Relationships>
</file>

<file path=ppt/slides/_rels/slide19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37.xml"/><Relationship Id="rId3" Type="http://schemas.openxmlformats.org/officeDocument/2006/relationships/image" Target="../media/image2.jpg"/></Relationships>
</file>

<file path=ppt/slides/_rels/slide19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38.xml"/><Relationship Id="rId3" Type="http://schemas.openxmlformats.org/officeDocument/2006/relationships/image" Target="../media/image2.jpg"/></Relationships>
</file>

<file path=ppt/slides/_rels/slide19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39.xml"/><Relationship Id="rId3" Type="http://schemas.openxmlformats.org/officeDocument/2006/relationships/image" Target="../media/image2.jpg"/></Relationships>
</file>

<file path=ppt/slides/_rels/slide1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4.xml"/><Relationship Id="rId3" Type="http://schemas.openxmlformats.org/officeDocument/2006/relationships/image" Target="../media/image1.jpg"/></Relationships>
</file>

<file path=ppt/slides/_rels/slide19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0.xml"/><Relationship Id="rId3" Type="http://schemas.openxmlformats.org/officeDocument/2006/relationships/image" Target="../media/image3.jpg"/></Relationships>
</file>

<file path=ppt/slides/_rels/slide19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1.xml"/><Relationship Id="rId3" Type="http://schemas.openxmlformats.org/officeDocument/2006/relationships/image" Target="../media/image3.jpg"/></Relationships>
</file>

<file path=ppt/slides/_rels/slide19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2.xml"/><Relationship Id="rId3" Type="http://schemas.openxmlformats.org/officeDocument/2006/relationships/image" Target="../media/image3.jpg"/></Relationships>
</file>

<file path=ppt/slides/_rels/slide19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3.xml"/><Relationship Id="rId3" Type="http://schemas.openxmlformats.org/officeDocument/2006/relationships/image" Target="../media/image3.jpg"/></Relationships>
</file>

<file path=ppt/slides/_rels/slide19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4.xml"/><Relationship Id="rId3" Type="http://schemas.openxmlformats.org/officeDocument/2006/relationships/image" Target="../media/image3.jpg"/></Relationships>
</file>

<file path=ppt/slides/_rels/slide19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5.xml"/><Relationship Id="rId3" Type="http://schemas.openxmlformats.org/officeDocument/2006/relationships/image" Target="../media/image4.jpg"/></Relationships>
</file>

<file path=ppt/slides/_rels/slide19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6.xml"/><Relationship Id="rId3" Type="http://schemas.openxmlformats.org/officeDocument/2006/relationships/image" Target="../media/image4.jpg"/></Relationships>
</file>

<file path=ppt/slides/_rels/slide19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7.xml"/><Relationship Id="rId3" Type="http://schemas.openxmlformats.org/officeDocument/2006/relationships/image" Target="../media/image4.jpg"/></Relationships>
</file>

<file path=ppt/slides/_rels/slide19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8.xml"/><Relationship Id="rId3" Type="http://schemas.openxmlformats.org/officeDocument/2006/relationships/image" Target="../media/image4.jpg"/></Relationships>
</file>

<file path=ppt/slides/_rels/slide19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49.xml"/><Relationship Id="rId3" Type="http://schemas.openxmlformats.org/officeDocument/2006/relationships/image" Target="../media/image4.jpg"/></Relationships>
</file>

<file path=ppt/slides/_rels/slide1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5.xml"/><Relationship Id="rId3" Type="http://schemas.openxmlformats.org/officeDocument/2006/relationships/image" Target="../media/image1.jpg"/></Relationships>
</file>

<file path=ppt/slides/_rels/slide19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50.xml"/><Relationship Id="rId3" Type="http://schemas.openxmlformats.org/officeDocument/2006/relationships/image" Target="../media/image4.jpg"/></Relationships>
</file>

<file path=ppt/slides/_rels/slide19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51.xml"/><Relationship Id="rId3" Type="http://schemas.openxmlformats.org/officeDocument/2006/relationships/image" Target="../media/image5.jpg"/></Relationships>
</file>

<file path=ppt/slides/_rels/slide19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52.xml"/><Relationship Id="rId3" Type="http://schemas.openxmlformats.org/officeDocument/2006/relationships/image" Target="../media/image5.jpg"/></Relationships>
</file>

<file path=ppt/slides/_rels/slide19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53.xml"/><Relationship Id="rId3" Type="http://schemas.openxmlformats.org/officeDocument/2006/relationships/image" Target="../media/image5.jpg"/></Relationships>
</file>

<file path=ppt/slides/_rels/slide19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54.xml"/><Relationship Id="rId3" Type="http://schemas.openxmlformats.org/officeDocument/2006/relationships/image" Target="../media/image5.jpg"/></Relationships>
</file>

<file path=ppt/slides/_rels/slide19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55.xml"/><Relationship Id="rId3" Type="http://schemas.openxmlformats.org/officeDocument/2006/relationships/image" Target="../media/image5.jpg"/></Relationships>
</file>

<file path=ppt/slides/_rels/slide19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56.xml"/><Relationship Id="rId3" Type="http://schemas.openxmlformats.org/officeDocument/2006/relationships/image" Target="../media/image2.jpg"/></Relationships>
</file>

<file path=ppt/slides/_rels/slide19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57.xml"/><Relationship Id="rId3" Type="http://schemas.openxmlformats.org/officeDocument/2006/relationships/image" Target="../media/image2.jpg"/></Relationships>
</file>

<file path=ppt/slides/_rels/slide19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58.xml"/><Relationship Id="rId3" Type="http://schemas.openxmlformats.org/officeDocument/2006/relationships/image" Target="../media/image2.jpg"/></Relationships>
</file>

<file path=ppt/slides/_rels/slide19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59.xml"/><Relationship Id="rId3" Type="http://schemas.openxmlformats.org/officeDocument/2006/relationships/image" Target="../media/image2.jpg"/></Relationships>
</file>

<file path=ppt/slides/_rels/slide1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6.xml"/><Relationship Id="rId3" Type="http://schemas.openxmlformats.org/officeDocument/2006/relationships/image" Target="../media/image2.jpg"/></Relationships>
</file>

<file path=ppt/slides/_rels/slide19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60.xml"/><Relationship Id="rId3" Type="http://schemas.openxmlformats.org/officeDocument/2006/relationships/image" Target="../media/image2.jpg"/></Relationships>
</file>

<file path=ppt/slides/_rels/slide19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61.xml"/><Relationship Id="rId3" Type="http://schemas.openxmlformats.org/officeDocument/2006/relationships/image" Target="../media/image2.jpg"/></Relationships>
</file>

<file path=ppt/slides/_rels/slide19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62.xml"/><Relationship Id="rId3" Type="http://schemas.openxmlformats.org/officeDocument/2006/relationships/image" Target="../media/image5.jpg"/></Relationships>
</file>

<file path=ppt/slides/_rels/slide19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63.xml"/><Relationship Id="rId3" Type="http://schemas.openxmlformats.org/officeDocument/2006/relationships/image" Target="../media/image5.jpg"/></Relationships>
</file>

<file path=ppt/slides/_rels/slide19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64.xml"/><Relationship Id="rId3" Type="http://schemas.openxmlformats.org/officeDocument/2006/relationships/image" Target="../media/image5.jpg"/></Relationships>
</file>

<file path=ppt/slides/_rels/slide19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65.xml"/><Relationship Id="rId3" Type="http://schemas.openxmlformats.org/officeDocument/2006/relationships/image" Target="../media/image5.jpg"/></Relationships>
</file>

<file path=ppt/slides/_rels/slide19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66.xml"/><Relationship Id="rId3" Type="http://schemas.openxmlformats.org/officeDocument/2006/relationships/image" Target="../media/image5.jpg"/></Relationships>
</file>

<file path=ppt/slides/_rels/slide19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67.xml"/><Relationship Id="rId3" Type="http://schemas.openxmlformats.org/officeDocument/2006/relationships/image" Target="../media/image1.jpg"/></Relationships>
</file>

<file path=ppt/slides/_rels/slide19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68.xml"/><Relationship Id="rId3" Type="http://schemas.openxmlformats.org/officeDocument/2006/relationships/image" Target="../media/image1.jpg"/></Relationships>
</file>

<file path=ppt/slides/_rels/slide19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69.xml"/><Relationship Id="rId3" Type="http://schemas.openxmlformats.org/officeDocument/2006/relationships/image" Target="../media/image1.jpg"/></Relationships>
</file>

<file path=ppt/slides/_rels/slide1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7.xml"/><Relationship Id="rId3" Type="http://schemas.openxmlformats.org/officeDocument/2006/relationships/image" Target="../media/image2.jpg"/></Relationships>
</file>

<file path=ppt/slides/_rels/slide19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70.xml"/><Relationship Id="rId3" Type="http://schemas.openxmlformats.org/officeDocument/2006/relationships/image" Target="../media/image1.jpg"/></Relationships>
</file>

<file path=ppt/slides/_rels/slide19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71.xml"/><Relationship Id="rId3" Type="http://schemas.openxmlformats.org/officeDocument/2006/relationships/image" Target="../media/image1.jpg"/></Relationships>
</file>

<file path=ppt/slides/_rels/slide19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72.xml"/><Relationship Id="rId3" Type="http://schemas.openxmlformats.org/officeDocument/2006/relationships/image" Target="../media/image2.jpg"/></Relationships>
</file>

<file path=ppt/slides/_rels/slide19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73.xml"/><Relationship Id="rId3" Type="http://schemas.openxmlformats.org/officeDocument/2006/relationships/image" Target="../media/image2.jpg"/></Relationships>
</file>

<file path=ppt/slides/_rels/slide19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74.xml"/><Relationship Id="rId3" Type="http://schemas.openxmlformats.org/officeDocument/2006/relationships/image" Target="../media/image2.jpg"/></Relationships>
</file>

<file path=ppt/slides/_rels/slide19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75.xml"/><Relationship Id="rId3" Type="http://schemas.openxmlformats.org/officeDocument/2006/relationships/image" Target="../media/image2.jpg"/></Relationships>
</file>

<file path=ppt/slides/_rels/slide19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76.xml"/><Relationship Id="rId3" Type="http://schemas.openxmlformats.org/officeDocument/2006/relationships/image" Target="../media/image2.jpg"/></Relationships>
</file>

<file path=ppt/slides/_rels/slide19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77.xml"/><Relationship Id="rId3" Type="http://schemas.openxmlformats.org/officeDocument/2006/relationships/image" Target="../media/image3.jpg"/></Relationships>
</file>

<file path=ppt/slides/_rels/slide19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78.xml"/><Relationship Id="rId3" Type="http://schemas.openxmlformats.org/officeDocument/2006/relationships/image" Target="../media/image3.jpg"/></Relationships>
</file>

<file path=ppt/slides/_rels/slide19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79.xml"/><Relationship Id="rId3" Type="http://schemas.openxmlformats.org/officeDocument/2006/relationships/image" Target="../media/image3.jpg"/></Relationships>
</file>

<file path=ppt/slides/_rels/slide1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8.xml"/><Relationship Id="rId3" Type="http://schemas.openxmlformats.org/officeDocument/2006/relationships/image" Target="../media/image2.jpg"/></Relationships>
</file>

<file path=ppt/slides/_rels/slide19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80.xml"/><Relationship Id="rId3" Type="http://schemas.openxmlformats.org/officeDocument/2006/relationships/image" Target="../media/image3.jpg"/></Relationships>
</file>

<file path=ppt/slides/_rels/slide19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81.xml"/><Relationship Id="rId3" Type="http://schemas.openxmlformats.org/officeDocument/2006/relationships/image" Target="../media/image3.jpg"/></Relationships>
</file>

<file path=ppt/slides/_rels/slide19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82.xml"/><Relationship Id="rId3" Type="http://schemas.openxmlformats.org/officeDocument/2006/relationships/image" Target="../media/image4.jpg"/></Relationships>
</file>

<file path=ppt/slides/_rels/slide19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83.xml"/><Relationship Id="rId3" Type="http://schemas.openxmlformats.org/officeDocument/2006/relationships/image" Target="../media/image4.jpg"/></Relationships>
</file>

<file path=ppt/slides/_rels/slide19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84.xml"/><Relationship Id="rId3" Type="http://schemas.openxmlformats.org/officeDocument/2006/relationships/image" Target="../media/image4.jpg"/></Relationships>
</file>

<file path=ppt/slides/_rels/slide19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85.xml"/><Relationship Id="rId3" Type="http://schemas.openxmlformats.org/officeDocument/2006/relationships/image" Target="../media/image4.jpg"/></Relationships>
</file>

<file path=ppt/slides/_rels/slide19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86.xml"/><Relationship Id="rId3" Type="http://schemas.openxmlformats.org/officeDocument/2006/relationships/image" Target="../media/image4.jpg"/></Relationships>
</file>

<file path=ppt/slides/_rels/slide19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87.xml"/><Relationship Id="rId3" Type="http://schemas.openxmlformats.org/officeDocument/2006/relationships/image" Target="../media/image4.jpg"/></Relationships>
</file>

<file path=ppt/slides/_rels/slide19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88.xml"/><Relationship Id="rId3" Type="http://schemas.openxmlformats.org/officeDocument/2006/relationships/image" Target="../media/image5.jpg"/></Relationships>
</file>

<file path=ppt/slides/_rels/slide19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89.xml"/><Relationship Id="rId3" Type="http://schemas.openxmlformats.org/officeDocument/2006/relationships/image" Target="../media/image5.jpg"/></Relationships>
</file>

<file path=ppt/slides/_rels/slide1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9.xml"/><Relationship Id="rId3" Type="http://schemas.openxmlformats.org/officeDocument/2006/relationships/image" Target="../media/image2.jpg"/></Relationships>
</file>

<file path=ppt/slides/_rels/slide19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90.xml"/><Relationship Id="rId3" Type="http://schemas.openxmlformats.org/officeDocument/2006/relationships/image" Target="../media/image5.jpg"/></Relationships>
</file>

<file path=ppt/slides/_rels/slide19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91.xml"/><Relationship Id="rId3" Type="http://schemas.openxmlformats.org/officeDocument/2006/relationships/image" Target="../media/image5.jpg"/></Relationships>
</file>

<file path=ppt/slides/_rels/slide19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92.xml"/><Relationship Id="rId3" Type="http://schemas.openxmlformats.org/officeDocument/2006/relationships/image" Target="../media/image5.jpg"/></Relationships>
</file>

<file path=ppt/slides/_rels/slide19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93.xml"/><Relationship Id="rId3" Type="http://schemas.openxmlformats.org/officeDocument/2006/relationships/image" Target="../media/image2.jpg"/></Relationships>
</file>

<file path=ppt/slides/_rels/slide19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94.xml"/><Relationship Id="rId3" Type="http://schemas.openxmlformats.org/officeDocument/2006/relationships/image" Target="../media/image2.jpg"/></Relationships>
</file>

<file path=ppt/slides/_rels/slide19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95.xml"/><Relationship Id="rId3" Type="http://schemas.openxmlformats.org/officeDocument/2006/relationships/image" Target="../media/image2.jpg"/></Relationships>
</file>

<file path=ppt/slides/_rels/slide19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96.xml"/><Relationship Id="rId3" Type="http://schemas.openxmlformats.org/officeDocument/2006/relationships/image" Target="../media/image2.jpg"/></Relationships>
</file>

<file path=ppt/slides/_rels/slide19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97.xml"/><Relationship Id="rId3" Type="http://schemas.openxmlformats.org/officeDocument/2006/relationships/image" Target="../media/image2.jpg"/></Relationships>
</file>

<file path=ppt/slides/_rels/slide19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98.xml"/><Relationship Id="rId3" Type="http://schemas.openxmlformats.org/officeDocument/2006/relationships/image" Target="../media/image2.jpg"/></Relationships>
</file>

<file path=ppt/slides/_rels/slide19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99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/Relationships>
</file>

<file path=ppt/slides/_rels/slide2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0.xml"/><Relationship Id="rId3" Type="http://schemas.openxmlformats.org/officeDocument/2006/relationships/image" Target="../media/image2.jpg"/></Relationships>
</file>

<file path=ppt/slides/_rels/slide20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00.xml"/><Relationship Id="rId3" Type="http://schemas.openxmlformats.org/officeDocument/2006/relationships/image" Target="../media/image5.jpg"/></Relationships>
</file>

<file path=ppt/slides/_rels/slide20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01.xml"/><Relationship Id="rId3" Type="http://schemas.openxmlformats.org/officeDocument/2006/relationships/image" Target="../media/image5.jpg"/></Relationships>
</file>

<file path=ppt/slides/_rels/slide20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02.xml"/><Relationship Id="rId3" Type="http://schemas.openxmlformats.org/officeDocument/2006/relationships/image" Target="../media/image5.jpg"/></Relationships>
</file>

<file path=ppt/slides/_rels/slide20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03.xml"/><Relationship Id="rId3" Type="http://schemas.openxmlformats.org/officeDocument/2006/relationships/image" Target="../media/image5.jpg"/></Relationships>
</file>

<file path=ppt/slides/_rels/slide20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04.xml"/><Relationship Id="rId3" Type="http://schemas.openxmlformats.org/officeDocument/2006/relationships/image" Target="../media/image1.jpg"/></Relationships>
</file>

<file path=ppt/slides/_rels/slide20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05.xml"/><Relationship Id="rId3" Type="http://schemas.openxmlformats.org/officeDocument/2006/relationships/image" Target="../media/image1.jpg"/></Relationships>
</file>

<file path=ppt/slides/_rels/slide20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06.xml"/><Relationship Id="rId3" Type="http://schemas.openxmlformats.org/officeDocument/2006/relationships/image" Target="../media/image1.jpg"/></Relationships>
</file>

<file path=ppt/slides/_rels/slide20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07.xml"/><Relationship Id="rId3" Type="http://schemas.openxmlformats.org/officeDocument/2006/relationships/image" Target="../media/image1.jpg"/></Relationships>
</file>

<file path=ppt/slides/_rels/slide20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08.xml"/><Relationship Id="rId3" Type="http://schemas.openxmlformats.org/officeDocument/2006/relationships/image" Target="../media/image1.jpg"/></Relationships>
</file>

<file path=ppt/slides/_rels/slide20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09.xml"/><Relationship Id="rId3" Type="http://schemas.openxmlformats.org/officeDocument/2006/relationships/image" Target="../media/image2.jpg"/></Relationships>
</file>

<file path=ppt/slides/_rels/slide2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.xml"/><Relationship Id="rId3" Type="http://schemas.openxmlformats.org/officeDocument/2006/relationships/image" Target="../media/image3.jpg"/></Relationships>
</file>

<file path=ppt/slides/_rels/slide20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0.xml"/><Relationship Id="rId3" Type="http://schemas.openxmlformats.org/officeDocument/2006/relationships/image" Target="../media/image2.jpg"/></Relationships>
</file>

<file path=ppt/slides/_rels/slide20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1.xml"/><Relationship Id="rId3" Type="http://schemas.openxmlformats.org/officeDocument/2006/relationships/image" Target="../media/image2.jpg"/></Relationships>
</file>

<file path=ppt/slides/_rels/slide20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2.xml"/><Relationship Id="rId3" Type="http://schemas.openxmlformats.org/officeDocument/2006/relationships/image" Target="../media/image2.jpg"/></Relationships>
</file>

<file path=ppt/slides/_rels/slide20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3.xml"/><Relationship Id="rId3" Type="http://schemas.openxmlformats.org/officeDocument/2006/relationships/image" Target="../media/image2.jpg"/></Relationships>
</file>

<file path=ppt/slides/_rels/slide20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4.xml"/><Relationship Id="rId3" Type="http://schemas.openxmlformats.org/officeDocument/2006/relationships/image" Target="../media/image3.jpg"/></Relationships>
</file>

<file path=ppt/slides/_rels/slide20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5.xml"/><Relationship Id="rId3" Type="http://schemas.openxmlformats.org/officeDocument/2006/relationships/image" Target="../media/image3.jpg"/></Relationships>
</file>

<file path=ppt/slides/_rels/slide20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6.xml"/><Relationship Id="rId3" Type="http://schemas.openxmlformats.org/officeDocument/2006/relationships/image" Target="../media/image3.jpg"/></Relationships>
</file>

<file path=ppt/slides/_rels/slide20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7.xml"/><Relationship Id="rId3" Type="http://schemas.openxmlformats.org/officeDocument/2006/relationships/image" Target="../media/image3.jpg"/></Relationships>
</file>

<file path=ppt/slides/_rels/slide20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8.xml"/><Relationship Id="rId3" Type="http://schemas.openxmlformats.org/officeDocument/2006/relationships/image" Target="../media/image3.jpg"/></Relationships>
</file>

<file path=ppt/slides/_rels/slide20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19.xml"/><Relationship Id="rId3" Type="http://schemas.openxmlformats.org/officeDocument/2006/relationships/image" Target="../media/image4.jpg"/></Relationships>
</file>

<file path=ppt/slides/_rels/slide2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2.xml"/><Relationship Id="rId3" Type="http://schemas.openxmlformats.org/officeDocument/2006/relationships/image" Target="../media/image3.jpg"/></Relationships>
</file>

<file path=ppt/slides/_rels/slide20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20.xml"/><Relationship Id="rId3" Type="http://schemas.openxmlformats.org/officeDocument/2006/relationships/image" Target="../media/image4.jpg"/></Relationships>
</file>

<file path=ppt/slides/_rels/slide20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21.xml"/><Relationship Id="rId3" Type="http://schemas.openxmlformats.org/officeDocument/2006/relationships/image" Target="../media/image4.jpg"/></Relationships>
</file>

<file path=ppt/slides/_rels/slide20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22.xml"/><Relationship Id="rId3" Type="http://schemas.openxmlformats.org/officeDocument/2006/relationships/image" Target="../media/image4.jpg"/></Relationships>
</file>

<file path=ppt/slides/_rels/slide20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23.xml"/><Relationship Id="rId3" Type="http://schemas.openxmlformats.org/officeDocument/2006/relationships/image" Target="../media/image4.jpg"/></Relationships>
</file>

<file path=ppt/slides/_rels/slide20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24.xml"/><Relationship Id="rId3" Type="http://schemas.openxmlformats.org/officeDocument/2006/relationships/image" Target="../media/image4.jpg"/></Relationships>
</file>

<file path=ppt/slides/_rels/slide20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25.xml"/><Relationship Id="rId3" Type="http://schemas.openxmlformats.org/officeDocument/2006/relationships/image" Target="../media/image5.jpg"/></Relationships>
</file>

<file path=ppt/slides/_rels/slide20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26.xml"/><Relationship Id="rId3" Type="http://schemas.openxmlformats.org/officeDocument/2006/relationships/image" Target="../media/image5.jpg"/></Relationships>
</file>

<file path=ppt/slides/_rels/slide20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27.xml"/><Relationship Id="rId3" Type="http://schemas.openxmlformats.org/officeDocument/2006/relationships/image" Target="../media/image5.jpg"/></Relationships>
</file>

<file path=ppt/slides/_rels/slide20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28.xml"/><Relationship Id="rId3" Type="http://schemas.openxmlformats.org/officeDocument/2006/relationships/image" Target="../media/image5.jpg"/></Relationships>
</file>

<file path=ppt/slides/_rels/slide20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29.xml"/><Relationship Id="rId3" Type="http://schemas.openxmlformats.org/officeDocument/2006/relationships/image" Target="../media/image5.jpg"/></Relationships>
</file>

<file path=ppt/slides/_rels/slide2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3.xml"/><Relationship Id="rId3" Type="http://schemas.openxmlformats.org/officeDocument/2006/relationships/image" Target="../media/image3.jpg"/></Relationships>
</file>

<file path=ppt/slides/_rels/slide20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30.xml"/><Relationship Id="rId3" Type="http://schemas.openxmlformats.org/officeDocument/2006/relationships/image" Target="../media/image2.jpg"/></Relationships>
</file>

<file path=ppt/slides/_rels/slide20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31.xml"/><Relationship Id="rId3" Type="http://schemas.openxmlformats.org/officeDocument/2006/relationships/image" Target="../media/image2.jpg"/></Relationships>
</file>

<file path=ppt/slides/_rels/slide20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32.xml"/><Relationship Id="rId3" Type="http://schemas.openxmlformats.org/officeDocument/2006/relationships/image" Target="../media/image2.jpg"/></Relationships>
</file>

<file path=ppt/slides/_rels/slide20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33.xml"/><Relationship Id="rId3" Type="http://schemas.openxmlformats.org/officeDocument/2006/relationships/image" Target="../media/image2.jpg"/></Relationships>
</file>

<file path=ppt/slides/_rels/slide20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34.xml"/><Relationship Id="rId3" Type="http://schemas.openxmlformats.org/officeDocument/2006/relationships/image" Target="../media/image2.jpg"/></Relationships>
</file>

<file path=ppt/slides/_rels/slide20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35.xml"/><Relationship Id="rId3" Type="http://schemas.openxmlformats.org/officeDocument/2006/relationships/image" Target="../media/image2.jpg"/></Relationships>
</file>

<file path=ppt/slides/_rels/slide20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36.xml"/><Relationship Id="rId3" Type="http://schemas.openxmlformats.org/officeDocument/2006/relationships/image" Target="../media/image5.jpg"/></Relationships>
</file>

<file path=ppt/slides/_rels/slide20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37.xml"/><Relationship Id="rId3" Type="http://schemas.openxmlformats.org/officeDocument/2006/relationships/image" Target="../media/image5.jpg"/></Relationships>
</file>

<file path=ppt/slides/_rels/slide20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38.xml"/><Relationship Id="rId3" Type="http://schemas.openxmlformats.org/officeDocument/2006/relationships/image" Target="../media/image5.jpg"/></Relationships>
</file>

<file path=ppt/slides/_rels/slide20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39.xml"/><Relationship Id="rId3" Type="http://schemas.openxmlformats.org/officeDocument/2006/relationships/image" Target="../media/image5.jpg"/></Relationships>
</file>

<file path=ppt/slides/_rels/slide2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4.xml"/><Relationship Id="rId3" Type="http://schemas.openxmlformats.org/officeDocument/2006/relationships/image" Target="../media/image3.jpg"/></Relationships>
</file>

<file path=ppt/slides/_rels/slide20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40.xml"/><Relationship Id="rId3" Type="http://schemas.openxmlformats.org/officeDocument/2006/relationships/image" Target="../media/image5.jpg"/></Relationships>
</file>

<file path=ppt/slides/_rels/slide20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41.xml"/><Relationship Id="rId3" Type="http://schemas.openxmlformats.org/officeDocument/2006/relationships/image" Target="../media/image1.jpg"/></Relationships>
</file>

<file path=ppt/slides/_rels/slide20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42.xml"/><Relationship Id="rId3" Type="http://schemas.openxmlformats.org/officeDocument/2006/relationships/image" Target="../media/image1.jpg"/></Relationships>
</file>

<file path=ppt/slides/_rels/slide20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43.xml"/><Relationship Id="rId3" Type="http://schemas.openxmlformats.org/officeDocument/2006/relationships/image" Target="../media/image1.jpg"/></Relationships>
</file>

<file path=ppt/slides/_rels/slide20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44.xml"/><Relationship Id="rId3" Type="http://schemas.openxmlformats.org/officeDocument/2006/relationships/image" Target="../media/image1.jpg"/></Relationships>
</file>

<file path=ppt/slides/_rels/slide20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45.xml"/><Relationship Id="rId3" Type="http://schemas.openxmlformats.org/officeDocument/2006/relationships/image" Target="../media/image1.jpg"/></Relationships>
</file>

<file path=ppt/slides/_rels/slide20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46.xml"/><Relationship Id="rId3" Type="http://schemas.openxmlformats.org/officeDocument/2006/relationships/image" Target="../media/image2.jpg"/></Relationships>
</file>

<file path=ppt/slides/_rels/slide20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47.xml"/><Relationship Id="rId3" Type="http://schemas.openxmlformats.org/officeDocument/2006/relationships/image" Target="../media/image2.jpg"/></Relationships>
</file>

<file path=ppt/slides/_rels/slide20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48.xml"/><Relationship Id="rId3" Type="http://schemas.openxmlformats.org/officeDocument/2006/relationships/image" Target="../media/image2.jpg"/></Relationships>
</file>

<file path=ppt/slides/_rels/slide20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49.xml"/><Relationship Id="rId3" Type="http://schemas.openxmlformats.org/officeDocument/2006/relationships/image" Target="../media/image2.jpg"/></Relationships>
</file>

<file path=ppt/slides/_rels/slide2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.xml"/><Relationship Id="rId3" Type="http://schemas.openxmlformats.org/officeDocument/2006/relationships/image" Target="../media/image3.jpg"/></Relationships>
</file>

<file path=ppt/slides/_rels/slide20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0.xml"/><Relationship Id="rId3" Type="http://schemas.openxmlformats.org/officeDocument/2006/relationships/image" Target="../media/image2.jpg"/></Relationships>
</file>

<file path=ppt/slides/_rels/slide20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1.xml"/><Relationship Id="rId3" Type="http://schemas.openxmlformats.org/officeDocument/2006/relationships/image" Target="../media/image3.jpg"/></Relationships>
</file>

<file path=ppt/slides/_rels/slide20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2.xml"/><Relationship Id="rId3" Type="http://schemas.openxmlformats.org/officeDocument/2006/relationships/image" Target="../media/image3.jpg"/></Relationships>
</file>

<file path=ppt/slides/_rels/slide20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3.xml"/><Relationship Id="rId3" Type="http://schemas.openxmlformats.org/officeDocument/2006/relationships/image" Target="../media/image3.jpg"/></Relationships>
</file>

<file path=ppt/slides/_rels/slide20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4.xml"/><Relationship Id="rId3" Type="http://schemas.openxmlformats.org/officeDocument/2006/relationships/image" Target="../media/image3.jpg"/></Relationships>
</file>

<file path=ppt/slides/_rels/slide20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5.xml"/><Relationship Id="rId3" Type="http://schemas.openxmlformats.org/officeDocument/2006/relationships/image" Target="../media/image3.jpg"/></Relationships>
</file>

<file path=ppt/slides/_rels/slide20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6.xml"/><Relationship Id="rId3" Type="http://schemas.openxmlformats.org/officeDocument/2006/relationships/image" Target="../media/image4.jpg"/></Relationships>
</file>

<file path=ppt/slides/_rels/slide20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7.xml"/><Relationship Id="rId3" Type="http://schemas.openxmlformats.org/officeDocument/2006/relationships/image" Target="../media/image4.jpg"/></Relationships>
</file>

<file path=ppt/slides/_rels/slide20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8.xml"/><Relationship Id="rId3" Type="http://schemas.openxmlformats.org/officeDocument/2006/relationships/image" Target="../media/image4.jpg"/></Relationships>
</file>

<file path=ppt/slides/_rels/slide20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59.xml"/><Relationship Id="rId3" Type="http://schemas.openxmlformats.org/officeDocument/2006/relationships/image" Target="../media/image4.jpg"/></Relationships>
</file>

<file path=ppt/slides/_rels/slide2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6.xml"/><Relationship Id="rId3" Type="http://schemas.openxmlformats.org/officeDocument/2006/relationships/image" Target="../media/image4.jpg"/></Relationships>
</file>

<file path=ppt/slides/_rels/slide20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60.xml"/><Relationship Id="rId3" Type="http://schemas.openxmlformats.org/officeDocument/2006/relationships/image" Target="../media/image4.jpg"/></Relationships>
</file>

<file path=ppt/slides/_rels/slide20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61.xml"/><Relationship Id="rId3" Type="http://schemas.openxmlformats.org/officeDocument/2006/relationships/image" Target="../media/image4.jpg"/></Relationships>
</file>

<file path=ppt/slides/_rels/slide20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62.xml"/><Relationship Id="rId3" Type="http://schemas.openxmlformats.org/officeDocument/2006/relationships/image" Target="../media/image5.jpg"/></Relationships>
</file>

<file path=ppt/slides/_rels/slide20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63.xml"/><Relationship Id="rId3" Type="http://schemas.openxmlformats.org/officeDocument/2006/relationships/image" Target="../media/image5.jpg"/></Relationships>
</file>

<file path=ppt/slides/_rels/slide20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64.xml"/><Relationship Id="rId3" Type="http://schemas.openxmlformats.org/officeDocument/2006/relationships/image" Target="../media/image5.jpg"/></Relationships>
</file>

<file path=ppt/slides/_rels/slide20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65.xml"/><Relationship Id="rId3" Type="http://schemas.openxmlformats.org/officeDocument/2006/relationships/image" Target="../media/image5.jpg"/></Relationships>
</file>

<file path=ppt/slides/_rels/slide20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66.xml"/><Relationship Id="rId3" Type="http://schemas.openxmlformats.org/officeDocument/2006/relationships/image" Target="../media/image5.jpg"/></Relationships>
</file>

<file path=ppt/slides/_rels/slide20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67.xml"/><Relationship Id="rId3" Type="http://schemas.openxmlformats.org/officeDocument/2006/relationships/image" Target="../media/image2.jpg"/></Relationships>
</file>

<file path=ppt/slides/_rels/slide20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68.xml"/><Relationship Id="rId3" Type="http://schemas.openxmlformats.org/officeDocument/2006/relationships/image" Target="../media/image2.jpg"/></Relationships>
</file>

<file path=ppt/slides/_rels/slide20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69.xml"/><Relationship Id="rId3" Type="http://schemas.openxmlformats.org/officeDocument/2006/relationships/image" Target="../media/image2.jpg"/></Relationships>
</file>

<file path=ppt/slides/_rels/slide2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7.xml"/><Relationship Id="rId3" Type="http://schemas.openxmlformats.org/officeDocument/2006/relationships/image" Target="../media/image4.jpg"/></Relationships>
</file>

<file path=ppt/slides/_rels/slide20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70.xml"/><Relationship Id="rId3" Type="http://schemas.openxmlformats.org/officeDocument/2006/relationships/image" Target="../media/image2.jpg"/></Relationships>
</file>

<file path=ppt/slides/_rels/slide20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71.xml"/><Relationship Id="rId3" Type="http://schemas.openxmlformats.org/officeDocument/2006/relationships/image" Target="../media/image2.jpg"/></Relationships>
</file>

<file path=ppt/slides/_rels/slide20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72.xml"/><Relationship Id="rId3" Type="http://schemas.openxmlformats.org/officeDocument/2006/relationships/image" Target="../media/image2.jpg"/></Relationships>
</file>

<file path=ppt/slides/_rels/slide20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73.xml"/><Relationship Id="rId3" Type="http://schemas.openxmlformats.org/officeDocument/2006/relationships/image" Target="../media/image5.jpg"/></Relationships>
</file>

<file path=ppt/slides/_rels/slide20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74.xml"/><Relationship Id="rId3" Type="http://schemas.openxmlformats.org/officeDocument/2006/relationships/image" Target="../media/image5.jpg"/></Relationships>
</file>

<file path=ppt/slides/_rels/slide20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75.xml"/><Relationship Id="rId3" Type="http://schemas.openxmlformats.org/officeDocument/2006/relationships/image" Target="../media/image5.jpg"/></Relationships>
</file>

<file path=ppt/slides/_rels/slide20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76.xml"/><Relationship Id="rId3" Type="http://schemas.openxmlformats.org/officeDocument/2006/relationships/image" Target="../media/image5.jpg"/></Relationships>
</file>

<file path=ppt/slides/_rels/slide20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77.xml"/><Relationship Id="rId3" Type="http://schemas.openxmlformats.org/officeDocument/2006/relationships/image" Target="../media/image5.jpg"/></Relationships>
</file>

<file path=ppt/slides/_rels/slide20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78.xml"/><Relationship Id="rId3" Type="http://schemas.openxmlformats.org/officeDocument/2006/relationships/image" Target="../media/image1.jpg"/></Relationships>
</file>

<file path=ppt/slides/_rels/slide20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79.xml"/><Relationship Id="rId3" Type="http://schemas.openxmlformats.org/officeDocument/2006/relationships/image" Target="../media/image1.jpg"/></Relationships>
</file>

<file path=ppt/slides/_rels/slide2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8.xml"/><Relationship Id="rId3" Type="http://schemas.openxmlformats.org/officeDocument/2006/relationships/image" Target="../media/image4.jpg"/></Relationships>
</file>

<file path=ppt/slides/_rels/slide20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80.xml"/><Relationship Id="rId3" Type="http://schemas.openxmlformats.org/officeDocument/2006/relationships/image" Target="../media/image1.jpg"/></Relationships>
</file>

<file path=ppt/slides/_rels/slide20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81.xml"/><Relationship Id="rId3" Type="http://schemas.openxmlformats.org/officeDocument/2006/relationships/image" Target="../media/image1.jpg"/></Relationships>
</file>

<file path=ppt/slides/_rels/slide20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82.xml"/><Relationship Id="rId3" Type="http://schemas.openxmlformats.org/officeDocument/2006/relationships/image" Target="../media/image1.jpg"/></Relationships>
</file>

<file path=ppt/slides/_rels/slide20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83.xml"/><Relationship Id="rId3" Type="http://schemas.openxmlformats.org/officeDocument/2006/relationships/image" Target="../media/image2.jpg"/></Relationships>
</file>

<file path=ppt/slides/_rels/slide20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84.xml"/><Relationship Id="rId3" Type="http://schemas.openxmlformats.org/officeDocument/2006/relationships/image" Target="../media/image2.jpg"/></Relationships>
</file>

<file path=ppt/slides/_rels/slide20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85.xml"/><Relationship Id="rId3" Type="http://schemas.openxmlformats.org/officeDocument/2006/relationships/image" Target="../media/image2.jpg"/></Relationships>
</file>

<file path=ppt/slides/_rels/slide20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86.xml"/><Relationship Id="rId3" Type="http://schemas.openxmlformats.org/officeDocument/2006/relationships/image" Target="../media/image2.jpg"/></Relationships>
</file>

<file path=ppt/slides/_rels/slide20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87.xml"/><Relationship Id="rId3" Type="http://schemas.openxmlformats.org/officeDocument/2006/relationships/image" Target="../media/image2.jpg"/></Relationships>
</file>

<file path=ppt/slides/_rels/slide20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88.xml"/><Relationship Id="rId3" Type="http://schemas.openxmlformats.org/officeDocument/2006/relationships/image" Target="../media/image3.jpg"/></Relationships>
</file>

<file path=ppt/slides/_rels/slide20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89.xml"/><Relationship Id="rId3" Type="http://schemas.openxmlformats.org/officeDocument/2006/relationships/image" Target="../media/image3.jpg"/></Relationships>
</file>

<file path=ppt/slides/_rels/slide2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.xml"/><Relationship Id="rId3" Type="http://schemas.openxmlformats.org/officeDocument/2006/relationships/image" Target="../media/image4.jpg"/></Relationships>
</file>

<file path=ppt/slides/_rels/slide20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0.xml"/><Relationship Id="rId3" Type="http://schemas.openxmlformats.org/officeDocument/2006/relationships/image" Target="../media/image3.jpg"/></Relationships>
</file>

<file path=ppt/slides/_rels/slide20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1.xml"/><Relationship Id="rId3" Type="http://schemas.openxmlformats.org/officeDocument/2006/relationships/image" Target="../media/image3.jpg"/></Relationships>
</file>

<file path=ppt/slides/_rels/slide20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2.xml"/><Relationship Id="rId3" Type="http://schemas.openxmlformats.org/officeDocument/2006/relationships/image" Target="../media/image3.jpg"/></Relationships>
</file>

<file path=ppt/slides/_rels/slide20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3.xml"/><Relationship Id="rId3" Type="http://schemas.openxmlformats.org/officeDocument/2006/relationships/image" Target="../media/image4.jpg"/></Relationships>
</file>

<file path=ppt/slides/_rels/slide20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4.xml"/><Relationship Id="rId3" Type="http://schemas.openxmlformats.org/officeDocument/2006/relationships/image" Target="../media/image4.jpg"/></Relationships>
</file>

<file path=ppt/slides/_rels/slide20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5.xml"/><Relationship Id="rId3" Type="http://schemas.openxmlformats.org/officeDocument/2006/relationships/image" Target="../media/image4.jpg"/></Relationships>
</file>

<file path=ppt/slides/_rels/slide20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6.xml"/><Relationship Id="rId3" Type="http://schemas.openxmlformats.org/officeDocument/2006/relationships/image" Target="../media/image4.jpg"/></Relationships>
</file>

<file path=ppt/slides/_rels/slide20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7.xml"/><Relationship Id="rId3" Type="http://schemas.openxmlformats.org/officeDocument/2006/relationships/image" Target="../media/image4.jpg"/></Relationships>
</file>

<file path=ppt/slides/_rels/slide20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98.xml"/><Relationship Id="rId3" Type="http://schemas.openxmlformats.org/officeDocument/2006/relationships/image" Target="../media/image4.jpg"/></Relationships>
</file>

<file path=ppt/slides/_rels/slide20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99.xml"/><Relationship Id="rId3" Type="http://schemas.openxmlformats.org/officeDocument/2006/relationships/image" Target="../media/image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jpg"/></Relationships>
</file>

<file path=ppt/slides/_rels/slide2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0.xml"/><Relationship Id="rId3" Type="http://schemas.openxmlformats.org/officeDocument/2006/relationships/image" Target="../media/image4.jpg"/></Relationships>
</file>

<file path=ppt/slides/_rels/slide2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00.xml"/><Relationship Id="rId3" Type="http://schemas.openxmlformats.org/officeDocument/2006/relationships/image" Target="../media/image5.jpg"/></Relationships>
</file>

<file path=ppt/slides/_rels/slide2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01.xml"/><Relationship Id="rId3" Type="http://schemas.openxmlformats.org/officeDocument/2006/relationships/image" Target="../media/image5.jpg"/></Relationships>
</file>

<file path=ppt/slides/_rels/slide2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02.xml"/><Relationship Id="rId3" Type="http://schemas.openxmlformats.org/officeDocument/2006/relationships/image" Target="../media/image5.jpg"/></Relationships>
</file>

<file path=ppt/slides/_rels/slide2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03.xml"/><Relationship Id="rId3" Type="http://schemas.openxmlformats.org/officeDocument/2006/relationships/image" Target="../media/image5.jpg"/></Relationships>
</file>

<file path=ppt/slides/_rels/slide2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04.xml"/><Relationship Id="rId3" Type="http://schemas.openxmlformats.org/officeDocument/2006/relationships/image" Target="../media/image2.jpg"/></Relationships>
</file>

<file path=ppt/slides/_rels/slide2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05.xml"/><Relationship Id="rId3" Type="http://schemas.openxmlformats.org/officeDocument/2006/relationships/image" Target="../media/image2.jpg"/></Relationships>
</file>

<file path=ppt/slides/_rels/slide2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06.xml"/><Relationship Id="rId3" Type="http://schemas.openxmlformats.org/officeDocument/2006/relationships/image" Target="../media/image2.jpg"/></Relationships>
</file>

<file path=ppt/slides/_rels/slide2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07.xml"/><Relationship Id="rId3" Type="http://schemas.openxmlformats.org/officeDocument/2006/relationships/image" Target="../media/image2.jpg"/></Relationships>
</file>

<file path=ppt/slides/_rels/slide2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08.xml"/><Relationship Id="rId3" Type="http://schemas.openxmlformats.org/officeDocument/2006/relationships/image" Target="../media/image2.jpg"/></Relationships>
</file>

<file path=ppt/slides/_rels/slide2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09.xml"/><Relationship Id="rId3" Type="http://schemas.openxmlformats.org/officeDocument/2006/relationships/image" Target="../media/image2.jpg"/></Relationships>
</file>

<file path=ppt/slides/_rels/slide2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1.xml"/><Relationship Id="rId3" Type="http://schemas.openxmlformats.org/officeDocument/2006/relationships/image" Target="../media/image4.jpg"/></Relationships>
</file>

<file path=ppt/slides/_rels/slide2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10.xml"/><Relationship Id="rId3" Type="http://schemas.openxmlformats.org/officeDocument/2006/relationships/image" Target="../media/image5.jpg"/></Relationships>
</file>

<file path=ppt/slides/_rels/slide2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11.xml"/><Relationship Id="rId3" Type="http://schemas.openxmlformats.org/officeDocument/2006/relationships/image" Target="../media/image5.jpg"/></Relationships>
</file>

<file path=ppt/slides/_rels/slide2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12.xml"/><Relationship Id="rId3" Type="http://schemas.openxmlformats.org/officeDocument/2006/relationships/image" Target="../media/image5.jpg"/></Relationships>
</file>

<file path=ppt/slides/_rels/slide2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13.xml"/><Relationship Id="rId3" Type="http://schemas.openxmlformats.org/officeDocument/2006/relationships/image" Target="../media/image5.jpg"/></Relationships>
</file>

<file path=ppt/slides/_rels/slide2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14.xml"/><Relationship Id="rId3" Type="http://schemas.openxmlformats.org/officeDocument/2006/relationships/image" Target="../media/image5.jpg"/></Relationships>
</file>

<file path=ppt/slides/_rels/slide2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15.xml"/><Relationship Id="rId3" Type="http://schemas.openxmlformats.org/officeDocument/2006/relationships/image" Target="../media/image1.jpg"/></Relationships>
</file>

<file path=ppt/slides/_rels/slide2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16.xml"/><Relationship Id="rId3" Type="http://schemas.openxmlformats.org/officeDocument/2006/relationships/image" Target="../media/image1.jpg"/></Relationships>
</file>

<file path=ppt/slides/_rels/slide2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17.xml"/><Relationship Id="rId3" Type="http://schemas.openxmlformats.org/officeDocument/2006/relationships/image" Target="../media/image1.jpg"/></Relationships>
</file>

<file path=ppt/slides/_rels/slide2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18.xml"/><Relationship Id="rId3" Type="http://schemas.openxmlformats.org/officeDocument/2006/relationships/image" Target="../media/image1.jpg"/></Relationships>
</file>

<file path=ppt/slides/_rels/slide2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19.xml"/><Relationship Id="rId3" Type="http://schemas.openxmlformats.org/officeDocument/2006/relationships/image" Target="../media/image1.jpg"/></Relationships>
</file>

<file path=ppt/slides/_rels/slide2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2.xml"/><Relationship Id="rId3" Type="http://schemas.openxmlformats.org/officeDocument/2006/relationships/image" Target="../media/image5.jpg"/></Relationships>
</file>

<file path=ppt/slides/_rels/slide2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0.xml"/><Relationship Id="rId3" Type="http://schemas.openxmlformats.org/officeDocument/2006/relationships/image" Target="../media/image2.jpg"/></Relationships>
</file>

<file path=ppt/slides/_rels/slide2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1.xml"/><Relationship Id="rId3" Type="http://schemas.openxmlformats.org/officeDocument/2006/relationships/image" Target="../media/image2.jpg"/></Relationships>
</file>

<file path=ppt/slides/_rels/slide2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2.xml"/><Relationship Id="rId3" Type="http://schemas.openxmlformats.org/officeDocument/2006/relationships/image" Target="../media/image2.jpg"/></Relationships>
</file>

<file path=ppt/slides/_rels/slide2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3.xml"/><Relationship Id="rId3" Type="http://schemas.openxmlformats.org/officeDocument/2006/relationships/image" Target="../media/image2.jpg"/></Relationships>
</file>

<file path=ppt/slides/_rels/slide2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4.xml"/><Relationship Id="rId3" Type="http://schemas.openxmlformats.org/officeDocument/2006/relationships/image" Target="../media/image2.jpg"/></Relationships>
</file>

<file path=ppt/slides/_rels/slide2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5.xml"/><Relationship Id="rId3" Type="http://schemas.openxmlformats.org/officeDocument/2006/relationships/image" Target="../media/image3.jpg"/></Relationships>
</file>

<file path=ppt/slides/_rels/slide2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6.xml"/><Relationship Id="rId3" Type="http://schemas.openxmlformats.org/officeDocument/2006/relationships/image" Target="../media/image3.jpg"/></Relationships>
</file>

<file path=ppt/slides/_rels/slide2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7.xml"/><Relationship Id="rId3" Type="http://schemas.openxmlformats.org/officeDocument/2006/relationships/image" Target="../media/image3.jpg"/></Relationships>
</file>

<file path=ppt/slides/_rels/slide2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8.xml"/><Relationship Id="rId3" Type="http://schemas.openxmlformats.org/officeDocument/2006/relationships/image" Target="../media/image3.jpg"/></Relationships>
</file>

<file path=ppt/slides/_rels/slide2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29.xml"/><Relationship Id="rId3" Type="http://schemas.openxmlformats.org/officeDocument/2006/relationships/image" Target="../media/image3.jpg"/></Relationships>
</file>

<file path=ppt/slides/_rels/slide2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3.xml"/><Relationship Id="rId3" Type="http://schemas.openxmlformats.org/officeDocument/2006/relationships/image" Target="../media/image5.jpg"/></Relationships>
</file>

<file path=ppt/slides/_rels/slide2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30.xml"/><Relationship Id="rId3" Type="http://schemas.openxmlformats.org/officeDocument/2006/relationships/image" Target="../media/image4.jpg"/></Relationships>
</file>

<file path=ppt/slides/_rels/slide2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31.xml"/><Relationship Id="rId3" Type="http://schemas.openxmlformats.org/officeDocument/2006/relationships/image" Target="../media/image4.jpg"/></Relationships>
</file>

<file path=ppt/slides/_rels/slide2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32.xml"/><Relationship Id="rId3" Type="http://schemas.openxmlformats.org/officeDocument/2006/relationships/image" Target="../media/image4.jpg"/></Relationships>
</file>

<file path=ppt/slides/_rels/slide2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33.xml"/><Relationship Id="rId3" Type="http://schemas.openxmlformats.org/officeDocument/2006/relationships/image" Target="../media/image4.jpg"/></Relationships>
</file>

<file path=ppt/slides/_rels/slide2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34.xml"/><Relationship Id="rId3" Type="http://schemas.openxmlformats.org/officeDocument/2006/relationships/image" Target="../media/image4.jpg"/></Relationships>
</file>

<file path=ppt/slides/_rels/slide2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35.xml"/><Relationship Id="rId3" Type="http://schemas.openxmlformats.org/officeDocument/2006/relationships/image" Target="../media/image4.jpg"/></Relationships>
</file>

<file path=ppt/slides/_rels/slide2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36.xml"/><Relationship Id="rId3" Type="http://schemas.openxmlformats.org/officeDocument/2006/relationships/image" Target="../media/image5.jpg"/></Relationships>
</file>

<file path=ppt/slides/_rels/slide2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37.xml"/><Relationship Id="rId3" Type="http://schemas.openxmlformats.org/officeDocument/2006/relationships/image" Target="../media/image5.jpg"/></Relationships>
</file>

<file path=ppt/slides/_rels/slide2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38.xml"/><Relationship Id="rId3" Type="http://schemas.openxmlformats.org/officeDocument/2006/relationships/image" Target="../media/image5.jpg"/></Relationships>
</file>

<file path=ppt/slides/_rels/slide2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39.xml"/><Relationship Id="rId3" Type="http://schemas.openxmlformats.org/officeDocument/2006/relationships/image" Target="../media/image5.jpg"/></Relationships>
</file>

<file path=ppt/slides/_rels/slide2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4.xml"/><Relationship Id="rId3" Type="http://schemas.openxmlformats.org/officeDocument/2006/relationships/image" Target="../media/image5.jpg"/></Relationships>
</file>

<file path=ppt/slides/_rels/slide2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40.xml"/><Relationship Id="rId3" Type="http://schemas.openxmlformats.org/officeDocument/2006/relationships/image" Target="../media/image5.jpg"/></Relationships>
</file>

<file path=ppt/slides/_rels/slide2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41.xml"/><Relationship Id="rId3" Type="http://schemas.openxmlformats.org/officeDocument/2006/relationships/image" Target="../media/image2.jpg"/></Relationships>
</file>

<file path=ppt/slides/_rels/slide2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42.xml"/><Relationship Id="rId3" Type="http://schemas.openxmlformats.org/officeDocument/2006/relationships/image" Target="../media/image2.jpg"/></Relationships>
</file>

<file path=ppt/slides/_rels/slide2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43.xml"/><Relationship Id="rId3" Type="http://schemas.openxmlformats.org/officeDocument/2006/relationships/image" Target="../media/image2.jpg"/></Relationships>
</file>

<file path=ppt/slides/_rels/slide2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44.xml"/><Relationship Id="rId3" Type="http://schemas.openxmlformats.org/officeDocument/2006/relationships/image" Target="../media/image2.jpg"/></Relationships>
</file>

<file path=ppt/slides/_rels/slide2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45.xml"/><Relationship Id="rId3" Type="http://schemas.openxmlformats.org/officeDocument/2006/relationships/image" Target="../media/image2.jpg"/></Relationships>
</file>

<file path=ppt/slides/_rels/slide2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46.xml"/><Relationship Id="rId3" Type="http://schemas.openxmlformats.org/officeDocument/2006/relationships/image" Target="../media/image2.jpg"/></Relationships>
</file>

<file path=ppt/slides/_rels/slide2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47.xml"/><Relationship Id="rId3" Type="http://schemas.openxmlformats.org/officeDocument/2006/relationships/image" Target="../media/image5.jpg"/></Relationships>
</file>

<file path=ppt/slides/_rels/slide2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48.xml"/><Relationship Id="rId3" Type="http://schemas.openxmlformats.org/officeDocument/2006/relationships/image" Target="../media/image5.jpg"/></Relationships>
</file>

<file path=ppt/slides/_rels/slide2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49.xml"/><Relationship Id="rId3" Type="http://schemas.openxmlformats.org/officeDocument/2006/relationships/image" Target="../media/image5.jpg"/></Relationships>
</file>

<file path=ppt/slides/_rels/slide2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5.xml"/><Relationship Id="rId3" Type="http://schemas.openxmlformats.org/officeDocument/2006/relationships/image" Target="../media/image5.jpg"/></Relationships>
</file>

<file path=ppt/slides/_rels/slide2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50.xml"/><Relationship Id="rId3" Type="http://schemas.openxmlformats.org/officeDocument/2006/relationships/image" Target="../media/image5.jpg"/></Relationships>
</file>

<file path=ppt/slides/_rels/slide2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51.xml"/><Relationship Id="rId3" Type="http://schemas.openxmlformats.org/officeDocument/2006/relationships/image" Target="../media/image5.jpg"/></Relationships>
</file>

<file path=ppt/slides/_rels/slide2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52.xml"/><Relationship Id="rId3" Type="http://schemas.openxmlformats.org/officeDocument/2006/relationships/image" Target="../media/image1.jpg"/></Relationships>
</file>

<file path=ppt/slides/_rels/slide2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53.xml"/><Relationship Id="rId3" Type="http://schemas.openxmlformats.org/officeDocument/2006/relationships/image" Target="../media/image1.jpg"/></Relationships>
</file>

<file path=ppt/slides/_rels/slide2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54.xml"/><Relationship Id="rId3" Type="http://schemas.openxmlformats.org/officeDocument/2006/relationships/image" Target="../media/image1.jpg"/></Relationships>
</file>

<file path=ppt/slides/_rels/slide2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55.xml"/><Relationship Id="rId3" Type="http://schemas.openxmlformats.org/officeDocument/2006/relationships/image" Target="../media/image1.jpg"/></Relationships>
</file>

<file path=ppt/slides/_rels/slide2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56.xml"/><Relationship Id="rId3" Type="http://schemas.openxmlformats.org/officeDocument/2006/relationships/image" Target="../media/image1.jpg"/></Relationships>
</file>

<file path=ppt/slides/_rels/slide2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57.xml"/><Relationship Id="rId3" Type="http://schemas.openxmlformats.org/officeDocument/2006/relationships/image" Target="../media/image2.jpg"/></Relationships>
</file>

<file path=ppt/slides/_rels/slide2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58.xml"/><Relationship Id="rId3" Type="http://schemas.openxmlformats.org/officeDocument/2006/relationships/image" Target="../media/image2.jpg"/></Relationships>
</file>

<file path=ppt/slides/_rels/slide2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59.xml"/><Relationship Id="rId3" Type="http://schemas.openxmlformats.org/officeDocument/2006/relationships/image" Target="../media/image2.jpg"/></Relationships>
</file>

<file path=ppt/slides/_rels/slide2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6.xml"/><Relationship Id="rId3" Type="http://schemas.openxmlformats.org/officeDocument/2006/relationships/image" Target="../media/image5.jpg"/></Relationships>
</file>

<file path=ppt/slides/_rels/slide2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0.xml"/><Relationship Id="rId3" Type="http://schemas.openxmlformats.org/officeDocument/2006/relationships/image" Target="../media/image2.jpg"/></Relationships>
</file>

<file path=ppt/slides/_rels/slide2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1.xml"/><Relationship Id="rId3" Type="http://schemas.openxmlformats.org/officeDocument/2006/relationships/image" Target="../media/image2.jpg"/></Relationships>
</file>

<file path=ppt/slides/_rels/slide2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2.xml"/><Relationship Id="rId3" Type="http://schemas.openxmlformats.org/officeDocument/2006/relationships/image" Target="../media/image3.jpg"/></Relationships>
</file>

<file path=ppt/slides/_rels/slide2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3.xml"/><Relationship Id="rId3" Type="http://schemas.openxmlformats.org/officeDocument/2006/relationships/image" Target="../media/image3.jpg"/></Relationships>
</file>

<file path=ppt/slides/_rels/slide2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4.xml"/><Relationship Id="rId3" Type="http://schemas.openxmlformats.org/officeDocument/2006/relationships/image" Target="../media/image3.jpg"/></Relationships>
</file>

<file path=ppt/slides/_rels/slide2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5.xml"/><Relationship Id="rId3" Type="http://schemas.openxmlformats.org/officeDocument/2006/relationships/image" Target="../media/image3.jpg"/></Relationships>
</file>

<file path=ppt/slides/_rels/slide2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6.xml"/><Relationship Id="rId3" Type="http://schemas.openxmlformats.org/officeDocument/2006/relationships/image" Target="../media/image3.jpg"/></Relationships>
</file>

<file path=ppt/slides/_rels/slide2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7.xml"/><Relationship Id="rId3" Type="http://schemas.openxmlformats.org/officeDocument/2006/relationships/image" Target="../media/image4.jpg"/></Relationships>
</file>

<file path=ppt/slides/_rels/slide2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8.xml"/><Relationship Id="rId3" Type="http://schemas.openxmlformats.org/officeDocument/2006/relationships/image" Target="../media/image4.jpg"/></Relationships>
</file>

<file path=ppt/slides/_rels/slide2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69.xml"/><Relationship Id="rId3" Type="http://schemas.openxmlformats.org/officeDocument/2006/relationships/image" Target="../media/image4.jpg"/></Relationships>
</file>

<file path=ppt/slides/_rels/slide2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7.xml"/><Relationship Id="rId3" Type="http://schemas.openxmlformats.org/officeDocument/2006/relationships/image" Target="../media/image2.jpg"/></Relationships>
</file>

<file path=ppt/slides/_rels/slide2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70.xml"/><Relationship Id="rId3" Type="http://schemas.openxmlformats.org/officeDocument/2006/relationships/image" Target="../media/image4.jpg"/></Relationships>
</file>

<file path=ppt/slides/_rels/slide2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71.xml"/><Relationship Id="rId3" Type="http://schemas.openxmlformats.org/officeDocument/2006/relationships/image" Target="../media/image4.jpg"/></Relationships>
</file>

<file path=ppt/slides/_rels/slide2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72.xml"/><Relationship Id="rId3" Type="http://schemas.openxmlformats.org/officeDocument/2006/relationships/image" Target="../media/image4.jpg"/></Relationships>
</file>

<file path=ppt/slides/_rels/slide21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73.xml"/><Relationship Id="rId3" Type="http://schemas.openxmlformats.org/officeDocument/2006/relationships/image" Target="../media/image5.jpg"/></Relationships>
</file>

<file path=ppt/slides/_rels/slide21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74.xml"/><Relationship Id="rId3" Type="http://schemas.openxmlformats.org/officeDocument/2006/relationships/image" Target="../media/image5.jpg"/></Relationships>
</file>

<file path=ppt/slides/_rels/slide21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75.xml"/><Relationship Id="rId3" Type="http://schemas.openxmlformats.org/officeDocument/2006/relationships/image" Target="../media/image5.jpg"/></Relationships>
</file>

<file path=ppt/slides/_rels/slide21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76.xml"/><Relationship Id="rId3" Type="http://schemas.openxmlformats.org/officeDocument/2006/relationships/image" Target="../media/image5.jpg"/></Relationships>
</file>

<file path=ppt/slides/_rels/slide21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77.xml"/><Relationship Id="rId3" Type="http://schemas.openxmlformats.org/officeDocument/2006/relationships/image" Target="../media/image5.jpg"/></Relationships>
</file>

<file path=ppt/slides/_rels/slide21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78.xml"/><Relationship Id="rId3" Type="http://schemas.openxmlformats.org/officeDocument/2006/relationships/image" Target="../media/image2.jpg"/></Relationships>
</file>

<file path=ppt/slides/_rels/slide21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79.xml"/><Relationship Id="rId3" Type="http://schemas.openxmlformats.org/officeDocument/2006/relationships/image" Target="../media/image2.jpg"/></Relationships>
</file>

<file path=ppt/slides/_rels/slide2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8.xml"/><Relationship Id="rId3" Type="http://schemas.openxmlformats.org/officeDocument/2006/relationships/image" Target="../media/image2.jpg"/></Relationships>
</file>

<file path=ppt/slides/_rels/slide21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80.xml"/><Relationship Id="rId3" Type="http://schemas.openxmlformats.org/officeDocument/2006/relationships/image" Target="../media/image2.jpg"/></Relationships>
</file>

<file path=ppt/slides/_rels/slide21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81.xml"/><Relationship Id="rId3" Type="http://schemas.openxmlformats.org/officeDocument/2006/relationships/image" Target="../media/image2.jpg"/></Relationships>
</file>

<file path=ppt/slides/_rels/slide21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82.xml"/><Relationship Id="rId3" Type="http://schemas.openxmlformats.org/officeDocument/2006/relationships/image" Target="../media/image2.jpg"/></Relationships>
</file>

<file path=ppt/slides/_rels/slide21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83.xml"/><Relationship Id="rId3" Type="http://schemas.openxmlformats.org/officeDocument/2006/relationships/image" Target="../media/image2.jpg"/></Relationships>
</file>

<file path=ppt/slides/_rels/slide21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84.xml"/><Relationship Id="rId3" Type="http://schemas.openxmlformats.org/officeDocument/2006/relationships/image" Target="../media/image5.jpg"/></Relationships>
</file>

<file path=ppt/slides/_rels/slide21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85.xml"/><Relationship Id="rId3" Type="http://schemas.openxmlformats.org/officeDocument/2006/relationships/image" Target="../media/image5.jpg"/></Relationships>
</file>

<file path=ppt/slides/_rels/slide21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86.xml"/><Relationship Id="rId3" Type="http://schemas.openxmlformats.org/officeDocument/2006/relationships/image" Target="../media/image5.jpg"/></Relationships>
</file>

<file path=ppt/slides/_rels/slide21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87.xml"/><Relationship Id="rId3" Type="http://schemas.openxmlformats.org/officeDocument/2006/relationships/image" Target="../media/image5.jpg"/></Relationships>
</file>

<file path=ppt/slides/_rels/slide21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88.xml"/><Relationship Id="rId3" Type="http://schemas.openxmlformats.org/officeDocument/2006/relationships/image" Target="../media/image5.jpg"/></Relationships>
</file>

<file path=ppt/slides/_rels/slide21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89.xml"/><Relationship Id="rId3" Type="http://schemas.openxmlformats.org/officeDocument/2006/relationships/image" Target="../media/image1.jpg"/></Relationships>
</file>

<file path=ppt/slides/_rels/slide2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9.xml"/><Relationship Id="rId3" Type="http://schemas.openxmlformats.org/officeDocument/2006/relationships/image" Target="../media/image2.jpg"/></Relationships>
</file>

<file path=ppt/slides/_rels/slide21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90.xml"/><Relationship Id="rId3" Type="http://schemas.openxmlformats.org/officeDocument/2006/relationships/image" Target="../media/image1.jpg"/></Relationships>
</file>

<file path=ppt/slides/_rels/slide21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91.xml"/><Relationship Id="rId3" Type="http://schemas.openxmlformats.org/officeDocument/2006/relationships/image" Target="../media/image1.jpg"/></Relationships>
</file>

<file path=ppt/slides/_rels/slide21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92.xml"/><Relationship Id="rId3" Type="http://schemas.openxmlformats.org/officeDocument/2006/relationships/image" Target="../media/image1.jpg"/></Relationships>
</file>

<file path=ppt/slides/_rels/slide21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93.xml"/><Relationship Id="rId3" Type="http://schemas.openxmlformats.org/officeDocument/2006/relationships/image" Target="../media/image1.jpg"/></Relationships>
</file>

<file path=ppt/slides/_rels/slide21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94.xml"/><Relationship Id="rId3" Type="http://schemas.openxmlformats.org/officeDocument/2006/relationships/image" Target="../media/image2.jpg"/></Relationships>
</file>

<file path=ppt/slides/_rels/slide21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95.xml"/><Relationship Id="rId3" Type="http://schemas.openxmlformats.org/officeDocument/2006/relationships/image" Target="../media/image2.jpg"/></Relationships>
</file>

<file path=ppt/slides/_rels/slide21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96.xml"/><Relationship Id="rId3" Type="http://schemas.openxmlformats.org/officeDocument/2006/relationships/image" Target="../media/image2.jpg"/></Relationships>
</file>

<file path=ppt/slides/_rels/slide21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97.xml"/><Relationship Id="rId3" Type="http://schemas.openxmlformats.org/officeDocument/2006/relationships/image" Target="../media/image2.jpg"/></Relationships>
</file>

<file path=ppt/slides/_rels/slide21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98.xml"/><Relationship Id="rId3" Type="http://schemas.openxmlformats.org/officeDocument/2006/relationships/image" Target="../media/image2.jpg"/></Relationships>
</file>

<file path=ppt/slides/_rels/slide21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99.xml"/><Relationship Id="rId3" Type="http://schemas.openxmlformats.org/officeDocument/2006/relationships/image" Target="../media/image3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jpg"/></Relationships>
</file>

<file path=ppt/slides/_rels/slide2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.xml"/><Relationship Id="rId3" Type="http://schemas.openxmlformats.org/officeDocument/2006/relationships/image" Target="../media/image2.jpg"/></Relationships>
</file>

<file path=ppt/slides/_rels/slide22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0.xml"/><Relationship Id="rId3" Type="http://schemas.openxmlformats.org/officeDocument/2006/relationships/image" Target="../media/image3.jpg"/></Relationships>
</file>

<file path=ppt/slides/_rels/slide22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1.xml"/><Relationship Id="rId3" Type="http://schemas.openxmlformats.org/officeDocument/2006/relationships/image" Target="../media/image3.jpg"/></Relationships>
</file>

<file path=ppt/slides/_rels/slide22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2.xml"/><Relationship Id="rId3" Type="http://schemas.openxmlformats.org/officeDocument/2006/relationships/image" Target="../media/image3.jpg"/></Relationships>
</file>

<file path=ppt/slides/_rels/slide22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3.xml"/><Relationship Id="rId3" Type="http://schemas.openxmlformats.org/officeDocument/2006/relationships/image" Target="../media/image3.jpg"/></Relationships>
</file>

<file path=ppt/slides/_rels/slide22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4.xml"/><Relationship Id="rId3" Type="http://schemas.openxmlformats.org/officeDocument/2006/relationships/image" Target="../media/image4.jpg"/></Relationships>
</file>

<file path=ppt/slides/_rels/slide22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5.xml"/><Relationship Id="rId3" Type="http://schemas.openxmlformats.org/officeDocument/2006/relationships/image" Target="../media/image4.jpg"/></Relationships>
</file>

<file path=ppt/slides/_rels/slide22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6.xml"/><Relationship Id="rId3" Type="http://schemas.openxmlformats.org/officeDocument/2006/relationships/image" Target="../media/image4.jpg"/></Relationships>
</file>

<file path=ppt/slides/_rels/slide22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7.xml"/><Relationship Id="rId3" Type="http://schemas.openxmlformats.org/officeDocument/2006/relationships/image" Target="../media/image4.jpg"/></Relationships>
</file>

<file path=ppt/slides/_rels/slide22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8.xml"/><Relationship Id="rId3" Type="http://schemas.openxmlformats.org/officeDocument/2006/relationships/image" Target="../media/image4.jpg"/></Relationships>
</file>

<file path=ppt/slides/_rels/slide22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09.xml"/><Relationship Id="rId3" Type="http://schemas.openxmlformats.org/officeDocument/2006/relationships/image" Target="../media/image4.jpg"/></Relationships>
</file>

<file path=ppt/slides/_rels/slide2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1.xml"/><Relationship Id="rId3" Type="http://schemas.openxmlformats.org/officeDocument/2006/relationships/image" Target="../media/image2.jpg"/></Relationships>
</file>

<file path=ppt/slides/_rels/slide22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10.xml"/><Relationship Id="rId3" Type="http://schemas.openxmlformats.org/officeDocument/2006/relationships/image" Target="../media/image5.jpg"/></Relationships>
</file>

<file path=ppt/slides/_rels/slide22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11.xml"/><Relationship Id="rId3" Type="http://schemas.openxmlformats.org/officeDocument/2006/relationships/image" Target="../media/image5.jpg"/></Relationships>
</file>

<file path=ppt/slides/_rels/slide22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12.xml"/><Relationship Id="rId3" Type="http://schemas.openxmlformats.org/officeDocument/2006/relationships/image" Target="../media/image5.jpg"/></Relationships>
</file>

<file path=ppt/slides/_rels/slide22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13.xml"/><Relationship Id="rId3" Type="http://schemas.openxmlformats.org/officeDocument/2006/relationships/image" Target="../media/image5.jpg"/></Relationships>
</file>

<file path=ppt/slides/_rels/slide22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14.xml"/><Relationship Id="rId3" Type="http://schemas.openxmlformats.org/officeDocument/2006/relationships/image" Target="../media/image5.jpg"/></Relationships>
</file>

<file path=ppt/slides/_rels/slide22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15.xml"/><Relationship Id="rId3" Type="http://schemas.openxmlformats.org/officeDocument/2006/relationships/image" Target="../media/image2.jpg"/></Relationships>
</file>

<file path=ppt/slides/_rels/slide22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16.xml"/><Relationship Id="rId3" Type="http://schemas.openxmlformats.org/officeDocument/2006/relationships/image" Target="../media/image2.jpg"/></Relationships>
</file>

<file path=ppt/slides/_rels/slide22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17.xml"/><Relationship Id="rId3" Type="http://schemas.openxmlformats.org/officeDocument/2006/relationships/image" Target="../media/image2.jpg"/></Relationships>
</file>

<file path=ppt/slides/_rels/slide22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18.xml"/><Relationship Id="rId3" Type="http://schemas.openxmlformats.org/officeDocument/2006/relationships/image" Target="../media/image2.jpg"/></Relationships>
</file>

<file path=ppt/slides/_rels/slide22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19.xml"/><Relationship Id="rId3" Type="http://schemas.openxmlformats.org/officeDocument/2006/relationships/image" Target="../media/image2.jpg"/></Relationships>
</file>

<file path=ppt/slides/_rels/slide2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2.xml"/><Relationship Id="rId3" Type="http://schemas.openxmlformats.org/officeDocument/2006/relationships/image" Target="../media/image2.jpg"/></Relationships>
</file>

<file path=ppt/slides/_rels/slide22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20.xml"/><Relationship Id="rId3" Type="http://schemas.openxmlformats.org/officeDocument/2006/relationships/image" Target="../media/image2.jpg"/></Relationships>
</file>

<file path=ppt/slides/_rels/slide22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21.xml"/><Relationship Id="rId3" Type="http://schemas.openxmlformats.org/officeDocument/2006/relationships/image" Target="../media/image5.jpg"/></Relationships>
</file>

<file path=ppt/slides/_rels/slide22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22.xml"/><Relationship Id="rId3" Type="http://schemas.openxmlformats.org/officeDocument/2006/relationships/image" Target="../media/image5.jpg"/></Relationships>
</file>

<file path=ppt/slides/_rels/slide22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23.xml"/><Relationship Id="rId3" Type="http://schemas.openxmlformats.org/officeDocument/2006/relationships/image" Target="../media/image5.jpg"/></Relationships>
</file>

<file path=ppt/slides/_rels/slide22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24.xml"/><Relationship Id="rId3" Type="http://schemas.openxmlformats.org/officeDocument/2006/relationships/image" Target="../media/image5.jpg"/></Relationships>
</file>

<file path=ppt/slides/_rels/slide22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25.xml"/><Relationship Id="rId3" Type="http://schemas.openxmlformats.org/officeDocument/2006/relationships/image" Target="../media/image5.jpg"/></Relationships>
</file>

<file path=ppt/slides/_rels/slide22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26.xml"/><Relationship Id="rId3" Type="http://schemas.openxmlformats.org/officeDocument/2006/relationships/image" Target="../media/image1.jpg"/></Relationships>
</file>

<file path=ppt/slides/_rels/slide22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27.xml"/><Relationship Id="rId3" Type="http://schemas.openxmlformats.org/officeDocument/2006/relationships/image" Target="../media/image1.jpg"/></Relationships>
</file>

<file path=ppt/slides/_rels/slide22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28.xml"/><Relationship Id="rId3" Type="http://schemas.openxmlformats.org/officeDocument/2006/relationships/image" Target="../media/image1.jpg"/></Relationships>
</file>

<file path=ppt/slides/_rels/slide22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29.xml"/><Relationship Id="rId3" Type="http://schemas.openxmlformats.org/officeDocument/2006/relationships/image" Target="../media/image1.jpg"/></Relationships>
</file>

<file path=ppt/slides/_rels/slide2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3.xml"/><Relationship Id="rId3" Type="http://schemas.openxmlformats.org/officeDocument/2006/relationships/image" Target="../media/image5.jpg"/></Relationships>
</file>

<file path=ppt/slides/_rels/slide22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30.xml"/><Relationship Id="rId3" Type="http://schemas.openxmlformats.org/officeDocument/2006/relationships/image" Target="../media/image1.jpg"/></Relationships>
</file>

<file path=ppt/slides/_rels/slide22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31.xml"/><Relationship Id="rId3" Type="http://schemas.openxmlformats.org/officeDocument/2006/relationships/image" Target="../media/image2.jpg"/></Relationships>
</file>

<file path=ppt/slides/_rels/slide22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32.xml"/><Relationship Id="rId3" Type="http://schemas.openxmlformats.org/officeDocument/2006/relationships/image" Target="../media/image2.jpg"/></Relationships>
</file>

<file path=ppt/slides/_rels/slide22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33.xml"/><Relationship Id="rId3" Type="http://schemas.openxmlformats.org/officeDocument/2006/relationships/image" Target="../media/image2.jpg"/></Relationships>
</file>

<file path=ppt/slides/_rels/slide22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34.xml"/><Relationship Id="rId3" Type="http://schemas.openxmlformats.org/officeDocument/2006/relationships/image" Target="../media/image2.jpg"/></Relationships>
</file>

<file path=ppt/slides/_rels/slide22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35.xml"/><Relationship Id="rId3" Type="http://schemas.openxmlformats.org/officeDocument/2006/relationships/image" Target="../media/image2.jpg"/></Relationships>
</file>

<file path=ppt/slides/_rels/slide22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36.xml"/><Relationship Id="rId3" Type="http://schemas.openxmlformats.org/officeDocument/2006/relationships/image" Target="../media/image3.jpg"/></Relationships>
</file>

<file path=ppt/slides/_rels/slide22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37.xml"/><Relationship Id="rId3" Type="http://schemas.openxmlformats.org/officeDocument/2006/relationships/image" Target="../media/image3.jpg"/></Relationships>
</file>

<file path=ppt/slides/_rels/slide22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38.xml"/><Relationship Id="rId3" Type="http://schemas.openxmlformats.org/officeDocument/2006/relationships/image" Target="../media/image3.jpg"/></Relationships>
</file>

<file path=ppt/slides/_rels/slide22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39.xml"/><Relationship Id="rId3" Type="http://schemas.openxmlformats.org/officeDocument/2006/relationships/image" Target="../media/image3.jpg"/></Relationships>
</file>

<file path=ppt/slides/_rels/slide2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4.xml"/><Relationship Id="rId3" Type="http://schemas.openxmlformats.org/officeDocument/2006/relationships/image" Target="../media/image5.jpg"/></Relationships>
</file>

<file path=ppt/slides/_rels/slide22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40.xml"/><Relationship Id="rId3" Type="http://schemas.openxmlformats.org/officeDocument/2006/relationships/image" Target="../media/image3.jpg"/></Relationships>
</file>

<file path=ppt/slides/_rels/slide22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41.xml"/><Relationship Id="rId3" Type="http://schemas.openxmlformats.org/officeDocument/2006/relationships/image" Target="../media/image4.jpg"/></Relationships>
</file>

<file path=ppt/slides/_rels/slide22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42.xml"/><Relationship Id="rId3" Type="http://schemas.openxmlformats.org/officeDocument/2006/relationships/image" Target="../media/image4.jpg"/></Relationships>
</file>

<file path=ppt/slides/_rels/slide22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43.xml"/><Relationship Id="rId3" Type="http://schemas.openxmlformats.org/officeDocument/2006/relationships/image" Target="../media/image4.jpg"/></Relationships>
</file>

<file path=ppt/slides/_rels/slide22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44.xml"/><Relationship Id="rId3" Type="http://schemas.openxmlformats.org/officeDocument/2006/relationships/image" Target="../media/image4.jpg"/></Relationships>
</file>

<file path=ppt/slides/_rels/slide22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45.xml"/><Relationship Id="rId3" Type="http://schemas.openxmlformats.org/officeDocument/2006/relationships/image" Target="../media/image4.jpg"/></Relationships>
</file>

<file path=ppt/slides/_rels/slide22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46.xml"/><Relationship Id="rId3" Type="http://schemas.openxmlformats.org/officeDocument/2006/relationships/image" Target="../media/image4.jpg"/></Relationships>
</file>

<file path=ppt/slides/_rels/slide22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47.xml"/><Relationship Id="rId3" Type="http://schemas.openxmlformats.org/officeDocument/2006/relationships/image" Target="../media/image5.jpg"/></Relationships>
</file>

<file path=ppt/slides/_rels/slide22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48.xml"/><Relationship Id="rId3" Type="http://schemas.openxmlformats.org/officeDocument/2006/relationships/image" Target="../media/image5.jpg"/></Relationships>
</file>

<file path=ppt/slides/_rels/slide22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49.xml"/><Relationship Id="rId3" Type="http://schemas.openxmlformats.org/officeDocument/2006/relationships/image" Target="../media/image5.jpg"/></Relationships>
</file>

<file path=ppt/slides/_rels/slide2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5.xml"/><Relationship Id="rId3" Type="http://schemas.openxmlformats.org/officeDocument/2006/relationships/image" Target="../media/image5.jpg"/></Relationships>
</file>

<file path=ppt/slides/_rels/slide22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50.xml"/><Relationship Id="rId3" Type="http://schemas.openxmlformats.org/officeDocument/2006/relationships/image" Target="../media/image5.jpg"/></Relationships>
</file>

<file path=ppt/slides/_rels/slide22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51.xml"/><Relationship Id="rId3" Type="http://schemas.openxmlformats.org/officeDocument/2006/relationships/image" Target="../media/image5.jpg"/></Relationships>
</file>

<file path=ppt/slides/_rels/slide22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52.xml"/><Relationship Id="rId3" Type="http://schemas.openxmlformats.org/officeDocument/2006/relationships/image" Target="../media/image2.jpg"/></Relationships>
</file>

<file path=ppt/slides/_rels/slide22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53.xml"/><Relationship Id="rId3" Type="http://schemas.openxmlformats.org/officeDocument/2006/relationships/image" Target="../media/image2.jpg"/></Relationships>
</file>

<file path=ppt/slides/_rels/slide22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54.xml"/><Relationship Id="rId3" Type="http://schemas.openxmlformats.org/officeDocument/2006/relationships/image" Target="../media/image2.jpg"/></Relationships>
</file>

<file path=ppt/slides/_rels/slide22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55.xml"/><Relationship Id="rId3" Type="http://schemas.openxmlformats.org/officeDocument/2006/relationships/image" Target="../media/image2.jpg"/></Relationships>
</file>

<file path=ppt/slides/_rels/slide22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56.xml"/><Relationship Id="rId3" Type="http://schemas.openxmlformats.org/officeDocument/2006/relationships/image" Target="../media/image2.jpg"/></Relationships>
</file>

<file path=ppt/slides/_rels/slide22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57.xml"/><Relationship Id="rId3" Type="http://schemas.openxmlformats.org/officeDocument/2006/relationships/image" Target="../media/image2.jpg"/></Relationships>
</file>

<file path=ppt/slides/_rels/slide22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58.xml"/><Relationship Id="rId3" Type="http://schemas.openxmlformats.org/officeDocument/2006/relationships/image" Target="../media/image5.jpg"/></Relationships>
</file>

<file path=ppt/slides/_rels/slide22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59.xml"/><Relationship Id="rId3" Type="http://schemas.openxmlformats.org/officeDocument/2006/relationships/image" Target="../media/image5.jpg"/></Relationships>
</file>

<file path=ppt/slides/_rels/slide2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6.xml"/><Relationship Id="rId3" Type="http://schemas.openxmlformats.org/officeDocument/2006/relationships/image" Target="../media/image5.jpg"/></Relationships>
</file>

<file path=ppt/slides/_rels/slide22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60.xml"/><Relationship Id="rId3" Type="http://schemas.openxmlformats.org/officeDocument/2006/relationships/image" Target="../media/image5.jpg"/></Relationships>
</file>

<file path=ppt/slides/_rels/slide22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61.xml"/><Relationship Id="rId3" Type="http://schemas.openxmlformats.org/officeDocument/2006/relationships/image" Target="../media/image5.jpg"/></Relationships>
</file>

<file path=ppt/slides/_rels/slide22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62.xml"/><Relationship Id="rId3" Type="http://schemas.openxmlformats.org/officeDocument/2006/relationships/image" Target="../media/image5.jpg"/></Relationships>
</file>

<file path=ppt/slides/_rels/slide22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63.xml"/><Relationship Id="rId3" Type="http://schemas.openxmlformats.org/officeDocument/2006/relationships/image" Target="../media/image1.jpg"/></Relationships>
</file>

<file path=ppt/slides/_rels/slide22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64.xml"/><Relationship Id="rId3" Type="http://schemas.openxmlformats.org/officeDocument/2006/relationships/image" Target="../media/image1.jpg"/></Relationships>
</file>

<file path=ppt/slides/_rels/slide22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65.xml"/><Relationship Id="rId3" Type="http://schemas.openxmlformats.org/officeDocument/2006/relationships/image" Target="../media/image1.jpg"/></Relationships>
</file>

<file path=ppt/slides/_rels/slide22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66.xml"/><Relationship Id="rId3" Type="http://schemas.openxmlformats.org/officeDocument/2006/relationships/image" Target="../media/image1.jpg"/></Relationships>
</file>

<file path=ppt/slides/_rels/slide22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67.xml"/><Relationship Id="rId3" Type="http://schemas.openxmlformats.org/officeDocument/2006/relationships/image" Target="../media/image1.jpg"/></Relationships>
</file>

<file path=ppt/slides/_rels/slide22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68.xml"/><Relationship Id="rId3" Type="http://schemas.openxmlformats.org/officeDocument/2006/relationships/image" Target="../media/image2.jpg"/></Relationships>
</file>

<file path=ppt/slides/_rels/slide22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69.xml"/><Relationship Id="rId3" Type="http://schemas.openxmlformats.org/officeDocument/2006/relationships/image" Target="../media/image2.jpg"/></Relationships>
</file>

<file path=ppt/slides/_rels/slide2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7.xml"/><Relationship Id="rId3" Type="http://schemas.openxmlformats.org/officeDocument/2006/relationships/image" Target="../media/image5.jpg"/></Relationships>
</file>

<file path=ppt/slides/_rels/slide22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0.xml"/><Relationship Id="rId3" Type="http://schemas.openxmlformats.org/officeDocument/2006/relationships/image" Target="../media/image2.jpg"/></Relationships>
</file>

<file path=ppt/slides/_rels/slide22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1.xml"/><Relationship Id="rId3" Type="http://schemas.openxmlformats.org/officeDocument/2006/relationships/image" Target="../media/image2.jpg"/></Relationships>
</file>

<file path=ppt/slides/_rels/slide22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2.xml"/><Relationship Id="rId3" Type="http://schemas.openxmlformats.org/officeDocument/2006/relationships/image" Target="../media/image2.jpg"/></Relationships>
</file>

<file path=ppt/slides/_rels/slide22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3.xml"/><Relationship Id="rId3" Type="http://schemas.openxmlformats.org/officeDocument/2006/relationships/image" Target="../media/image3.jpg"/></Relationships>
</file>

<file path=ppt/slides/_rels/slide22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4.xml"/><Relationship Id="rId3" Type="http://schemas.openxmlformats.org/officeDocument/2006/relationships/image" Target="../media/image3.jpg"/></Relationships>
</file>

<file path=ppt/slides/_rels/slide22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5.xml"/><Relationship Id="rId3" Type="http://schemas.openxmlformats.org/officeDocument/2006/relationships/image" Target="../media/image3.jpg"/></Relationships>
</file>

<file path=ppt/slides/_rels/slide22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6.xml"/><Relationship Id="rId3" Type="http://schemas.openxmlformats.org/officeDocument/2006/relationships/image" Target="../media/image3.jpg"/></Relationships>
</file>

<file path=ppt/slides/_rels/slide22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7.xml"/><Relationship Id="rId3" Type="http://schemas.openxmlformats.org/officeDocument/2006/relationships/image" Target="../media/image3.jpg"/></Relationships>
</file>

<file path=ppt/slides/_rels/slide22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8.xml"/><Relationship Id="rId3" Type="http://schemas.openxmlformats.org/officeDocument/2006/relationships/image" Target="../media/image4.jpg"/></Relationships>
</file>

<file path=ppt/slides/_rels/slide22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79.xml"/><Relationship Id="rId3" Type="http://schemas.openxmlformats.org/officeDocument/2006/relationships/image" Target="../media/image4.jpg"/></Relationships>
</file>

<file path=ppt/slides/_rels/slide2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8.xml"/><Relationship Id="rId3" Type="http://schemas.openxmlformats.org/officeDocument/2006/relationships/image" Target="../media/image1.jpg"/></Relationships>
</file>

<file path=ppt/slides/_rels/slide22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80.xml"/><Relationship Id="rId3" Type="http://schemas.openxmlformats.org/officeDocument/2006/relationships/image" Target="../media/image4.jpg"/></Relationships>
</file>

<file path=ppt/slides/_rels/slide22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81.xml"/><Relationship Id="rId3" Type="http://schemas.openxmlformats.org/officeDocument/2006/relationships/image" Target="../media/image4.jpg"/></Relationships>
</file>

<file path=ppt/slides/_rels/slide22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82.xml"/><Relationship Id="rId3" Type="http://schemas.openxmlformats.org/officeDocument/2006/relationships/image" Target="../media/image4.jpg"/></Relationships>
</file>

<file path=ppt/slides/_rels/slide22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83.xml"/><Relationship Id="rId3" Type="http://schemas.openxmlformats.org/officeDocument/2006/relationships/image" Target="../media/image4.jpg"/></Relationships>
</file>

<file path=ppt/slides/_rels/slide22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84.xml"/><Relationship Id="rId3" Type="http://schemas.openxmlformats.org/officeDocument/2006/relationships/image" Target="../media/image5.jpg"/></Relationships>
</file>

<file path=ppt/slides/_rels/slide22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85.xml"/><Relationship Id="rId3" Type="http://schemas.openxmlformats.org/officeDocument/2006/relationships/image" Target="../media/image5.jpg"/></Relationships>
</file>

<file path=ppt/slides/_rels/slide22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86.xml"/><Relationship Id="rId3" Type="http://schemas.openxmlformats.org/officeDocument/2006/relationships/image" Target="../media/image5.jpg"/></Relationships>
</file>

<file path=ppt/slides/_rels/slide22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87.xml"/><Relationship Id="rId3" Type="http://schemas.openxmlformats.org/officeDocument/2006/relationships/image" Target="../media/image5.jpg"/></Relationships>
</file>

<file path=ppt/slides/_rels/slide22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88.xml"/><Relationship Id="rId3" Type="http://schemas.openxmlformats.org/officeDocument/2006/relationships/image" Target="../media/image5.jpg"/></Relationships>
</file>

<file path=ppt/slides/_rels/slide22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89.xml"/><Relationship Id="rId3" Type="http://schemas.openxmlformats.org/officeDocument/2006/relationships/image" Target="../media/image2.jpg"/></Relationships>
</file>

<file path=ppt/slides/_rels/slide2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9.xml"/><Relationship Id="rId3" Type="http://schemas.openxmlformats.org/officeDocument/2006/relationships/image" Target="../media/image1.jpg"/></Relationships>
</file>

<file path=ppt/slides/_rels/slide22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90.xml"/><Relationship Id="rId3" Type="http://schemas.openxmlformats.org/officeDocument/2006/relationships/image" Target="../media/image2.jpg"/></Relationships>
</file>

<file path=ppt/slides/_rels/slide22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91.xml"/><Relationship Id="rId3" Type="http://schemas.openxmlformats.org/officeDocument/2006/relationships/image" Target="../media/image2.jpg"/></Relationships>
</file>

<file path=ppt/slides/_rels/slide22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92.xml"/><Relationship Id="rId3" Type="http://schemas.openxmlformats.org/officeDocument/2006/relationships/image" Target="../media/image2.jpg"/></Relationships>
</file>

<file path=ppt/slides/_rels/slide22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93.xml"/><Relationship Id="rId3" Type="http://schemas.openxmlformats.org/officeDocument/2006/relationships/image" Target="../media/image2.jpg"/></Relationships>
</file>

<file path=ppt/slides/_rels/slide22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94.xml"/><Relationship Id="rId3" Type="http://schemas.openxmlformats.org/officeDocument/2006/relationships/image" Target="../media/image2.jpg"/></Relationships>
</file>

<file path=ppt/slides/_rels/slide22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95.xml"/><Relationship Id="rId3" Type="http://schemas.openxmlformats.org/officeDocument/2006/relationships/image" Target="../media/image5.jpg"/></Relationships>
</file>

<file path=ppt/slides/_rels/slide22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96.xml"/><Relationship Id="rId3" Type="http://schemas.openxmlformats.org/officeDocument/2006/relationships/image" Target="../media/image5.jpg"/></Relationships>
</file>

<file path=ppt/slides/_rels/slide22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97.xml"/><Relationship Id="rId3" Type="http://schemas.openxmlformats.org/officeDocument/2006/relationships/image" Target="../media/image5.jpg"/></Relationships>
</file>

<file path=ppt/slides/_rels/slide22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98.xml"/><Relationship Id="rId3" Type="http://schemas.openxmlformats.org/officeDocument/2006/relationships/image" Target="../media/image5.jpg"/></Relationships>
</file>

<file path=ppt/slides/_rels/slide22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99.xml"/><Relationship Id="rId3" Type="http://schemas.openxmlformats.org/officeDocument/2006/relationships/image" Target="../media/image5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jpg"/></Relationships>
</file>

<file path=ppt/slides/_rels/slide2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0.xml"/><Relationship Id="rId3" Type="http://schemas.openxmlformats.org/officeDocument/2006/relationships/image" Target="../media/image1.jpg"/></Relationships>
</file>

<file path=ppt/slides/_rels/slide23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00.xml"/><Relationship Id="rId3" Type="http://schemas.openxmlformats.org/officeDocument/2006/relationships/image" Target="../media/image1.jpg"/></Relationships>
</file>

<file path=ppt/slides/_rels/slide23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01.xml"/><Relationship Id="rId3" Type="http://schemas.openxmlformats.org/officeDocument/2006/relationships/image" Target="../media/image1.jpg"/></Relationships>
</file>

<file path=ppt/slides/_rels/slide23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02.xml"/><Relationship Id="rId3" Type="http://schemas.openxmlformats.org/officeDocument/2006/relationships/image" Target="../media/image1.jpg"/></Relationships>
</file>

<file path=ppt/slides/_rels/slide23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03.xml"/><Relationship Id="rId3" Type="http://schemas.openxmlformats.org/officeDocument/2006/relationships/image" Target="../media/image1.jpg"/></Relationships>
</file>

<file path=ppt/slides/_rels/slide23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04.xml"/><Relationship Id="rId3" Type="http://schemas.openxmlformats.org/officeDocument/2006/relationships/image" Target="../media/image1.jpg"/></Relationships>
</file>

<file path=ppt/slides/_rels/slide23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05.xml"/><Relationship Id="rId3" Type="http://schemas.openxmlformats.org/officeDocument/2006/relationships/image" Target="../media/image2.jpg"/></Relationships>
</file>

<file path=ppt/slides/_rels/slide23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06.xml"/><Relationship Id="rId3" Type="http://schemas.openxmlformats.org/officeDocument/2006/relationships/image" Target="../media/image2.jpg"/></Relationships>
</file>

<file path=ppt/slides/_rels/slide23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07.xml"/><Relationship Id="rId3" Type="http://schemas.openxmlformats.org/officeDocument/2006/relationships/image" Target="../media/image2.jpg"/></Relationships>
</file>

<file path=ppt/slides/_rels/slide23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08.xml"/><Relationship Id="rId3" Type="http://schemas.openxmlformats.org/officeDocument/2006/relationships/image" Target="../media/image2.jpg"/></Relationships>
</file>

<file path=ppt/slides/_rels/slide23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09.xml"/><Relationship Id="rId3" Type="http://schemas.openxmlformats.org/officeDocument/2006/relationships/image" Target="../media/image2.jpg"/></Relationships>
</file>

<file path=ppt/slides/_rels/slide2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1.xml"/><Relationship Id="rId3" Type="http://schemas.openxmlformats.org/officeDocument/2006/relationships/image" Target="../media/image1.jpg"/></Relationships>
</file>

<file path=ppt/slides/_rels/slide23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0.xml"/><Relationship Id="rId3" Type="http://schemas.openxmlformats.org/officeDocument/2006/relationships/image" Target="../media/image3.jpg"/></Relationships>
</file>

<file path=ppt/slides/_rels/slide23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1.xml"/><Relationship Id="rId3" Type="http://schemas.openxmlformats.org/officeDocument/2006/relationships/image" Target="../media/image3.jpg"/></Relationships>
</file>

<file path=ppt/slides/_rels/slide23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2.xml"/><Relationship Id="rId3" Type="http://schemas.openxmlformats.org/officeDocument/2006/relationships/image" Target="../media/image3.jpg"/></Relationships>
</file>

<file path=ppt/slides/_rels/slide23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3.xml"/><Relationship Id="rId3" Type="http://schemas.openxmlformats.org/officeDocument/2006/relationships/image" Target="../media/image3.jpg"/></Relationships>
</file>

<file path=ppt/slides/_rels/slide23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4.xml"/><Relationship Id="rId3" Type="http://schemas.openxmlformats.org/officeDocument/2006/relationships/image" Target="../media/image3.jpg"/></Relationships>
</file>

<file path=ppt/slides/_rels/slide23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5.xml"/><Relationship Id="rId3" Type="http://schemas.openxmlformats.org/officeDocument/2006/relationships/image" Target="../media/image4.jpg"/></Relationships>
</file>

<file path=ppt/slides/_rels/slide23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6.xml"/><Relationship Id="rId3" Type="http://schemas.openxmlformats.org/officeDocument/2006/relationships/image" Target="../media/image4.jpg"/></Relationships>
</file>

<file path=ppt/slides/_rels/slide23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7.xml"/><Relationship Id="rId3" Type="http://schemas.openxmlformats.org/officeDocument/2006/relationships/image" Target="../media/image4.jpg"/></Relationships>
</file>

<file path=ppt/slides/_rels/slide23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8.xml"/><Relationship Id="rId3" Type="http://schemas.openxmlformats.org/officeDocument/2006/relationships/image" Target="../media/image4.jpg"/></Relationships>
</file>

<file path=ppt/slides/_rels/slide23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19.xml"/><Relationship Id="rId3" Type="http://schemas.openxmlformats.org/officeDocument/2006/relationships/image" Target="../media/image4.jpg"/></Relationships>
</file>

<file path=ppt/slides/_rels/slide2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2.xml"/><Relationship Id="rId3" Type="http://schemas.openxmlformats.org/officeDocument/2006/relationships/image" Target="../media/image1.jpg"/></Relationships>
</file>

<file path=ppt/slides/_rels/slide23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20.xml"/><Relationship Id="rId3" Type="http://schemas.openxmlformats.org/officeDocument/2006/relationships/image" Target="../media/image4.jpg"/></Relationships>
</file>

<file path=ppt/slides/_rels/slide23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21.xml"/><Relationship Id="rId3" Type="http://schemas.openxmlformats.org/officeDocument/2006/relationships/image" Target="../media/image5.jpg"/></Relationships>
</file>

<file path=ppt/slides/_rels/slide23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22.xml"/><Relationship Id="rId3" Type="http://schemas.openxmlformats.org/officeDocument/2006/relationships/image" Target="../media/image5.jpg"/></Relationships>
</file>

<file path=ppt/slides/_rels/slide23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23.xml"/><Relationship Id="rId3" Type="http://schemas.openxmlformats.org/officeDocument/2006/relationships/image" Target="../media/image5.jpg"/></Relationships>
</file>

<file path=ppt/slides/_rels/slide23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24.xml"/><Relationship Id="rId3" Type="http://schemas.openxmlformats.org/officeDocument/2006/relationships/image" Target="../media/image5.jpg"/></Relationships>
</file>

<file path=ppt/slides/_rels/slide23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25.xml"/><Relationship Id="rId3" Type="http://schemas.openxmlformats.org/officeDocument/2006/relationships/image" Target="../media/image5.jpg"/></Relationships>
</file>

<file path=ppt/slides/_rels/slide23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26.xml"/><Relationship Id="rId3" Type="http://schemas.openxmlformats.org/officeDocument/2006/relationships/image" Target="../media/image2.jpg"/></Relationships>
</file>

<file path=ppt/slides/_rels/slide23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27.xml"/><Relationship Id="rId3" Type="http://schemas.openxmlformats.org/officeDocument/2006/relationships/image" Target="../media/image2.jpg"/></Relationships>
</file>

<file path=ppt/slides/_rels/slide23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28.xml"/><Relationship Id="rId3" Type="http://schemas.openxmlformats.org/officeDocument/2006/relationships/image" Target="../media/image2.jpg"/></Relationships>
</file>

<file path=ppt/slides/_rels/slide23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29.xml"/><Relationship Id="rId3" Type="http://schemas.openxmlformats.org/officeDocument/2006/relationships/image" Target="../media/image2.jpg"/></Relationships>
</file>

<file path=ppt/slides/_rels/slide2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3.xml"/><Relationship Id="rId3" Type="http://schemas.openxmlformats.org/officeDocument/2006/relationships/image" Target="../media/image2.jpg"/></Relationships>
</file>

<file path=ppt/slides/_rels/slide23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30.xml"/><Relationship Id="rId3" Type="http://schemas.openxmlformats.org/officeDocument/2006/relationships/image" Target="../media/image2.jpg"/></Relationships>
</file>

<file path=ppt/slides/_rels/slide23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31.xml"/><Relationship Id="rId3" Type="http://schemas.openxmlformats.org/officeDocument/2006/relationships/image" Target="../media/image2.jpg"/></Relationships>
</file>

<file path=ppt/slides/_rels/slide23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32.xml"/><Relationship Id="rId3" Type="http://schemas.openxmlformats.org/officeDocument/2006/relationships/image" Target="../media/image5.jpg"/></Relationships>
</file>

<file path=ppt/slides/_rels/slide23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33.xml"/><Relationship Id="rId3" Type="http://schemas.openxmlformats.org/officeDocument/2006/relationships/image" Target="../media/image5.jpg"/></Relationships>
</file>

<file path=ppt/slides/_rels/slide23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34.xml"/><Relationship Id="rId3" Type="http://schemas.openxmlformats.org/officeDocument/2006/relationships/image" Target="../media/image5.jpg"/></Relationships>
</file>

<file path=ppt/slides/_rels/slide23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35.xml"/><Relationship Id="rId3" Type="http://schemas.openxmlformats.org/officeDocument/2006/relationships/image" Target="../media/image5.jpg"/></Relationships>
</file>

<file path=ppt/slides/_rels/slide23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36.xml"/><Relationship Id="rId3" Type="http://schemas.openxmlformats.org/officeDocument/2006/relationships/image" Target="../media/image5.jpg"/></Relationships>
</file>

<file path=ppt/slides/_rels/slide23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37.xml"/><Relationship Id="rId3" Type="http://schemas.openxmlformats.org/officeDocument/2006/relationships/image" Target="../media/image1.jpg"/></Relationships>
</file>

<file path=ppt/slides/_rels/slide23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38.xml"/><Relationship Id="rId3" Type="http://schemas.openxmlformats.org/officeDocument/2006/relationships/image" Target="../media/image1.jpg"/></Relationships>
</file>

<file path=ppt/slides/_rels/slide23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39.xml"/><Relationship Id="rId3" Type="http://schemas.openxmlformats.org/officeDocument/2006/relationships/image" Target="../media/image1.jpg"/></Relationships>
</file>

<file path=ppt/slides/_rels/slide2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4.xml"/><Relationship Id="rId3" Type="http://schemas.openxmlformats.org/officeDocument/2006/relationships/image" Target="../media/image2.jpg"/></Relationships>
</file>

<file path=ppt/slides/_rels/slide23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40.xml"/><Relationship Id="rId3" Type="http://schemas.openxmlformats.org/officeDocument/2006/relationships/image" Target="../media/image1.jpg"/></Relationships>
</file>

<file path=ppt/slides/_rels/slide23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41.xml"/><Relationship Id="rId3" Type="http://schemas.openxmlformats.org/officeDocument/2006/relationships/image" Target="../media/image1.jpg"/></Relationships>
</file>

<file path=ppt/slides/_rels/slide23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42.xml"/><Relationship Id="rId3" Type="http://schemas.openxmlformats.org/officeDocument/2006/relationships/image" Target="../media/image2.jpg"/></Relationships>
</file>

<file path=ppt/slides/_rels/slide23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43.xml"/><Relationship Id="rId3" Type="http://schemas.openxmlformats.org/officeDocument/2006/relationships/image" Target="../media/image2.jpg"/></Relationships>
</file>

<file path=ppt/slides/_rels/slide23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44.xml"/><Relationship Id="rId3" Type="http://schemas.openxmlformats.org/officeDocument/2006/relationships/image" Target="../media/image2.jpg"/></Relationships>
</file>

<file path=ppt/slides/_rels/slide23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45.xml"/><Relationship Id="rId3" Type="http://schemas.openxmlformats.org/officeDocument/2006/relationships/image" Target="../media/image2.jpg"/></Relationships>
</file>

<file path=ppt/slides/_rels/slide23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46.xml"/><Relationship Id="rId3" Type="http://schemas.openxmlformats.org/officeDocument/2006/relationships/image" Target="../media/image2.jpg"/></Relationships>
</file>

<file path=ppt/slides/_rels/slide23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47.xml"/><Relationship Id="rId3" Type="http://schemas.openxmlformats.org/officeDocument/2006/relationships/image" Target="../media/image3.jpg"/></Relationships>
</file>

<file path=ppt/slides/_rels/slide23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48.xml"/><Relationship Id="rId3" Type="http://schemas.openxmlformats.org/officeDocument/2006/relationships/image" Target="../media/image3.jpg"/></Relationships>
</file>

<file path=ppt/slides/_rels/slide23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49.xml"/><Relationship Id="rId3" Type="http://schemas.openxmlformats.org/officeDocument/2006/relationships/image" Target="../media/image3.jpg"/></Relationships>
</file>

<file path=ppt/slides/_rels/slide2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5.xml"/><Relationship Id="rId3" Type="http://schemas.openxmlformats.org/officeDocument/2006/relationships/image" Target="../media/image2.jpg"/></Relationships>
</file>

<file path=ppt/slides/_rels/slide23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50.xml"/><Relationship Id="rId3" Type="http://schemas.openxmlformats.org/officeDocument/2006/relationships/image" Target="../media/image3.jpg"/></Relationships>
</file>

<file path=ppt/slides/_rels/slide23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51.xml"/><Relationship Id="rId3" Type="http://schemas.openxmlformats.org/officeDocument/2006/relationships/image" Target="../media/image3.jpg"/></Relationships>
</file>

<file path=ppt/slides/_rels/slide23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52.xml"/><Relationship Id="rId3" Type="http://schemas.openxmlformats.org/officeDocument/2006/relationships/image" Target="../media/image4.jpg"/></Relationships>
</file>

<file path=ppt/slides/_rels/slide23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53.xml"/><Relationship Id="rId3" Type="http://schemas.openxmlformats.org/officeDocument/2006/relationships/image" Target="../media/image4.jpg"/></Relationships>
</file>

<file path=ppt/slides/_rels/slide23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54.xml"/><Relationship Id="rId3" Type="http://schemas.openxmlformats.org/officeDocument/2006/relationships/image" Target="../media/image4.jpg"/></Relationships>
</file>

<file path=ppt/slides/_rels/slide23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55.xml"/><Relationship Id="rId3" Type="http://schemas.openxmlformats.org/officeDocument/2006/relationships/image" Target="../media/image4.jpg"/></Relationships>
</file>

<file path=ppt/slides/_rels/slide23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56.xml"/><Relationship Id="rId3" Type="http://schemas.openxmlformats.org/officeDocument/2006/relationships/image" Target="../media/image4.jpg"/></Relationships>
</file>

<file path=ppt/slides/_rels/slide23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57.xml"/><Relationship Id="rId3" Type="http://schemas.openxmlformats.org/officeDocument/2006/relationships/image" Target="../media/image4.jpg"/></Relationships>
</file>

<file path=ppt/slides/_rels/slide23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58.xml"/><Relationship Id="rId3" Type="http://schemas.openxmlformats.org/officeDocument/2006/relationships/image" Target="../media/image5.jpg"/></Relationships>
</file>

<file path=ppt/slides/_rels/slide23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59.xml"/><Relationship Id="rId3" Type="http://schemas.openxmlformats.org/officeDocument/2006/relationships/image" Target="../media/image5.jpg"/></Relationships>
</file>

<file path=ppt/slides/_rels/slide2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6.xml"/><Relationship Id="rId3" Type="http://schemas.openxmlformats.org/officeDocument/2006/relationships/image" Target="../media/image2.jpg"/></Relationships>
</file>

<file path=ppt/slides/_rels/slide23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60.xml"/><Relationship Id="rId3" Type="http://schemas.openxmlformats.org/officeDocument/2006/relationships/image" Target="../media/image5.jpg"/></Relationships>
</file>

<file path=ppt/slides/_rels/slide23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61.xml"/><Relationship Id="rId3" Type="http://schemas.openxmlformats.org/officeDocument/2006/relationships/image" Target="../media/image5.jpg"/></Relationships>
</file>

<file path=ppt/slides/_rels/slide23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62.xml"/><Relationship Id="rId3" Type="http://schemas.openxmlformats.org/officeDocument/2006/relationships/image" Target="../media/image5.jpg"/></Relationships>
</file>

<file path=ppt/slides/_rels/slide23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63.xml"/><Relationship Id="rId3" Type="http://schemas.openxmlformats.org/officeDocument/2006/relationships/image" Target="../media/image2.jpg"/></Relationships>
</file>

<file path=ppt/slides/_rels/slide23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64.xml"/><Relationship Id="rId3" Type="http://schemas.openxmlformats.org/officeDocument/2006/relationships/image" Target="../media/image2.jpg"/></Relationships>
</file>

<file path=ppt/slides/_rels/slide23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65.xml"/><Relationship Id="rId3" Type="http://schemas.openxmlformats.org/officeDocument/2006/relationships/image" Target="../media/image2.jpg"/></Relationships>
</file>

<file path=ppt/slides/_rels/slide23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66.xml"/><Relationship Id="rId3" Type="http://schemas.openxmlformats.org/officeDocument/2006/relationships/image" Target="../media/image2.jpg"/></Relationships>
</file>

<file path=ppt/slides/_rels/slide23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67.xml"/><Relationship Id="rId3" Type="http://schemas.openxmlformats.org/officeDocument/2006/relationships/image" Target="../media/image2.jpg"/></Relationships>
</file>

<file path=ppt/slides/_rels/slide23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68.xml"/><Relationship Id="rId3" Type="http://schemas.openxmlformats.org/officeDocument/2006/relationships/image" Target="../media/image2.jpg"/></Relationships>
</file>

<file path=ppt/slides/_rels/slide23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69.xml"/><Relationship Id="rId3" Type="http://schemas.openxmlformats.org/officeDocument/2006/relationships/image" Target="../media/image5.jpg"/></Relationships>
</file>

<file path=ppt/slides/_rels/slide2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7.xml"/><Relationship Id="rId3" Type="http://schemas.openxmlformats.org/officeDocument/2006/relationships/image" Target="../media/image2.jpg"/></Relationships>
</file>

<file path=ppt/slides/_rels/slide23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70.xml"/><Relationship Id="rId3" Type="http://schemas.openxmlformats.org/officeDocument/2006/relationships/image" Target="../media/image5.jpg"/></Relationships>
</file>

<file path=ppt/slides/_rels/slide23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71.xml"/><Relationship Id="rId3" Type="http://schemas.openxmlformats.org/officeDocument/2006/relationships/image" Target="../media/image5.jpg"/></Relationships>
</file>

<file path=ppt/slides/_rels/slide23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72.xml"/><Relationship Id="rId3" Type="http://schemas.openxmlformats.org/officeDocument/2006/relationships/image" Target="../media/image5.jpg"/></Relationships>
</file>

<file path=ppt/slides/_rels/slide23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73.xml"/><Relationship Id="rId3" Type="http://schemas.openxmlformats.org/officeDocument/2006/relationships/image" Target="../media/image5.jpg"/></Relationships>
</file>

<file path=ppt/slides/_rels/slide23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74.xml"/><Relationship Id="rId3" Type="http://schemas.openxmlformats.org/officeDocument/2006/relationships/image" Target="../media/image1.jpg"/></Relationships>
</file>

<file path=ppt/slides/_rels/slide23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75.xml"/><Relationship Id="rId3" Type="http://schemas.openxmlformats.org/officeDocument/2006/relationships/image" Target="../media/image1.jpg"/></Relationships>
</file>

<file path=ppt/slides/_rels/slide23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76.xml"/><Relationship Id="rId3" Type="http://schemas.openxmlformats.org/officeDocument/2006/relationships/image" Target="../media/image1.jpg"/></Relationships>
</file>

<file path=ppt/slides/_rels/slide23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77.xml"/><Relationship Id="rId3" Type="http://schemas.openxmlformats.org/officeDocument/2006/relationships/image" Target="../media/image1.jpg"/></Relationships>
</file>

<file path=ppt/slides/_rels/slide23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78.xml"/><Relationship Id="rId3" Type="http://schemas.openxmlformats.org/officeDocument/2006/relationships/image" Target="../media/image1.jpg"/></Relationships>
</file>

<file path=ppt/slides/_rels/slide23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79.xml"/><Relationship Id="rId3" Type="http://schemas.openxmlformats.org/officeDocument/2006/relationships/image" Target="../media/image2.jpg"/></Relationships>
</file>

<file path=ppt/slides/_rels/slide2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.xml"/><Relationship Id="rId3" Type="http://schemas.openxmlformats.org/officeDocument/2006/relationships/image" Target="../media/image3.jpg"/></Relationships>
</file>

<file path=ppt/slides/_rels/slide23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0.xml"/><Relationship Id="rId3" Type="http://schemas.openxmlformats.org/officeDocument/2006/relationships/image" Target="../media/image2.jpg"/></Relationships>
</file>

<file path=ppt/slides/_rels/slide23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1.xml"/><Relationship Id="rId3" Type="http://schemas.openxmlformats.org/officeDocument/2006/relationships/image" Target="../media/image2.jpg"/></Relationships>
</file>

<file path=ppt/slides/_rels/slide23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2.xml"/><Relationship Id="rId3" Type="http://schemas.openxmlformats.org/officeDocument/2006/relationships/image" Target="../media/image2.jpg"/></Relationships>
</file>

<file path=ppt/slides/_rels/slide23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3.xml"/><Relationship Id="rId3" Type="http://schemas.openxmlformats.org/officeDocument/2006/relationships/image" Target="../media/image2.jpg"/></Relationships>
</file>

<file path=ppt/slides/_rels/slide23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4.xml"/><Relationship Id="rId3" Type="http://schemas.openxmlformats.org/officeDocument/2006/relationships/image" Target="../media/image3.jpg"/></Relationships>
</file>

<file path=ppt/slides/_rels/slide23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5.xml"/><Relationship Id="rId3" Type="http://schemas.openxmlformats.org/officeDocument/2006/relationships/image" Target="../media/image3.jpg"/></Relationships>
</file>

<file path=ppt/slides/_rels/slide23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6.xml"/><Relationship Id="rId3" Type="http://schemas.openxmlformats.org/officeDocument/2006/relationships/image" Target="../media/image3.jpg"/></Relationships>
</file>

<file path=ppt/slides/_rels/slide23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7.xml"/><Relationship Id="rId3" Type="http://schemas.openxmlformats.org/officeDocument/2006/relationships/image" Target="../media/image3.jpg"/></Relationships>
</file>

<file path=ppt/slides/_rels/slide23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8.xml"/><Relationship Id="rId3" Type="http://schemas.openxmlformats.org/officeDocument/2006/relationships/image" Target="../media/image3.jpg"/></Relationships>
</file>

<file path=ppt/slides/_rels/slide23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89.xml"/><Relationship Id="rId3" Type="http://schemas.openxmlformats.org/officeDocument/2006/relationships/image" Target="../media/image4.jpg"/></Relationships>
</file>

<file path=ppt/slides/_rels/slide2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9.xml"/><Relationship Id="rId3" Type="http://schemas.openxmlformats.org/officeDocument/2006/relationships/image" Target="../media/image3.jpg"/></Relationships>
</file>

<file path=ppt/slides/_rels/slide23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90.xml"/><Relationship Id="rId3" Type="http://schemas.openxmlformats.org/officeDocument/2006/relationships/image" Target="../media/image4.jpg"/></Relationships>
</file>

<file path=ppt/slides/_rels/slide23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91.xml"/><Relationship Id="rId3" Type="http://schemas.openxmlformats.org/officeDocument/2006/relationships/image" Target="../media/image4.jpg"/></Relationships>
</file>

<file path=ppt/slides/_rels/slide23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92.xml"/><Relationship Id="rId3" Type="http://schemas.openxmlformats.org/officeDocument/2006/relationships/image" Target="../media/image4.jpg"/></Relationships>
</file>

<file path=ppt/slides/_rels/slide23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93.xml"/><Relationship Id="rId3" Type="http://schemas.openxmlformats.org/officeDocument/2006/relationships/image" Target="../media/image4.jpg"/></Relationships>
</file>

<file path=ppt/slides/_rels/slide23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94.xml"/><Relationship Id="rId3" Type="http://schemas.openxmlformats.org/officeDocument/2006/relationships/image" Target="../media/image4.jpg"/></Relationships>
</file>

<file path=ppt/slides/_rels/slide23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95.xml"/><Relationship Id="rId3" Type="http://schemas.openxmlformats.org/officeDocument/2006/relationships/image" Target="../media/image5.jpg"/></Relationships>
</file>

<file path=ppt/slides/_rels/slide23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96.xml"/><Relationship Id="rId3" Type="http://schemas.openxmlformats.org/officeDocument/2006/relationships/image" Target="../media/image5.jpg"/></Relationships>
</file>

<file path=ppt/slides/_rels/slide23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97.xml"/><Relationship Id="rId3" Type="http://schemas.openxmlformats.org/officeDocument/2006/relationships/image" Target="../media/image5.jpg"/></Relationships>
</file>

<file path=ppt/slides/_rels/slide23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98.xml"/><Relationship Id="rId3" Type="http://schemas.openxmlformats.org/officeDocument/2006/relationships/image" Target="../media/image5.jpg"/></Relationships>
</file>

<file path=ppt/slides/_rels/slide23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99.xml"/><Relationship Id="rId3" Type="http://schemas.openxmlformats.org/officeDocument/2006/relationships/image" Target="../media/image5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4.jpg"/></Relationships>
</file>

<file path=ppt/slides/_rels/slide2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0.xml"/><Relationship Id="rId3" Type="http://schemas.openxmlformats.org/officeDocument/2006/relationships/image" Target="../media/image3.jpg"/></Relationships>
</file>

<file path=ppt/slides/_rels/slide24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00.xml"/><Relationship Id="rId3" Type="http://schemas.openxmlformats.org/officeDocument/2006/relationships/image" Target="../media/image2.jpg"/></Relationships>
</file>

<file path=ppt/slides/_rels/slide24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01.xml"/><Relationship Id="rId3" Type="http://schemas.openxmlformats.org/officeDocument/2006/relationships/image" Target="../media/image2.jpg"/></Relationships>
</file>

<file path=ppt/slides/_rels/slide24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02.xml"/><Relationship Id="rId3" Type="http://schemas.openxmlformats.org/officeDocument/2006/relationships/image" Target="../media/image2.jpg"/></Relationships>
</file>

<file path=ppt/slides/_rels/slide24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03.xml"/><Relationship Id="rId3" Type="http://schemas.openxmlformats.org/officeDocument/2006/relationships/image" Target="../media/image2.jpg"/></Relationships>
</file>

<file path=ppt/slides/_rels/slide24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04.xml"/><Relationship Id="rId3" Type="http://schemas.openxmlformats.org/officeDocument/2006/relationships/image" Target="../media/image2.jpg"/></Relationships>
</file>

<file path=ppt/slides/_rels/slide24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05.xml"/><Relationship Id="rId3" Type="http://schemas.openxmlformats.org/officeDocument/2006/relationships/image" Target="../media/image2.jpg"/></Relationships>
</file>

<file path=ppt/slides/_rels/slide24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06.xml"/><Relationship Id="rId3" Type="http://schemas.openxmlformats.org/officeDocument/2006/relationships/image" Target="../media/image5.jpg"/></Relationships>
</file>

<file path=ppt/slides/_rels/slide24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07.xml"/><Relationship Id="rId3" Type="http://schemas.openxmlformats.org/officeDocument/2006/relationships/image" Target="../media/image5.jpg"/></Relationships>
</file>

<file path=ppt/slides/_rels/slide24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08.xml"/><Relationship Id="rId3" Type="http://schemas.openxmlformats.org/officeDocument/2006/relationships/image" Target="../media/image5.jpg"/></Relationships>
</file>

<file path=ppt/slides/_rels/slide24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09.xml"/><Relationship Id="rId3" Type="http://schemas.openxmlformats.org/officeDocument/2006/relationships/image" Target="../media/image5.jpg"/></Relationships>
</file>

<file path=ppt/slides/_rels/slide2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1.xml"/><Relationship Id="rId3" Type="http://schemas.openxmlformats.org/officeDocument/2006/relationships/image" Target="../media/image3.jpg"/></Relationships>
</file>

<file path=ppt/slides/_rels/slide24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10.xml"/><Relationship Id="rId3" Type="http://schemas.openxmlformats.org/officeDocument/2006/relationships/image" Target="../media/image5.jpg"/></Relationships>
</file>

<file path=ppt/slides/_rels/slide24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11.xml"/><Relationship Id="rId3" Type="http://schemas.openxmlformats.org/officeDocument/2006/relationships/image" Target="../media/image1.jpg"/></Relationships>
</file>

<file path=ppt/slides/_rels/slide24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12.xml"/><Relationship Id="rId3" Type="http://schemas.openxmlformats.org/officeDocument/2006/relationships/image" Target="../media/image1.jpg"/></Relationships>
</file>

<file path=ppt/slides/_rels/slide24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13.xml"/><Relationship Id="rId3" Type="http://schemas.openxmlformats.org/officeDocument/2006/relationships/image" Target="../media/image1.jpg"/></Relationships>
</file>

<file path=ppt/slides/_rels/slide24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14.xml"/><Relationship Id="rId3" Type="http://schemas.openxmlformats.org/officeDocument/2006/relationships/image" Target="../media/image1.jpg"/></Relationships>
</file>

<file path=ppt/slides/_rels/slide24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15.xml"/><Relationship Id="rId3" Type="http://schemas.openxmlformats.org/officeDocument/2006/relationships/image" Target="../media/image1.jpg"/></Relationships>
</file>

<file path=ppt/slides/_rels/slide24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16.xml"/><Relationship Id="rId3" Type="http://schemas.openxmlformats.org/officeDocument/2006/relationships/image" Target="../media/image2.jpg"/></Relationships>
</file>

<file path=ppt/slides/_rels/slide24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17.xml"/><Relationship Id="rId3" Type="http://schemas.openxmlformats.org/officeDocument/2006/relationships/image" Target="../media/image2.jpg"/></Relationships>
</file>

<file path=ppt/slides/_rels/slide24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18.xml"/><Relationship Id="rId3" Type="http://schemas.openxmlformats.org/officeDocument/2006/relationships/image" Target="../media/image2.jpg"/></Relationships>
</file>

<file path=ppt/slides/_rels/slide24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19.xml"/><Relationship Id="rId3" Type="http://schemas.openxmlformats.org/officeDocument/2006/relationships/image" Target="../media/image2.jpg"/></Relationships>
</file>

<file path=ppt/slides/_rels/slide2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.xml"/><Relationship Id="rId3" Type="http://schemas.openxmlformats.org/officeDocument/2006/relationships/image" Target="../media/image3.jpg"/></Relationships>
</file>

<file path=ppt/slides/_rels/slide24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0.xml"/><Relationship Id="rId3" Type="http://schemas.openxmlformats.org/officeDocument/2006/relationships/image" Target="../media/image2.jpg"/></Relationships>
</file>

<file path=ppt/slides/_rels/slide24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1.xml"/><Relationship Id="rId3" Type="http://schemas.openxmlformats.org/officeDocument/2006/relationships/image" Target="../media/image3.jpg"/></Relationships>
</file>

<file path=ppt/slides/_rels/slide24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2.xml"/><Relationship Id="rId3" Type="http://schemas.openxmlformats.org/officeDocument/2006/relationships/image" Target="../media/image3.jpg"/></Relationships>
</file>

<file path=ppt/slides/_rels/slide24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3.xml"/><Relationship Id="rId3" Type="http://schemas.openxmlformats.org/officeDocument/2006/relationships/image" Target="../media/image3.jpg"/></Relationships>
</file>

<file path=ppt/slides/_rels/slide24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4.xml"/><Relationship Id="rId3" Type="http://schemas.openxmlformats.org/officeDocument/2006/relationships/image" Target="../media/image3.jpg"/></Relationships>
</file>

<file path=ppt/slides/_rels/slide24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5.xml"/><Relationship Id="rId3" Type="http://schemas.openxmlformats.org/officeDocument/2006/relationships/image" Target="../media/image3.jpg"/></Relationships>
</file>

<file path=ppt/slides/_rels/slide24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6.xml"/><Relationship Id="rId3" Type="http://schemas.openxmlformats.org/officeDocument/2006/relationships/image" Target="../media/image4.jpg"/></Relationships>
</file>

<file path=ppt/slides/_rels/slide24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7.xml"/><Relationship Id="rId3" Type="http://schemas.openxmlformats.org/officeDocument/2006/relationships/image" Target="../media/image4.jpg"/></Relationships>
</file>

<file path=ppt/slides/_rels/slide24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8.xml"/><Relationship Id="rId3" Type="http://schemas.openxmlformats.org/officeDocument/2006/relationships/image" Target="../media/image4.jpg"/></Relationships>
</file>

<file path=ppt/slides/_rels/slide24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29.xml"/><Relationship Id="rId3" Type="http://schemas.openxmlformats.org/officeDocument/2006/relationships/image" Target="../media/image4.jpg"/></Relationships>
</file>

<file path=ppt/slides/_rels/slide2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3.xml"/><Relationship Id="rId3" Type="http://schemas.openxmlformats.org/officeDocument/2006/relationships/image" Target="../media/image4.jpg"/></Relationships>
</file>

<file path=ppt/slides/_rels/slide24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30.xml"/><Relationship Id="rId3" Type="http://schemas.openxmlformats.org/officeDocument/2006/relationships/image" Target="../media/image4.jpg"/></Relationships>
</file>

<file path=ppt/slides/_rels/slide24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31.xml"/><Relationship Id="rId3" Type="http://schemas.openxmlformats.org/officeDocument/2006/relationships/image" Target="../media/image4.jpg"/></Relationships>
</file>

<file path=ppt/slides/_rels/slide24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32.xml"/><Relationship Id="rId3" Type="http://schemas.openxmlformats.org/officeDocument/2006/relationships/image" Target="../media/image5.jpg"/></Relationships>
</file>

<file path=ppt/slides/_rels/slide24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33.xml"/><Relationship Id="rId3" Type="http://schemas.openxmlformats.org/officeDocument/2006/relationships/image" Target="../media/image5.jpg"/></Relationships>
</file>

<file path=ppt/slides/_rels/slide24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34.xml"/><Relationship Id="rId3" Type="http://schemas.openxmlformats.org/officeDocument/2006/relationships/image" Target="../media/image5.jpg"/></Relationships>
</file>

<file path=ppt/slides/_rels/slide24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35.xml"/><Relationship Id="rId3" Type="http://schemas.openxmlformats.org/officeDocument/2006/relationships/image" Target="../media/image5.jpg"/></Relationships>
</file>

<file path=ppt/slides/_rels/slide24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36.xml"/><Relationship Id="rId3" Type="http://schemas.openxmlformats.org/officeDocument/2006/relationships/image" Target="../media/image5.jpg"/></Relationships>
</file>

<file path=ppt/slides/_rels/slide24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37.xml"/><Relationship Id="rId3" Type="http://schemas.openxmlformats.org/officeDocument/2006/relationships/image" Target="../media/image2.jpg"/></Relationships>
</file>

<file path=ppt/slides/_rels/slide24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38.xml"/><Relationship Id="rId3" Type="http://schemas.openxmlformats.org/officeDocument/2006/relationships/image" Target="../media/image2.jpg"/></Relationships>
</file>

<file path=ppt/slides/_rels/slide24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39.xml"/><Relationship Id="rId3" Type="http://schemas.openxmlformats.org/officeDocument/2006/relationships/image" Target="../media/image2.jpg"/></Relationships>
</file>

<file path=ppt/slides/_rels/slide2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4.xml"/><Relationship Id="rId3" Type="http://schemas.openxmlformats.org/officeDocument/2006/relationships/image" Target="../media/image4.jpg"/></Relationships>
</file>

<file path=ppt/slides/_rels/slide24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40.xml"/><Relationship Id="rId3" Type="http://schemas.openxmlformats.org/officeDocument/2006/relationships/image" Target="../media/image2.jpg"/></Relationships>
</file>

<file path=ppt/slides/_rels/slide24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41.xml"/><Relationship Id="rId3" Type="http://schemas.openxmlformats.org/officeDocument/2006/relationships/image" Target="../media/image2.jpg"/></Relationships>
</file>

<file path=ppt/slides/_rels/slide24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42.xml"/><Relationship Id="rId3" Type="http://schemas.openxmlformats.org/officeDocument/2006/relationships/image" Target="../media/image2.jpg"/></Relationships>
</file>

<file path=ppt/slides/_rels/slide24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43.xml"/><Relationship Id="rId3" Type="http://schemas.openxmlformats.org/officeDocument/2006/relationships/image" Target="../media/image5.jpg"/></Relationships>
</file>

<file path=ppt/slides/_rels/slide24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44.xml"/><Relationship Id="rId3" Type="http://schemas.openxmlformats.org/officeDocument/2006/relationships/image" Target="../media/image5.jpg"/></Relationships>
</file>

<file path=ppt/slides/_rels/slide24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45.xml"/><Relationship Id="rId3" Type="http://schemas.openxmlformats.org/officeDocument/2006/relationships/image" Target="../media/image5.jpg"/></Relationships>
</file>

<file path=ppt/slides/_rels/slide24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46.xml"/><Relationship Id="rId3" Type="http://schemas.openxmlformats.org/officeDocument/2006/relationships/image" Target="../media/image5.jpg"/></Relationships>
</file>

<file path=ppt/slides/_rels/slide24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47.xml"/><Relationship Id="rId3" Type="http://schemas.openxmlformats.org/officeDocument/2006/relationships/image" Target="../media/image5.jpg"/></Relationships>
</file>

<file path=ppt/slides/_rels/slide24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48.xml"/><Relationship Id="rId3" Type="http://schemas.openxmlformats.org/officeDocument/2006/relationships/image" Target="../media/image1.jpg"/></Relationships>
</file>

<file path=ppt/slides/_rels/slide24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49.xml"/><Relationship Id="rId3" Type="http://schemas.openxmlformats.org/officeDocument/2006/relationships/image" Target="../media/image1.jpg"/></Relationships>
</file>

<file path=ppt/slides/_rels/slide2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5.xml"/><Relationship Id="rId3" Type="http://schemas.openxmlformats.org/officeDocument/2006/relationships/image" Target="../media/image4.jpg"/></Relationships>
</file>

<file path=ppt/slides/_rels/slide24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50.xml"/><Relationship Id="rId3" Type="http://schemas.openxmlformats.org/officeDocument/2006/relationships/image" Target="../media/image1.jpg"/></Relationships>
</file>

<file path=ppt/slides/_rels/slide24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51.xml"/><Relationship Id="rId3" Type="http://schemas.openxmlformats.org/officeDocument/2006/relationships/image" Target="../media/image1.jpg"/></Relationships>
</file>

<file path=ppt/slides/_rels/slide24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52.xml"/><Relationship Id="rId3" Type="http://schemas.openxmlformats.org/officeDocument/2006/relationships/image" Target="../media/image1.jpg"/></Relationships>
</file>

<file path=ppt/slides/_rels/slide24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53.xml"/><Relationship Id="rId3" Type="http://schemas.openxmlformats.org/officeDocument/2006/relationships/image" Target="../media/image2.jpg"/></Relationships>
</file>

<file path=ppt/slides/_rels/slide24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54.xml"/><Relationship Id="rId3" Type="http://schemas.openxmlformats.org/officeDocument/2006/relationships/image" Target="../media/image2.jpg"/></Relationships>
</file>

<file path=ppt/slides/_rels/slide24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55.xml"/><Relationship Id="rId3" Type="http://schemas.openxmlformats.org/officeDocument/2006/relationships/image" Target="../media/image2.jpg"/></Relationships>
</file>

<file path=ppt/slides/_rels/slide24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56.xml"/><Relationship Id="rId3" Type="http://schemas.openxmlformats.org/officeDocument/2006/relationships/image" Target="../media/image2.jpg"/></Relationships>
</file>

<file path=ppt/slides/_rels/slide24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57.xml"/><Relationship Id="rId3" Type="http://schemas.openxmlformats.org/officeDocument/2006/relationships/image" Target="../media/image2.jpg"/></Relationships>
</file>

<file path=ppt/slides/_rels/slide24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58.xml"/><Relationship Id="rId3" Type="http://schemas.openxmlformats.org/officeDocument/2006/relationships/image" Target="../media/image3.jpg"/></Relationships>
</file>

<file path=ppt/slides/_rels/slide24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59.xml"/><Relationship Id="rId3" Type="http://schemas.openxmlformats.org/officeDocument/2006/relationships/image" Target="../media/image3.jpg"/></Relationships>
</file>

<file path=ppt/slides/_rels/slide2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.xml"/><Relationship Id="rId3" Type="http://schemas.openxmlformats.org/officeDocument/2006/relationships/image" Target="../media/image4.jpg"/></Relationships>
</file>

<file path=ppt/slides/_rels/slide24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0.xml"/><Relationship Id="rId3" Type="http://schemas.openxmlformats.org/officeDocument/2006/relationships/image" Target="../media/image3.jpg"/></Relationships>
</file>

<file path=ppt/slides/_rels/slide24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1.xml"/><Relationship Id="rId3" Type="http://schemas.openxmlformats.org/officeDocument/2006/relationships/image" Target="../media/image3.jpg"/></Relationships>
</file>

<file path=ppt/slides/_rels/slide24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2.xml"/><Relationship Id="rId3" Type="http://schemas.openxmlformats.org/officeDocument/2006/relationships/image" Target="../media/image3.jpg"/></Relationships>
</file>

<file path=ppt/slides/_rels/slide24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3.xml"/><Relationship Id="rId3" Type="http://schemas.openxmlformats.org/officeDocument/2006/relationships/image" Target="../media/image4.jpg"/></Relationships>
</file>

<file path=ppt/slides/_rels/slide24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4.xml"/><Relationship Id="rId3" Type="http://schemas.openxmlformats.org/officeDocument/2006/relationships/image" Target="../media/image4.jpg"/></Relationships>
</file>

<file path=ppt/slides/_rels/slide24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5.xml"/><Relationship Id="rId3" Type="http://schemas.openxmlformats.org/officeDocument/2006/relationships/image" Target="../media/image4.jpg"/></Relationships>
</file>

<file path=ppt/slides/_rels/slide24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6.xml"/><Relationship Id="rId3" Type="http://schemas.openxmlformats.org/officeDocument/2006/relationships/image" Target="../media/image4.jpg"/></Relationships>
</file>

<file path=ppt/slides/_rels/slide24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7.xml"/><Relationship Id="rId3" Type="http://schemas.openxmlformats.org/officeDocument/2006/relationships/image" Target="../media/image4.jpg"/></Relationships>
</file>

<file path=ppt/slides/_rels/slide24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68.xml"/><Relationship Id="rId3" Type="http://schemas.openxmlformats.org/officeDocument/2006/relationships/image" Target="../media/image4.jpg"/></Relationships>
</file>

<file path=ppt/slides/_rels/slide24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69.xml"/><Relationship Id="rId3" Type="http://schemas.openxmlformats.org/officeDocument/2006/relationships/image" Target="../media/image5.jpg"/></Relationships>
</file>

<file path=ppt/slides/_rels/slide2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7.xml"/><Relationship Id="rId3" Type="http://schemas.openxmlformats.org/officeDocument/2006/relationships/image" Target="../media/image4.jpg"/></Relationships>
</file>

<file path=ppt/slides/_rels/slide24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70.xml"/><Relationship Id="rId3" Type="http://schemas.openxmlformats.org/officeDocument/2006/relationships/image" Target="../media/image5.jpg"/></Relationships>
</file>

<file path=ppt/slides/_rels/slide24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71.xml"/><Relationship Id="rId3" Type="http://schemas.openxmlformats.org/officeDocument/2006/relationships/image" Target="../media/image5.jpg"/></Relationships>
</file>

<file path=ppt/slides/_rels/slide24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72.xml"/><Relationship Id="rId3" Type="http://schemas.openxmlformats.org/officeDocument/2006/relationships/image" Target="../media/image5.jpg"/></Relationships>
</file>

<file path=ppt/slides/_rels/slide24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73.xml"/><Relationship Id="rId3" Type="http://schemas.openxmlformats.org/officeDocument/2006/relationships/image" Target="../media/image5.jpg"/></Relationships>
</file>

<file path=ppt/slides/_rels/slide24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74.xml"/><Relationship Id="rId3" Type="http://schemas.openxmlformats.org/officeDocument/2006/relationships/image" Target="../media/image2.jpg"/></Relationships>
</file>

<file path=ppt/slides/_rels/slide24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75.xml"/><Relationship Id="rId3" Type="http://schemas.openxmlformats.org/officeDocument/2006/relationships/image" Target="../media/image2.jpg"/></Relationships>
</file>

<file path=ppt/slides/_rels/slide24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76.xml"/><Relationship Id="rId3" Type="http://schemas.openxmlformats.org/officeDocument/2006/relationships/image" Target="../media/image2.jpg"/></Relationships>
</file>

<file path=ppt/slides/_rels/slide24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77.xml"/><Relationship Id="rId3" Type="http://schemas.openxmlformats.org/officeDocument/2006/relationships/image" Target="../media/image2.jpg"/></Relationships>
</file>

<file path=ppt/slides/_rels/slide24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78.xml"/><Relationship Id="rId3" Type="http://schemas.openxmlformats.org/officeDocument/2006/relationships/image" Target="../media/image2.jpg"/></Relationships>
</file>

<file path=ppt/slides/_rels/slide24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79.xml"/><Relationship Id="rId3" Type="http://schemas.openxmlformats.org/officeDocument/2006/relationships/image" Target="../media/image2.jpg"/></Relationships>
</file>

<file path=ppt/slides/_rels/slide2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8.xml"/><Relationship Id="rId3" Type="http://schemas.openxmlformats.org/officeDocument/2006/relationships/image" Target="../media/image4.jpg"/></Relationships>
</file>

<file path=ppt/slides/_rels/slide24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80.xml"/><Relationship Id="rId3" Type="http://schemas.openxmlformats.org/officeDocument/2006/relationships/image" Target="../media/image5.jpg"/></Relationships>
</file>

<file path=ppt/slides/_rels/slide24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81.xml"/><Relationship Id="rId3" Type="http://schemas.openxmlformats.org/officeDocument/2006/relationships/image" Target="../media/image5.jpg"/></Relationships>
</file>

<file path=ppt/slides/_rels/slide24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82.xml"/><Relationship Id="rId3" Type="http://schemas.openxmlformats.org/officeDocument/2006/relationships/image" Target="../media/image5.jpg"/></Relationships>
</file>

<file path=ppt/slides/_rels/slide24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83.xml"/><Relationship Id="rId3" Type="http://schemas.openxmlformats.org/officeDocument/2006/relationships/image" Target="../media/image5.jpg"/></Relationships>
</file>

<file path=ppt/slides/_rels/slide24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84.xml"/><Relationship Id="rId3" Type="http://schemas.openxmlformats.org/officeDocument/2006/relationships/image" Target="../media/image5.jpg"/></Relationships>
</file>

<file path=ppt/slides/_rels/slide24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85.xml"/><Relationship Id="rId3" Type="http://schemas.openxmlformats.org/officeDocument/2006/relationships/image" Target="../media/image1.jpg"/></Relationships>
</file>

<file path=ppt/slides/_rels/slide24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86.xml"/><Relationship Id="rId3" Type="http://schemas.openxmlformats.org/officeDocument/2006/relationships/image" Target="../media/image1.jpg"/></Relationships>
</file>

<file path=ppt/slides/_rels/slide24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87.xml"/><Relationship Id="rId3" Type="http://schemas.openxmlformats.org/officeDocument/2006/relationships/image" Target="../media/image1.jpg"/></Relationships>
</file>

<file path=ppt/slides/_rels/slide24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88.xml"/><Relationship Id="rId3" Type="http://schemas.openxmlformats.org/officeDocument/2006/relationships/image" Target="../media/image1.jpg"/></Relationships>
</file>

<file path=ppt/slides/_rels/slide24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89.xml"/><Relationship Id="rId3" Type="http://schemas.openxmlformats.org/officeDocument/2006/relationships/image" Target="../media/image1.jpg"/></Relationships>
</file>

<file path=ppt/slides/_rels/slide2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9.xml"/><Relationship Id="rId3" Type="http://schemas.openxmlformats.org/officeDocument/2006/relationships/image" Target="../media/image5.jpg"/></Relationships>
</file>

<file path=ppt/slides/_rels/slide24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0.xml"/><Relationship Id="rId3" Type="http://schemas.openxmlformats.org/officeDocument/2006/relationships/image" Target="../media/image2.jpg"/></Relationships>
</file>

<file path=ppt/slides/_rels/slide24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1.xml"/><Relationship Id="rId3" Type="http://schemas.openxmlformats.org/officeDocument/2006/relationships/image" Target="../media/image2.jpg"/></Relationships>
</file>

<file path=ppt/slides/_rels/slide24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2.xml"/><Relationship Id="rId3" Type="http://schemas.openxmlformats.org/officeDocument/2006/relationships/image" Target="../media/image2.jpg"/></Relationships>
</file>

<file path=ppt/slides/_rels/slide24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3.xml"/><Relationship Id="rId3" Type="http://schemas.openxmlformats.org/officeDocument/2006/relationships/image" Target="../media/image2.jpg"/></Relationships>
</file>

<file path=ppt/slides/_rels/slide24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4.xml"/><Relationship Id="rId3" Type="http://schemas.openxmlformats.org/officeDocument/2006/relationships/image" Target="../media/image2.jpg"/></Relationships>
</file>

<file path=ppt/slides/_rels/slide24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5.xml"/><Relationship Id="rId3" Type="http://schemas.openxmlformats.org/officeDocument/2006/relationships/image" Target="../media/image3.jpg"/></Relationships>
</file>

<file path=ppt/slides/_rels/slide24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6.xml"/><Relationship Id="rId3" Type="http://schemas.openxmlformats.org/officeDocument/2006/relationships/image" Target="../media/image3.jpg"/></Relationships>
</file>

<file path=ppt/slides/_rels/slide24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7.xml"/><Relationship Id="rId3" Type="http://schemas.openxmlformats.org/officeDocument/2006/relationships/image" Target="../media/image3.jpg"/></Relationships>
</file>

<file path=ppt/slides/_rels/slide24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8.xml"/><Relationship Id="rId3" Type="http://schemas.openxmlformats.org/officeDocument/2006/relationships/image" Target="../media/image3.jpg"/></Relationships>
</file>

<file path=ppt/slides/_rels/slide24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99.xml"/><Relationship Id="rId3" Type="http://schemas.openxmlformats.org/officeDocument/2006/relationships/image" Target="../media/image3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4.jpg"/></Relationships>
</file>

<file path=ppt/slides/_rels/slide2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0.xml"/><Relationship Id="rId3" Type="http://schemas.openxmlformats.org/officeDocument/2006/relationships/image" Target="../media/image5.jpg"/></Relationships>
</file>

<file path=ppt/slides/_rels/slide25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00.xml"/><Relationship Id="rId3" Type="http://schemas.openxmlformats.org/officeDocument/2006/relationships/image" Target="../media/image4.jpg"/></Relationships>
</file>

<file path=ppt/slides/_rels/slide25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01.xml"/><Relationship Id="rId3" Type="http://schemas.openxmlformats.org/officeDocument/2006/relationships/image" Target="../media/image4.jpg"/></Relationships>
</file>

<file path=ppt/slides/_rels/slide25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02.xml"/><Relationship Id="rId3" Type="http://schemas.openxmlformats.org/officeDocument/2006/relationships/image" Target="../media/image4.jpg"/></Relationships>
</file>

<file path=ppt/slides/_rels/slide25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03.xml"/><Relationship Id="rId3" Type="http://schemas.openxmlformats.org/officeDocument/2006/relationships/image" Target="../media/image4.jpg"/></Relationships>
</file>

<file path=ppt/slides/_rels/slide25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04.xml"/><Relationship Id="rId3" Type="http://schemas.openxmlformats.org/officeDocument/2006/relationships/image" Target="../media/image4.jpg"/></Relationships>
</file>

<file path=ppt/slides/_rels/slide25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05.xml"/><Relationship Id="rId3" Type="http://schemas.openxmlformats.org/officeDocument/2006/relationships/image" Target="../media/image4.jpg"/></Relationships>
</file>

<file path=ppt/slides/_rels/slide25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06.xml"/><Relationship Id="rId3" Type="http://schemas.openxmlformats.org/officeDocument/2006/relationships/image" Target="../media/image5.jpg"/></Relationships>
</file>

<file path=ppt/slides/_rels/slide25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07.xml"/><Relationship Id="rId3" Type="http://schemas.openxmlformats.org/officeDocument/2006/relationships/image" Target="../media/image5.jpg"/></Relationships>
</file>

<file path=ppt/slides/_rels/slide25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08.xml"/><Relationship Id="rId3" Type="http://schemas.openxmlformats.org/officeDocument/2006/relationships/image" Target="../media/image5.jpg"/></Relationships>
</file>

<file path=ppt/slides/_rels/slide25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09.xml"/><Relationship Id="rId3" Type="http://schemas.openxmlformats.org/officeDocument/2006/relationships/image" Target="../media/image5.jpg"/></Relationships>
</file>

<file path=ppt/slides/_rels/slide2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1.xml"/><Relationship Id="rId3" Type="http://schemas.openxmlformats.org/officeDocument/2006/relationships/image" Target="../media/image5.jpg"/></Relationships>
</file>

<file path=ppt/slides/_rels/slide25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10.xml"/><Relationship Id="rId3" Type="http://schemas.openxmlformats.org/officeDocument/2006/relationships/image" Target="../media/image5.jpg"/></Relationships>
</file>

<file path=ppt/slides/_rels/slide25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11.xml"/><Relationship Id="rId3" Type="http://schemas.openxmlformats.org/officeDocument/2006/relationships/image" Target="../media/image2.jpg"/></Relationships>
</file>

<file path=ppt/slides/_rels/slide25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12.xml"/><Relationship Id="rId3" Type="http://schemas.openxmlformats.org/officeDocument/2006/relationships/image" Target="../media/image2.jpg"/></Relationships>
</file>

<file path=ppt/slides/_rels/slide25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13.xml"/><Relationship Id="rId3" Type="http://schemas.openxmlformats.org/officeDocument/2006/relationships/image" Target="../media/image2.jpg"/></Relationships>
</file>

<file path=ppt/slides/_rels/slide25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14.xml"/><Relationship Id="rId3" Type="http://schemas.openxmlformats.org/officeDocument/2006/relationships/image" Target="../media/image2.jpg"/></Relationships>
</file>

<file path=ppt/slides/_rels/slide25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15.xml"/><Relationship Id="rId3" Type="http://schemas.openxmlformats.org/officeDocument/2006/relationships/image" Target="../media/image2.jpg"/></Relationships>
</file>

<file path=ppt/slides/_rels/slide25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16.xml"/><Relationship Id="rId3" Type="http://schemas.openxmlformats.org/officeDocument/2006/relationships/image" Target="../media/image2.jpg"/></Relationships>
</file>

<file path=ppt/slides/_rels/slide25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17.xml"/><Relationship Id="rId3" Type="http://schemas.openxmlformats.org/officeDocument/2006/relationships/image" Target="../media/image5.jpg"/></Relationships>
</file>

<file path=ppt/slides/_rels/slide25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18.xml"/><Relationship Id="rId3" Type="http://schemas.openxmlformats.org/officeDocument/2006/relationships/image" Target="../media/image5.jpg"/></Relationships>
</file>

<file path=ppt/slides/_rels/slide25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19.xml"/><Relationship Id="rId3" Type="http://schemas.openxmlformats.org/officeDocument/2006/relationships/image" Target="../media/image5.jpg"/></Relationships>
</file>

<file path=ppt/slides/_rels/slide2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2.xml"/><Relationship Id="rId3" Type="http://schemas.openxmlformats.org/officeDocument/2006/relationships/image" Target="../media/image5.jpg"/></Relationships>
</file>

<file path=ppt/slides/_rels/slide25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20.xml"/><Relationship Id="rId3" Type="http://schemas.openxmlformats.org/officeDocument/2006/relationships/image" Target="../media/image5.jpg"/></Relationships>
</file>

<file path=ppt/slides/_rels/slide25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21.xml"/><Relationship Id="rId3" Type="http://schemas.openxmlformats.org/officeDocument/2006/relationships/image" Target="../media/image5.jpg"/></Relationships>
</file>

<file path=ppt/slides/_rels/slide25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22.xml"/><Relationship Id="rId3" Type="http://schemas.openxmlformats.org/officeDocument/2006/relationships/image" Target="../media/image1.jpg"/></Relationships>
</file>

<file path=ppt/slides/_rels/slide25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23.xml"/><Relationship Id="rId3" Type="http://schemas.openxmlformats.org/officeDocument/2006/relationships/image" Target="../media/image1.jpg"/></Relationships>
</file>

<file path=ppt/slides/_rels/slide25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24.xml"/><Relationship Id="rId3" Type="http://schemas.openxmlformats.org/officeDocument/2006/relationships/image" Target="../media/image1.jpg"/></Relationships>
</file>

<file path=ppt/slides/_rels/slide25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25.xml"/><Relationship Id="rId3" Type="http://schemas.openxmlformats.org/officeDocument/2006/relationships/image" Target="../media/image1.jpg"/></Relationships>
</file>

<file path=ppt/slides/_rels/slide25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26.xml"/><Relationship Id="rId3" Type="http://schemas.openxmlformats.org/officeDocument/2006/relationships/image" Target="../media/image1.jpg"/></Relationships>
</file>

<file path=ppt/slides/_rels/slide25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27.xml"/><Relationship Id="rId3" Type="http://schemas.openxmlformats.org/officeDocument/2006/relationships/image" Target="../media/image2.jpg"/></Relationships>
</file>

<file path=ppt/slides/_rels/slide25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28.xml"/><Relationship Id="rId3" Type="http://schemas.openxmlformats.org/officeDocument/2006/relationships/image" Target="../media/image2.jpg"/></Relationships>
</file>

<file path=ppt/slides/_rels/slide25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29.xml"/><Relationship Id="rId3" Type="http://schemas.openxmlformats.org/officeDocument/2006/relationships/image" Target="../media/image2.jpg"/></Relationships>
</file>

<file path=ppt/slides/_rels/slide2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3.xml"/><Relationship Id="rId3" Type="http://schemas.openxmlformats.org/officeDocument/2006/relationships/image" Target="../media/image5.jpg"/></Relationships>
</file>

<file path=ppt/slides/_rels/slide25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0.xml"/><Relationship Id="rId3" Type="http://schemas.openxmlformats.org/officeDocument/2006/relationships/image" Target="../media/image2.jpg"/></Relationships>
</file>

<file path=ppt/slides/_rels/slide25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1.xml"/><Relationship Id="rId3" Type="http://schemas.openxmlformats.org/officeDocument/2006/relationships/image" Target="../media/image2.jpg"/></Relationships>
</file>

<file path=ppt/slides/_rels/slide25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2.xml"/><Relationship Id="rId3" Type="http://schemas.openxmlformats.org/officeDocument/2006/relationships/image" Target="../media/image3.jpg"/></Relationships>
</file>

<file path=ppt/slides/_rels/slide25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3.xml"/><Relationship Id="rId3" Type="http://schemas.openxmlformats.org/officeDocument/2006/relationships/image" Target="../media/image3.jpg"/></Relationships>
</file>

<file path=ppt/slides/_rels/slide25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4.xml"/><Relationship Id="rId3" Type="http://schemas.openxmlformats.org/officeDocument/2006/relationships/image" Target="../media/image3.jpg"/></Relationships>
</file>

<file path=ppt/slides/_rels/slide25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5.xml"/><Relationship Id="rId3" Type="http://schemas.openxmlformats.org/officeDocument/2006/relationships/image" Target="../media/image3.jpg"/></Relationships>
</file>

<file path=ppt/slides/_rels/slide25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6.xml"/><Relationship Id="rId3" Type="http://schemas.openxmlformats.org/officeDocument/2006/relationships/image" Target="../media/image3.jpg"/></Relationships>
</file>

<file path=ppt/slides/_rels/slide25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7.xml"/><Relationship Id="rId3" Type="http://schemas.openxmlformats.org/officeDocument/2006/relationships/image" Target="../media/image4.jpg"/></Relationships>
</file>

<file path=ppt/slides/_rels/slide25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8.xml"/><Relationship Id="rId3" Type="http://schemas.openxmlformats.org/officeDocument/2006/relationships/image" Target="../media/image4.jpg"/></Relationships>
</file>

<file path=ppt/slides/_rels/slide25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39.xml"/><Relationship Id="rId3" Type="http://schemas.openxmlformats.org/officeDocument/2006/relationships/image" Target="../media/image4.jpg"/></Relationships>
</file>

<file path=ppt/slides/_rels/slide2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4.xml"/><Relationship Id="rId3" Type="http://schemas.openxmlformats.org/officeDocument/2006/relationships/image" Target="../media/image2.jpg"/></Relationships>
</file>

<file path=ppt/slides/_rels/slide25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40.xml"/><Relationship Id="rId3" Type="http://schemas.openxmlformats.org/officeDocument/2006/relationships/image" Target="../media/image4.jpg"/></Relationships>
</file>

<file path=ppt/slides/_rels/slide25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41.xml"/><Relationship Id="rId3" Type="http://schemas.openxmlformats.org/officeDocument/2006/relationships/image" Target="../media/image4.jpg"/></Relationships>
</file>

<file path=ppt/slides/_rels/slide25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42.xml"/><Relationship Id="rId3" Type="http://schemas.openxmlformats.org/officeDocument/2006/relationships/image" Target="../media/image4.jpg"/></Relationships>
</file>

<file path=ppt/slides/_rels/slide25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43.xml"/><Relationship Id="rId3" Type="http://schemas.openxmlformats.org/officeDocument/2006/relationships/image" Target="../media/image5.jpg"/></Relationships>
</file>

<file path=ppt/slides/_rels/slide25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44.xml"/><Relationship Id="rId3" Type="http://schemas.openxmlformats.org/officeDocument/2006/relationships/image" Target="../media/image5.jpg"/></Relationships>
</file>

<file path=ppt/slides/_rels/slide25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45.xml"/><Relationship Id="rId3" Type="http://schemas.openxmlformats.org/officeDocument/2006/relationships/image" Target="../media/image5.jpg"/></Relationships>
</file>

<file path=ppt/slides/_rels/slide25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46.xml"/><Relationship Id="rId3" Type="http://schemas.openxmlformats.org/officeDocument/2006/relationships/image" Target="../media/image5.jpg"/></Relationships>
</file>

<file path=ppt/slides/_rels/slide25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47.xml"/><Relationship Id="rId3" Type="http://schemas.openxmlformats.org/officeDocument/2006/relationships/image" Target="../media/image5.jpg"/></Relationships>
</file>

<file path=ppt/slides/_rels/slide25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48.xml"/><Relationship Id="rId3" Type="http://schemas.openxmlformats.org/officeDocument/2006/relationships/image" Target="../media/image2.jpg"/></Relationships>
</file>

<file path=ppt/slides/_rels/slide25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49.xml"/><Relationship Id="rId3" Type="http://schemas.openxmlformats.org/officeDocument/2006/relationships/image" Target="../media/image2.jpg"/></Relationships>
</file>

<file path=ppt/slides/_rels/slide2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5.xml"/><Relationship Id="rId3" Type="http://schemas.openxmlformats.org/officeDocument/2006/relationships/image" Target="../media/image2.jpg"/></Relationships>
</file>

<file path=ppt/slides/_rels/slide25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50.xml"/><Relationship Id="rId3" Type="http://schemas.openxmlformats.org/officeDocument/2006/relationships/image" Target="../media/image2.jpg"/></Relationships>
</file>

<file path=ppt/slides/_rels/slide25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51.xml"/><Relationship Id="rId3" Type="http://schemas.openxmlformats.org/officeDocument/2006/relationships/image" Target="../media/image2.jpg"/></Relationships>
</file>

<file path=ppt/slides/_rels/slide25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52.xml"/><Relationship Id="rId3" Type="http://schemas.openxmlformats.org/officeDocument/2006/relationships/image" Target="../media/image2.jpg"/></Relationships>
</file>

<file path=ppt/slides/_rels/slide25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53.xml"/><Relationship Id="rId3" Type="http://schemas.openxmlformats.org/officeDocument/2006/relationships/image" Target="../media/image2.jpg"/></Relationships>
</file>

<file path=ppt/slides/_rels/slide25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54.xml"/><Relationship Id="rId3" Type="http://schemas.openxmlformats.org/officeDocument/2006/relationships/image" Target="../media/image5.jpg"/></Relationships>
</file>

<file path=ppt/slides/_rels/slide25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55.xml"/><Relationship Id="rId3" Type="http://schemas.openxmlformats.org/officeDocument/2006/relationships/image" Target="../media/image5.jpg"/></Relationships>
</file>

<file path=ppt/slides/_rels/slide25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56.xml"/><Relationship Id="rId3" Type="http://schemas.openxmlformats.org/officeDocument/2006/relationships/image" Target="../media/image5.jpg"/></Relationships>
</file>

<file path=ppt/slides/_rels/slide25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57.xml"/><Relationship Id="rId3" Type="http://schemas.openxmlformats.org/officeDocument/2006/relationships/image" Target="../media/image5.jpg"/></Relationships>
</file>

<file path=ppt/slides/_rels/slide25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58.xml"/><Relationship Id="rId3" Type="http://schemas.openxmlformats.org/officeDocument/2006/relationships/image" Target="../media/image5.jpg"/></Relationships>
</file>

<file path=ppt/slides/_rels/slide25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59.xml"/><Relationship Id="rId3" Type="http://schemas.openxmlformats.org/officeDocument/2006/relationships/image" Target="../media/image1.jpg"/></Relationships>
</file>

<file path=ppt/slides/_rels/slide2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6.xml"/><Relationship Id="rId3" Type="http://schemas.openxmlformats.org/officeDocument/2006/relationships/image" Target="../media/image2.jpg"/></Relationships>
</file>

<file path=ppt/slides/_rels/slide25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60.xml"/><Relationship Id="rId3" Type="http://schemas.openxmlformats.org/officeDocument/2006/relationships/image" Target="../media/image1.jpg"/></Relationships>
</file>

<file path=ppt/slides/_rels/slide25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61.xml"/><Relationship Id="rId3" Type="http://schemas.openxmlformats.org/officeDocument/2006/relationships/image" Target="../media/image1.jpg"/></Relationships>
</file>

<file path=ppt/slides/_rels/slide25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62.xml"/><Relationship Id="rId3" Type="http://schemas.openxmlformats.org/officeDocument/2006/relationships/image" Target="../media/image1.jpg"/></Relationships>
</file>

<file path=ppt/slides/_rels/slide25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63.xml"/><Relationship Id="rId3" Type="http://schemas.openxmlformats.org/officeDocument/2006/relationships/image" Target="../media/image1.jpg"/></Relationships>
</file>

<file path=ppt/slides/_rels/slide25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64.xml"/><Relationship Id="rId3" Type="http://schemas.openxmlformats.org/officeDocument/2006/relationships/image" Target="../media/image2.jpg"/></Relationships>
</file>

<file path=ppt/slides/_rels/slide25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65.xml"/><Relationship Id="rId3" Type="http://schemas.openxmlformats.org/officeDocument/2006/relationships/image" Target="../media/image2.jpg"/></Relationships>
</file>

<file path=ppt/slides/_rels/slide25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66.xml"/><Relationship Id="rId3" Type="http://schemas.openxmlformats.org/officeDocument/2006/relationships/image" Target="../media/image2.jpg"/></Relationships>
</file>

<file path=ppt/slides/_rels/slide25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67.xml"/><Relationship Id="rId3" Type="http://schemas.openxmlformats.org/officeDocument/2006/relationships/image" Target="../media/image2.jpg"/></Relationships>
</file>

<file path=ppt/slides/_rels/slide25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68.xml"/><Relationship Id="rId3" Type="http://schemas.openxmlformats.org/officeDocument/2006/relationships/image" Target="../media/image2.jpg"/></Relationships>
</file>

<file path=ppt/slides/_rels/slide25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69.xml"/><Relationship Id="rId3" Type="http://schemas.openxmlformats.org/officeDocument/2006/relationships/image" Target="../media/image3.jpg"/></Relationships>
</file>

<file path=ppt/slides/_rels/slide2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.xml"/><Relationship Id="rId3" Type="http://schemas.openxmlformats.org/officeDocument/2006/relationships/image" Target="../media/image2.jpg"/></Relationships>
</file>

<file path=ppt/slides/_rels/slide25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0.xml"/><Relationship Id="rId3" Type="http://schemas.openxmlformats.org/officeDocument/2006/relationships/image" Target="../media/image3.jpg"/></Relationships>
</file>

<file path=ppt/slides/_rels/slide25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1.xml"/><Relationship Id="rId3" Type="http://schemas.openxmlformats.org/officeDocument/2006/relationships/image" Target="../media/image3.jpg"/></Relationships>
</file>

<file path=ppt/slides/_rels/slide25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2.xml"/><Relationship Id="rId3" Type="http://schemas.openxmlformats.org/officeDocument/2006/relationships/image" Target="../media/image3.jpg"/></Relationships>
</file>

<file path=ppt/slides/_rels/slide25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3.xml"/><Relationship Id="rId3" Type="http://schemas.openxmlformats.org/officeDocument/2006/relationships/image" Target="../media/image3.jpg"/></Relationships>
</file>

<file path=ppt/slides/_rels/slide25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4.xml"/><Relationship Id="rId3" Type="http://schemas.openxmlformats.org/officeDocument/2006/relationships/image" Target="../media/image4.jpg"/></Relationships>
</file>

<file path=ppt/slides/_rels/slide25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5.xml"/><Relationship Id="rId3" Type="http://schemas.openxmlformats.org/officeDocument/2006/relationships/image" Target="../media/image4.jpg"/></Relationships>
</file>

<file path=ppt/slides/_rels/slide25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6.xml"/><Relationship Id="rId3" Type="http://schemas.openxmlformats.org/officeDocument/2006/relationships/image" Target="../media/image4.jpg"/></Relationships>
</file>

<file path=ppt/slides/_rels/slide25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7.xml"/><Relationship Id="rId3" Type="http://schemas.openxmlformats.org/officeDocument/2006/relationships/image" Target="../media/image4.jpg"/></Relationships>
</file>

<file path=ppt/slides/_rels/slide25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8.xml"/><Relationship Id="rId3" Type="http://schemas.openxmlformats.org/officeDocument/2006/relationships/image" Target="../media/image4.jpg"/></Relationships>
</file>

<file path=ppt/slides/_rels/slide25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79.xml"/><Relationship Id="rId3" Type="http://schemas.openxmlformats.org/officeDocument/2006/relationships/image" Target="../media/image4.jpg"/></Relationships>
</file>

<file path=ppt/slides/_rels/slide2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8.xml"/><Relationship Id="rId3" Type="http://schemas.openxmlformats.org/officeDocument/2006/relationships/image" Target="../media/image2.jpg"/></Relationships>
</file>

<file path=ppt/slides/_rels/slide25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80.xml"/><Relationship Id="rId3" Type="http://schemas.openxmlformats.org/officeDocument/2006/relationships/image" Target="../media/image5.jpg"/></Relationships>
</file>

<file path=ppt/slides/_rels/slide25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81.xml"/><Relationship Id="rId3" Type="http://schemas.openxmlformats.org/officeDocument/2006/relationships/image" Target="../media/image5.jpg"/></Relationships>
</file>

<file path=ppt/slides/_rels/slide25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82.xml"/><Relationship Id="rId3" Type="http://schemas.openxmlformats.org/officeDocument/2006/relationships/image" Target="../media/image5.jpg"/></Relationships>
</file>

<file path=ppt/slides/_rels/slide25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83.xml"/><Relationship Id="rId3" Type="http://schemas.openxmlformats.org/officeDocument/2006/relationships/image" Target="../media/image5.jpg"/></Relationships>
</file>

<file path=ppt/slides/_rels/slide25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84.xml"/><Relationship Id="rId3" Type="http://schemas.openxmlformats.org/officeDocument/2006/relationships/image" Target="../media/image5.jpg"/></Relationships>
</file>

<file path=ppt/slides/_rels/slide25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85.xml"/><Relationship Id="rId3" Type="http://schemas.openxmlformats.org/officeDocument/2006/relationships/image" Target="../media/image2.jpg"/></Relationships>
</file>

<file path=ppt/slides/_rels/slide25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86.xml"/><Relationship Id="rId3" Type="http://schemas.openxmlformats.org/officeDocument/2006/relationships/image" Target="../media/image2.jpg"/></Relationships>
</file>

<file path=ppt/slides/_rels/slide25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87.xml"/><Relationship Id="rId3" Type="http://schemas.openxmlformats.org/officeDocument/2006/relationships/image" Target="../media/image2.jpg"/></Relationships>
</file>

<file path=ppt/slides/_rels/slide25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88.xml"/><Relationship Id="rId3" Type="http://schemas.openxmlformats.org/officeDocument/2006/relationships/image" Target="../media/image2.jpg"/></Relationships>
</file>

<file path=ppt/slides/_rels/slide25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89.xml"/><Relationship Id="rId3" Type="http://schemas.openxmlformats.org/officeDocument/2006/relationships/image" Target="../media/image2.jpg"/></Relationships>
</file>

<file path=ppt/slides/_rels/slide2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9.xml"/><Relationship Id="rId3" Type="http://schemas.openxmlformats.org/officeDocument/2006/relationships/image" Target="../media/image2.jpg"/></Relationships>
</file>

<file path=ppt/slides/_rels/slide25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90.xml"/><Relationship Id="rId3" Type="http://schemas.openxmlformats.org/officeDocument/2006/relationships/image" Target="../media/image2.jpg"/></Relationships>
</file>

<file path=ppt/slides/_rels/slide25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91.xml"/><Relationship Id="rId3" Type="http://schemas.openxmlformats.org/officeDocument/2006/relationships/image" Target="../media/image5.jpg"/></Relationships>
</file>

<file path=ppt/slides/_rels/slide25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92.xml"/><Relationship Id="rId3" Type="http://schemas.openxmlformats.org/officeDocument/2006/relationships/image" Target="../media/image5.jpg"/></Relationships>
</file>

<file path=ppt/slides/_rels/slide25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93.xml"/><Relationship Id="rId3" Type="http://schemas.openxmlformats.org/officeDocument/2006/relationships/image" Target="../media/image5.jpg"/></Relationships>
</file>

<file path=ppt/slides/_rels/slide25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94.xml"/><Relationship Id="rId3" Type="http://schemas.openxmlformats.org/officeDocument/2006/relationships/image" Target="../media/image5.jpg"/></Relationships>
</file>

<file path=ppt/slides/_rels/slide25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95.xml"/><Relationship Id="rId3" Type="http://schemas.openxmlformats.org/officeDocument/2006/relationships/image" Target="../media/image5.jpg"/></Relationships>
</file>

<file path=ppt/slides/_rels/slide25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96.xml"/><Relationship Id="rId3" Type="http://schemas.openxmlformats.org/officeDocument/2006/relationships/image" Target="../media/image1.jpg"/></Relationships>
</file>

<file path=ppt/slides/_rels/slide25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97.xml"/><Relationship Id="rId3" Type="http://schemas.openxmlformats.org/officeDocument/2006/relationships/image" Target="../media/image1.jpg"/></Relationships>
</file>

<file path=ppt/slides/_rels/slide25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98.xml"/><Relationship Id="rId3" Type="http://schemas.openxmlformats.org/officeDocument/2006/relationships/image" Target="../media/image1.jpg"/></Relationships>
</file>

<file path=ppt/slides/_rels/slide25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99.xml"/><Relationship Id="rId3" Type="http://schemas.openxmlformats.org/officeDocument/2006/relationships/image" Target="../media/image1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4.jpg"/></Relationships>
</file>

<file path=ppt/slides/_rels/slide2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0.xml"/><Relationship Id="rId3" Type="http://schemas.openxmlformats.org/officeDocument/2006/relationships/image" Target="../media/image5.jpg"/></Relationships>
</file>

<file path=ppt/slides/_rels/slide26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00.xml"/><Relationship Id="rId3" Type="http://schemas.openxmlformats.org/officeDocument/2006/relationships/image" Target="../media/image1.jpg"/></Relationships>
</file>

<file path=ppt/slides/_rels/slide26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01.xml"/><Relationship Id="rId3" Type="http://schemas.openxmlformats.org/officeDocument/2006/relationships/image" Target="../media/image2.jpg"/></Relationships>
</file>

<file path=ppt/slides/_rels/slide26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02.xml"/><Relationship Id="rId3" Type="http://schemas.openxmlformats.org/officeDocument/2006/relationships/image" Target="../media/image2.jpg"/></Relationships>
</file>

<file path=ppt/slides/_rels/slide26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03.xml"/><Relationship Id="rId3" Type="http://schemas.openxmlformats.org/officeDocument/2006/relationships/image" Target="../media/image2.jpg"/></Relationships>
</file>

<file path=ppt/slides/_rels/slide26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04.xml"/><Relationship Id="rId3" Type="http://schemas.openxmlformats.org/officeDocument/2006/relationships/image" Target="../media/image2.jpg"/></Relationships>
</file>

<file path=ppt/slides/_rels/slide26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05.xml"/><Relationship Id="rId3" Type="http://schemas.openxmlformats.org/officeDocument/2006/relationships/image" Target="../media/image2.jpg"/></Relationships>
</file>

<file path=ppt/slides/_rels/slide26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06.xml"/><Relationship Id="rId3" Type="http://schemas.openxmlformats.org/officeDocument/2006/relationships/image" Target="../media/image3.jpg"/></Relationships>
</file>

<file path=ppt/slides/_rels/slide26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07.xml"/><Relationship Id="rId3" Type="http://schemas.openxmlformats.org/officeDocument/2006/relationships/image" Target="../media/image3.jpg"/></Relationships>
</file>

<file path=ppt/slides/_rels/slide26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08.xml"/><Relationship Id="rId3" Type="http://schemas.openxmlformats.org/officeDocument/2006/relationships/image" Target="../media/image3.jpg"/></Relationships>
</file>

<file path=ppt/slides/_rels/slide26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09.xml"/><Relationship Id="rId3" Type="http://schemas.openxmlformats.org/officeDocument/2006/relationships/image" Target="../media/image3.jpg"/></Relationships>
</file>

<file path=ppt/slides/_rels/slide2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1.xml"/><Relationship Id="rId3" Type="http://schemas.openxmlformats.org/officeDocument/2006/relationships/image" Target="../media/image5.jpg"/></Relationships>
</file>

<file path=ppt/slides/_rels/slide26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10.xml"/><Relationship Id="rId3" Type="http://schemas.openxmlformats.org/officeDocument/2006/relationships/image" Target="../media/image3.jpg"/></Relationships>
</file>

<file path=ppt/slides/_rels/slide26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11.xml"/><Relationship Id="rId3" Type="http://schemas.openxmlformats.org/officeDocument/2006/relationships/image" Target="../media/image4.jpg"/></Relationships>
</file>

<file path=ppt/slides/_rels/slide26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12.xml"/><Relationship Id="rId3" Type="http://schemas.openxmlformats.org/officeDocument/2006/relationships/image" Target="../media/image4.jpg"/></Relationships>
</file>

<file path=ppt/slides/_rels/slide26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13.xml"/><Relationship Id="rId3" Type="http://schemas.openxmlformats.org/officeDocument/2006/relationships/image" Target="../media/image4.jpg"/></Relationships>
</file>

<file path=ppt/slides/_rels/slide26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14.xml"/><Relationship Id="rId3" Type="http://schemas.openxmlformats.org/officeDocument/2006/relationships/image" Target="../media/image4.jpg"/></Relationships>
</file>

<file path=ppt/slides/_rels/slide26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15.xml"/><Relationship Id="rId3" Type="http://schemas.openxmlformats.org/officeDocument/2006/relationships/image" Target="../media/image4.jpg"/></Relationships>
</file>

<file path=ppt/slides/_rels/slide26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16.xml"/><Relationship Id="rId3" Type="http://schemas.openxmlformats.org/officeDocument/2006/relationships/image" Target="../media/image4.jpg"/></Relationships>
</file>

<file path=ppt/slides/_rels/slide26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17.xml"/><Relationship Id="rId3" Type="http://schemas.openxmlformats.org/officeDocument/2006/relationships/image" Target="../media/image5.jpg"/></Relationships>
</file>

<file path=ppt/slides/_rels/slide26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18.xml"/><Relationship Id="rId3" Type="http://schemas.openxmlformats.org/officeDocument/2006/relationships/image" Target="../media/image5.jpg"/></Relationships>
</file>

<file path=ppt/slides/_rels/slide26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19.xml"/><Relationship Id="rId3" Type="http://schemas.openxmlformats.org/officeDocument/2006/relationships/image" Target="../media/image5.jpg"/></Relationships>
</file>

<file path=ppt/slides/_rels/slide2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2.xml"/><Relationship Id="rId3" Type="http://schemas.openxmlformats.org/officeDocument/2006/relationships/image" Target="../media/image5.jpg"/></Relationships>
</file>

<file path=ppt/slides/_rels/slide26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20.xml"/><Relationship Id="rId3" Type="http://schemas.openxmlformats.org/officeDocument/2006/relationships/image" Target="../media/image5.jpg"/></Relationships>
</file>

<file path=ppt/slides/_rels/slide26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21.xml"/><Relationship Id="rId3" Type="http://schemas.openxmlformats.org/officeDocument/2006/relationships/image" Target="../media/image5.jpg"/></Relationships>
</file>

<file path=ppt/slides/_rels/slide26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22.xml"/><Relationship Id="rId3" Type="http://schemas.openxmlformats.org/officeDocument/2006/relationships/image" Target="../media/image2.jpg"/></Relationships>
</file>

<file path=ppt/slides/_rels/slide26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23.xml"/><Relationship Id="rId3" Type="http://schemas.openxmlformats.org/officeDocument/2006/relationships/image" Target="../media/image2.jpg"/></Relationships>
</file>

<file path=ppt/slides/_rels/slide26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24.xml"/><Relationship Id="rId3" Type="http://schemas.openxmlformats.org/officeDocument/2006/relationships/image" Target="../media/image2.jpg"/></Relationships>
</file>

<file path=ppt/slides/_rels/slide26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25.xml"/><Relationship Id="rId3" Type="http://schemas.openxmlformats.org/officeDocument/2006/relationships/image" Target="../media/image2.jpg"/></Relationships>
</file>

<file path=ppt/slides/_rels/slide26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26.xml"/><Relationship Id="rId3" Type="http://schemas.openxmlformats.org/officeDocument/2006/relationships/image" Target="../media/image2.jpg"/></Relationships>
</file>

<file path=ppt/slides/_rels/slide26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27.xml"/><Relationship Id="rId3" Type="http://schemas.openxmlformats.org/officeDocument/2006/relationships/image" Target="../media/image2.jpg"/></Relationships>
</file>

<file path=ppt/slides/_rels/slide26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28.xml"/><Relationship Id="rId3" Type="http://schemas.openxmlformats.org/officeDocument/2006/relationships/image" Target="../media/image5.jpg"/></Relationships>
</file>

<file path=ppt/slides/_rels/slide26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29.xml"/><Relationship Id="rId3" Type="http://schemas.openxmlformats.org/officeDocument/2006/relationships/image" Target="../media/image5.jpg"/></Relationships>
</file>

<file path=ppt/slides/_rels/slide2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3.xml"/><Relationship Id="rId3" Type="http://schemas.openxmlformats.org/officeDocument/2006/relationships/image" Target="../media/image5.jpg"/></Relationships>
</file>

<file path=ppt/slides/_rels/slide26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30.xml"/><Relationship Id="rId3" Type="http://schemas.openxmlformats.org/officeDocument/2006/relationships/image" Target="../media/image5.jpg"/></Relationships>
</file>

<file path=ppt/slides/_rels/slide26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31.xml"/><Relationship Id="rId3" Type="http://schemas.openxmlformats.org/officeDocument/2006/relationships/image" Target="../media/image5.jpg"/></Relationships>
</file>

<file path=ppt/slides/_rels/slide26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32.xml"/><Relationship Id="rId3" Type="http://schemas.openxmlformats.org/officeDocument/2006/relationships/image" Target="../media/image5.jpg"/></Relationships>
</file>

<file path=ppt/slides/_rels/slide26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33.xml"/><Relationship Id="rId3" Type="http://schemas.openxmlformats.org/officeDocument/2006/relationships/image" Target="../media/image1.jpg"/></Relationships>
</file>

<file path=ppt/slides/_rels/slide26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34.xml"/><Relationship Id="rId3" Type="http://schemas.openxmlformats.org/officeDocument/2006/relationships/image" Target="../media/image1.jpg"/></Relationships>
</file>

<file path=ppt/slides/_rels/slide26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35.xml"/><Relationship Id="rId3" Type="http://schemas.openxmlformats.org/officeDocument/2006/relationships/image" Target="../media/image1.jpg"/></Relationships>
</file>

<file path=ppt/slides/_rels/slide26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36.xml"/><Relationship Id="rId3" Type="http://schemas.openxmlformats.org/officeDocument/2006/relationships/image" Target="../media/image1.jpg"/></Relationships>
</file>

<file path=ppt/slides/_rels/slide26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37.xml"/><Relationship Id="rId3" Type="http://schemas.openxmlformats.org/officeDocument/2006/relationships/image" Target="../media/image1.jpg"/></Relationships>
</file>

<file path=ppt/slides/_rels/slide26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38.xml"/><Relationship Id="rId3" Type="http://schemas.openxmlformats.org/officeDocument/2006/relationships/image" Target="../media/image2.jpg"/></Relationships>
</file>

<file path=ppt/slides/_rels/slide26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39.xml"/><Relationship Id="rId3" Type="http://schemas.openxmlformats.org/officeDocument/2006/relationships/image" Target="../media/image2.jpg"/></Relationships>
</file>

<file path=ppt/slides/_rels/slide2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4.xml"/><Relationship Id="rId3" Type="http://schemas.openxmlformats.org/officeDocument/2006/relationships/image" Target="../media/image5.jpg"/></Relationships>
</file>

<file path=ppt/slides/_rels/slide26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0.xml"/><Relationship Id="rId3" Type="http://schemas.openxmlformats.org/officeDocument/2006/relationships/image" Target="../media/image2.jpg"/></Relationships>
</file>

<file path=ppt/slides/_rels/slide26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1.xml"/><Relationship Id="rId3" Type="http://schemas.openxmlformats.org/officeDocument/2006/relationships/image" Target="../media/image2.jpg"/></Relationships>
</file>

<file path=ppt/slides/_rels/slide26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2.xml"/><Relationship Id="rId3" Type="http://schemas.openxmlformats.org/officeDocument/2006/relationships/image" Target="../media/image2.jpg"/></Relationships>
</file>

<file path=ppt/slides/_rels/slide26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3.xml"/><Relationship Id="rId3" Type="http://schemas.openxmlformats.org/officeDocument/2006/relationships/image" Target="../media/image3.jpg"/></Relationships>
</file>

<file path=ppt/slides/_rels/slide26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4.xml"/><Relationship Id="rId3" Type="http://schemas.openxmlformats.org/officeDocument/2006/relationships/image" Target="../media/image3.jpg"/></Relationships>
</file>

<file path=ppt/slides/_rels/slide26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5.xml"/><Relationship Id="rId3" Type="http://schemas.openxmlformats.org/officeDocument/2006/relationships/image" Target="../media/image3.jpg"/></Relationships>
</file>

<file path=ppt/slides/_rels/slide26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6.xml"/><Relationship Id="rId3" Type="http://schemas.openxmlformats.org/officeDocument/2006/relationships/image" Target="../media/image3.jpg"/></Relationships>
</file>

<file path=ppt/slides/_rels/slide26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7.xml"/><Relationship Id="rId3" Type="http://schemas.openxmlformats.org/officeDocument/2006/relationships/image" Target="../media/image3.jpg"/></Relationships>
</file>

<file path=ppt/slides/_rels/slide26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8.xml"/><Relationship Id="rId3" Type="http://schemas.openxmlformats.org/officeDocument/2006/relationships/image" Target="../media/image4.jpg"/></Relationships>
</file>

<file path=ppt/slides/_rels/slide26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49.xml"/><Relationship Id="rId3" Type="http://schemas.openxmlformats.org/officeDocument/2006/relationships/image" Target="../media/image4.jpg"/></Relationships>
</file>

<file path=ppt/slides/_rels/slide2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5.xml"/><Relationship Id="rId3" Type="http://schemas.openxmlformats.org/officeDocument/2006/relationships/image" Target="../media/image1.jpg"/></Relationships>
</file>

<file path=ppt/slides/_rels/slide26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50.xml"/><Relationship Id="rId3" Type="http://schemas.openxmlformats.org/officeDocument/2006/relationships/image" Target="../media/image4.jpg"/></Relationships>
</file>

<file path=ppt/slides/_rels/slide26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51.xml"/><Relationship Id="rId3" Type="http://schemas.openxmlformats.org/officeDocument/2006/relationships/image" Target="../media/image4.jpg"/></Relationships>
</file>

<file path=ppt/slides/_rels/slide26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52.xml"/><Relationship Id="rId3" Type="http://schemas.openxmlformats.org/officeDocument/2006/relationships/image" Target="../media/image4.jpg"/></Relationships>
</file>

<file path=ppt/slides/_rels/slide26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53.xml"/><Relationship Id="rId3" Type="http://schemas.openxmlformats.org/officeDocument/2006/relationships/image" Target="../media/image4.jpg"/></Relationships>
</file>

<file path=ppt/slides/_rels/slide26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54.xml"/><Relationship Id="rId3" Type="http://schemas.openxmlformats.org/officeDocument/2006/relationships/image" Target="../media/image5.jpg"/></Relationships>
</file>

<file path=ppt/slides/_rels/slide26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55.xml"/><Relationship Id="rId3" Type="http://schemas.openxmlformats.org/officeDocument/2006/relationships/image" Target="../media/image5.jpg"/></Relationships>
</file>

<file path=ppt/slides/_rels/slide26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56.xml"/><Relationship Id="rId3" Type="http://schemas.openxmlformats.org/officeDocument/2006/relationships/image" Target="../media/image5.jpg"/></Relationships>
</file>

<file path=ppt/slides/_rels/slide26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57.xml"/><Relationship Id="rId3" Type="http://schemas.openxmlformats.org/officeDocument/2006/relationships/image" Target="../media/image5.jpg"/></Relationships>
</file>

<file path=ppt/slides/_rels/slide26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58.xml"/><Relationship Id="rId3" Type="http://schemas.openxmlformats.org/officeDocument/2006/relationships/image" Target="../media/image5.jpg"/></Relationships>
</file>

<file path=ppt/slides/_rels/slide26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59.xml"/><Relationship Id="rId3" Type="http://schemas.openxmlformats.org/officeDocument/2006/relationships/image" Target="../media/image2.jpg"/></Relationships>
</file>

<file path=ppt/slides/_rels/slide2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6.xml"/><Relationship Id="rId3" Type="http://schemas.openxmlformats.org/officeDocument/2006/relationships/image" Target="../media/image1.jpg"/></Relationships>
</file>

<file path=ppt/slides/_rels/slide26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60.xml"/><Relationship Id="rId3" Type="http://schemas.openxmlformats.org/officeDocument/2006/relationships/image" Target="../media/image2.jpg"/></Relationships>
</file>

<file path=ppt/slides/_rels/slide26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61.xml"/><Relationship Id="rId3" Type="http://schemas.openxmlformats.org/officeDocument/2006/relationships/image" Target="../media/image2.jpg"/></Relationships>
</file>

<file path=ppt/slides/_rels/slide26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62.xml"/><Relationship Id="rId3" Type="http://schemas.openxmlformats.org/officeDocument/2006/relationships/image" Target="../media/image2.jpg"/></Relationships>
</file>

<file path=ppt/slides/_rels/slide26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63.xml"/><Relationship Id="rId3" Type="http://schemas.openxmlformats.org/officeDocument/2006/relationships/image" Target="../media/image2.jpg"/></Relationships>
</file>

<file path=ppt/slides/_rels/slide26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64.xml"/><Relationship Id="rId3" Type="http://schemas.openxmlformats.org/officeDocument/2006/relationships/image" Target="../media/image2.jpg"/></Relationships>
</file>

<file path=ppt/slides/_rels/slide26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65.xml"/><Relationship Id="rId3" Type="http://schemas.openxmlformats.org/officeDocument/2006/relationships/image" Target="../media/image5.jpg"/></Relationships>
</file>

<file path=ppt/slides/_rels/slide26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66.xml"/><Relationship Id="rId3" Type="http://schemas.openxmlformats.org/officeDocument/2006/relationships/image" Target="../media/image5.jpg"/></Relationships>
</file>

<file path=ppt/slides/_rels/slide26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67.xml"/><Relationship Id="rId3" Type="http://schemas.openxmlformats.org/officeDocument/2006/relationships/image" Target="../media/image5.jpg"/></Relationships>
</file>

<file path=ppt/slides/_rels/slide26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68.xml"/><Relationship Id="rId3" Type="http://schemas.openxmlformats.org/officeDocument/2006/relationships/image" Target="../media/image5.jpg"/></Relationships>
</file>

<file path=ppt/slides/_rels/slide26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69.xml"/><Relationship Id="rId3" Type="http://schemas.openxmlformats.org/officeDocument/2006/relationships/image" Target="../media/image5.jpg"/></Relationships>
</file>

<file path=ppt/slides/_rels/slide2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7.xml"/><Relationship Id="rId3" Type="http://schemas.openxmlformats.org/officeDocument/2006/relationships/image" Target="../media/image1.jpg"/></Relationships>
</file>

<file path=ppt/slides/_rels/slide26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70.xml"/><Relationship Id="rId3" Type="http://schemas.openxmlformats.org/officeDocument/2006/relationships/image" Target="../media/image1.jpg"/></Relationships>
</file>

<file path=ppt/slides/_rels/slide26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71.xml"/><Relationship Id="rId3" Type="http://schemas.openxmlformats.org/officeDocument/2006/relationships/image" Target="../media/image1.jpg"/></Relationships>
</file>

<file path=ppt/slides/_rels/slide26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72.xml"/><Relationship Id="rId3" Type="http://schemas.openxmlformats.org/officeDocument/2006/relationships/image" Target="../media/image1.jpg"/></Relationships>
</file>

<file path=ppt/slides/_rels/slide26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73.xml"/><Relationship Id="rId3" Type="http://schemas.openxmlformats.org/officeDocument/2006/relationships/image" Target="../media/image1.jpg"/></Relationships>
</file>

<file path=ppt/slides/_rels/slide26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74.xml"/><Relationship Id="rId3" Type="http://schemas.openxmlformats.org/officeDocument/2006/relationships/image" Target="../media/image1.jpg"/></Relationships>
</file>

<file path=ppt/slides/_rels/slide26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75.xml"/><Relationship Id="rId3" Type="http://schemas.openxmlformats.org/officeDocument/2006/relationships/image" Target="../media/image2.jpg"/></Relationships>
</file>

<file path=ppt/slides/_rels/slide26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76.xml"/><Relationship Id="rId3" Type="http://schemas.openxmlformats.org/officeDocument/2006/relationships/image" Target="../media/image2.jpg"/></Relationships>
</file>

<file path=ppt/slides/_rels/slide26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77.xml"/><Relationship Id="rId3" Type="http://schemas.openxmlformats.org/officeDocument/2006/relationships/image" Target="../media/image2.jpg"/></Relationships>
</file>

<file path=ppt/slides/_rels/slide26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78.xml"/><Relationship Id="rId3" Type="http://schemas.openxmlformats.org/officeDocument/2006/relationships/image" Target="../media/image2.jpg"/></Relationships>
</file>

<file path=ppt/slides/_rels/slide26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79.xml"/><Relationship Id="rId3" Type="http://schemas.openxmlformats.org/officeDocument/2006/relationships/image" Target="../media/image2.jpg"/></Relationships>
</file>

<file path=ppt/slides/_rels/slide2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8.xml"/><Relationship Id="rId3" Type="http://schemas.openxmlformats.org/officeDocument/2006/relationships/image" Target="../media/image1.jpg"/></Relationships>
</file>

<file path=ppt/slides/_rels/slide26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0.xml"/><Relationship Id="rId3" Type="http://schemas.openxmlformats.org/officeDocument/2006/relationships/image" Target="../media/image3.jpg"/></Relationships>
</file>

<file path=ppt/slides/_rels/slide26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1.xml"/><Relationship Id="rId3" Type="http://schemas.openxmlformats.org/officeDocument/2006/relationships/image" Target="../media/image3.jpg"/></Relationships>
</file>

<file path=ppt/slides/_rels/slide26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2.xml"/><Relationship Id="rId3" Type="http://schemas.openxmlformats.org/officeDocument/2006/relationships/image" Target="../media/image3.jpg"/></Relationships>
</file>

<file path=ppt/slides/_rels/slide26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3.xml"/><Relationship Id="rId3" Type="http://schemas.openxmlformats.org/officeDocument/2006/relationships/image" Target="../media/image3.jpg"/></Relationships>
</file>

<file path=ppt/slides/_rels/slide26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4.xml"/><Relationship Id="rId3" Type="http://schemas.openxmlformats.org/officeDocument/2006/relationships/image" Target="../media/image3.jpg"/></Relationships>
</file>

<file path=ppt/slides/_rels/slide26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5.xml"/><Relationship Id="rId3" Type="http://schemas.openxmlformats.org/officeDocument/2006/relationships/image" Target="../media/image4.jpg"/></Relationships>
</file>

<file path=ppt/slides/_rels/slide26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6.xml"/><Relationship Id="rId3" Type="http://schemas.openxmlformats.org/officeDocument/2006/relationships/image" Target="../media/image4.jpg"/></Relationships>
</file>

<file path=ppt/slides/_rels/slide26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7.xml"/><Relationship Id="rId3" Type="http://schemas.openxmlformats.org/officeDocument/2006/relationships/image" Target="../media/image4.jpg"/></Relationships>
</file>

<file path=ppt/slides/_rels/slide26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8.xml"/><Relationship Id="rId3" Type="http://schemas.openxmlformats.org/officeDocument/2006/relationships/image" Target="../media/image4.jpg"/></Relationships>
</file>

<file path=ppt/slides/_rels/slide26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89.xml"/><Relationship Id="rId3" Type="http://schemas.openxmlformats.org/officeDocument/2006/relationships/image" Target="../media/image4.jpg"/></Relationships>
</file>

<file path=ppt/slides/_rels/slide2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9.xml"/><Relationship Id="rId3" Type="http://schemas.openxmlformats.org/officeDocument/2006/relationships/image" Target="../media/image1.jpg"/></Relationships>
</file>

<file path=ppt/slides/_rels/slide26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90.xml"/><Relationship Id="rId3" Type="http://schemas.openxmlformats.org/officeDocument/2006/relationships/image" Target="../media/image4.jpg"/></Relationships>
</file>

<file path=ppt/slides/_rels/slide26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91.xml"/><Relationship Id="rId3" Type="http://schemas.openxmlformats.org/officeDocument/2006/relationships/image" Target="../media/image5.jpg"/></Relationships>
</file>

<file path=ppt/slides/_rels/slide26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92.xml"/><Relationship Id="rId3" Type="http://schemas.openxmlformats.org/officeDocument/2006/relationships/image" Target="../media/image5.jpg"/></Relationships>
</file>

<file path=ppt/slides/_rels/slide26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93.xml"/><Relationship Id="rId3" Type="http://schemas.openxmlformats.org/officeDocument/2006/relationships/image" Target="../media/image5.jpg"/></Relationships>
</file>

<file path=ppt/slides/_rels/slide26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94.xml"/><Relationship Id="rId3" Type="http://schemas.openxmlformats.org/officeDocument/2006/relationships/image" Target="../media/image5.jpg"/></Relationships>
</file>

<file path=ppt/slides/_rels/slide26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95.xml"/><Relationship Id="rId3" Type="http://schemas.openxmlformats.org/officeDocument/2006/relationships/image" Target="../media/image5.jpg"/></Relationships>
</file>

<file path=ppt/slides/_rels/slide26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96.xml"/><Relationship Id="rId3" Type="http://schemas.openxmlformats.org/officeDocument/2006/relationships/image" Target="../media/image2.jpg"/></Relationships>
</file>

<file path=ppt/slides/_rels/slide26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97.xml"/><Relationship Id="rId3" Type="http://schemas.openxmlformats.org/officeDocument/2006/relationships/image" Target="../media/image2.jpg"/></Relationships>
</file>

<file path=ppt/slides/_rels/slide26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98.xml"/><Relationship Id="rId3" Type="http://schemas.openxmlformats.org/officeDocument/2006/relationships/image" Target="../media/image2.jpg"/></Relationships>
</file>

<file path=ppt/slides/_rels/slide26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99.xml"/><Relationship Id="rId3" Type="http://schemas.openxmlformats.org/officeDocument/2006/relationships/image" Target="../media/image2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jpg"/></Relationships>
</file>

<file path=ppt/slides/_rels/slide2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0.xml"/><Relationship Id="rId3" Type="http://schemas.openxmlformats.org/officeDocument/2006/relationships/image" Target="../media/image2.jpg"/></Relationships>
</file>

<file path=ppt/slides/_rels/slide27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00.xml"/><Relationship Id="rId3" Type="http://schemas.openxmlformats.org/officeDocument/2006/relationships/image" Target="../media/image2.jpg"/></Relationships>
</file>

<file path=ppt/slides/_rels/slide27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01.xml"/><Relationship Id="rId3" Type="http://schemas.openxmlformats.org/officeDocument/2006/relationships/image" Target="../media/image2.jpg"/></Relationships>
</file>

<file path=ppt/slides/_rels/slide27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02.xml"/><Relationship Id="rId3" Type="http://schemas.openxmlformats.org/officeDocument/2006/relationships/image" Target="../media/image5.jpg"/></Relationships>
</file>

<file path=ppt/slides/_rels/slide27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03.xml"/><Relationship Id="rId3" Type="http://schemas.openxmlformats.org/officeDocument/2006/relationships/image" Target="../media/image5.jpg"/></Relationships>
</file>

<file path=ppt/slides/_rels/slide27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04.xml"/><Relationship Id="rId3" Type="http://schemas.openxmlformats.org/officeDocument/2006/relationships/image" Target="../media/image5.jpg"/></Relationships>
</file>

<file path=ppt/slides/_rels/slide27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05.xml"/><Relationship Id="rId3" Type="http://schemas.openxmlformats.org/officeDocument/2006/relationships/image" Target="../media/image5.jpg"/></Relationships>
</file>

<file path=ppt/slides/_rels/slide27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06.xml"/><Relationship Id="rId3" Type="http://schemas.openxmlformats.org/officeDocument/2006/relationships/image" Target="../media/image5.jpg"/></Relationships>
</file>

<file path=ppt/slides/_rels/slide27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07.xml"/><Relationship Id="rId3" Type="http://schemas.openxmlformats.org/officeDocument/2006/relationships/image" Target="../media/image1.jpg"/></Relationships>
</file>

<file path=ppt/slides/_rels/slide27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08.xml"/><Relationship Id="rId3" Type="http://schemas.openxmlformats.org/officeDocument/2006/relationships/image" Target="../media/image1.jpg"/></Relationships>
</file>

<file path=ppt/slides/_rels/slide27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09.xml"/><Relationship Id="rId3" Type="http://schemas.openxmlformats.org/officeDocument/2006/relationships/image" Target="../media/image1.jpg"/></Relationships>
</file>

<file path=ppt/slides/_rels/slide2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1.xml"/><Relationship Id="rId3" Type="http://schemas.openxmlformats.org/officeDocument/2006/relationships/image" Target="../media/image2.jpg"/></Relationships>
</file>

<file path=ppt/slides/_rels/slide27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10.xml"/><Relationship Id="rId3" Type="http://schemas.openxmlformats.org/officeDocument/2006/relationships/image" Target="../media/image1.jpg"/></Relationships>
</file>

<file path=ppt/slides/_rels/slide27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11.xml"/><Relationship Id="rId3" Type="http://schemas.openxmlformats.org/officeDocument/2006/relationships/image" Target="../media/image1.jpg"/></Relationships>
</file>

<file path=ppt/slides/_rels/slide27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12.xml"/><Relationship Id="rId3" Type="http://schemas.openxmlformats.org/officeDocument/2006/relationships/image" Target="../media/image2.jpg"/></Relationships>
</file>

<file path=ppt/slides/_rels/slide27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13.xml"/><Relationship Id="rId3" Type="http://schemas.openxmlformats.org/officeDocument/2006/relationships/image" Target="../media/image2.jpg"/></Relationships>
</file>

<file path=ppt/slides/_rels/slide27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14.xml"/><Relationship Id="rId3" Type="http://schemas.openxmlformats.org/officeDocument/2006/relationships/image" Target="../media/image2.jpg"/></Relationships>
</file>

<file path=ppt/slides/_rels/slide27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15.xml"/><Relationship Id="rId3" Type="http://schemas.openxmlformats.org/officeDocument/2006/relationships/image" Target="../media/image2.jpg"/></Relationships>
</file>

<file path=ppt/slides/_rels/slide27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16.xml"/><Relationship Id="rId3" Type="http://schemas.openxmlformats.org/officeDocument/2006/relationships/image" Target="../media/image2.jpg"/></Relationships>
</file>

<file path=ppt/slides/_rels/slide27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17.xml"/><Relationship Id="rId3" Type="http://schemas.openxmlformats.org/officeDocument/2006/relationships/image" Target="../media/image3.jpg"/></Relationships>
</file>

<file path=ppt/slides/_rels/slide27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18.xml"/><Relationship Id="rId3" Type="http://schemas.openxmlformats.org/officeDocument/2006/relationships/image" Target="../media/image3.jpg"/></Relationships>
</file>

<file path=ppt/slides/_rels/slide27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19.xml"/><Relationship Id="rId3" Type="http://schemas.openxmlformats.org/officeDocument/2006/relationships/image" Target="../media/image3.jpg"/></Relationships>
</file>

<file path=ppt/slides/_rels/slide2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2.xml"/><Relationship Id="rId3" Type="http://schemas.openxmlformats.org/officeDocument/2006/relationships/image" Target="../media/image2.jpg"/></Relationships>
</file>

<file path=ppt/slides/_rels/slide27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20.xml"/><Relationship Id="rId3" Type="http://schemas.openxmlformats.org/officeDocument/2006/relationships/image" Target="../media/image3.jpg"/></Relationships>
</file>

<file path=ppt/slides/_rels/slide27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21.xml"/><Relationship Id="rId3" Type="http://schemas.openxmlformats.org/officeDocument/2006/relationships/image" Target="../media/image3.jpg"/></Relationships>
</file>

<file path=ppt/slides/_rels/slide27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22.xml"/><Relationship Id="rId3" Type="http://schemas.openxmlformats.org/officeDocument/2006/relationships/image" Target="../media/image4.jpg"/></Relationships>
</file>

<file path=ppt/slides/_rels/slide27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23.xml"/><Relationship Id="rId3" Type="http://schemas.openxmlformats.org/officeDocument/2006/relationships/image" Target="../media/image4.jpg"/></Relationships>
</file>

<file path=ppt/slides/_rels/slide27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24.xml"/><Relationship Id="rId3" Type="http://schemas.openxmlformats.org/officeDocument/2006/relationships/image" Target="../media/image4.jpg"/></Relationships>
</file>

<file path=ppt/slides/_rels/slide27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25.xml"/><Relationship Id="rId3" Type="http://schemas.openxmlformats.org/officeDocument/2006/relationships/image" Target="../media/image4.jpg"/></Relationships>
</file>

<file path=ppt/slides/_rels/slide27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26.xml"/><Relationship Id="rId3" Type="http://schemas.openxmlformats.org/officeDocument/2006/relationships/image" Target="../media/image4.jpg"/></Relationships>
</file>

<file path=ppt/slides/_rels/slide27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27.xml"/><Relationship Id="rId3" Type="http://schemas.openxmlformats.org/officeDocument/2006/relationships/image" Target="../media/image4.jpg"/></Relationships>
</file>

<file path=ppt/slides/_rels/slide27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28.xml"/><Relationship Id="rId3" Type="http://schemas.openxmlformats.org/officeDocument/2006/relationships/image" Target="../media/image5.jpg"/></Relationships>
</file>

<file path=ppt/slides/_rels/slide27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29.xml"/><Relationship Id="rId3" Type="http://schemas.openxmlformats.org/officeDocument/2006/relationships/image" Target="../media/image5.jpg"/></Relationships>
</file>

<file path=ppt/slides/_rels/slide2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3.xml"/><Relationship Id="rId3" Type="http://schemas.openxmlformats.org/officeDocument/2006/relationships/image" Target="../media/image2.jpg"/></Relationships>
</file>

<file path=ppt/slides/_rels/slide27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30.xml"/><Relationship Id="rId3" Type="http://schemas.openxmlformats.org/officeDocument/2006/relationships/image" Target="../media/image5.jpg"/></Relationships>
</file>

<file path=ppt/slides/_rels/slide27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31.xml"/><Relationship Id="rId3" Type="http://schemas.openxmlformats.org/officeDocument/2006/relationships/image" Target="../media/image5.jpg"/></Relationships>
</file>

<file path=ppt/slides/_rels/slide27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32.xml"/><Relationship Id="rId3" Type="http://schemas.openxmlformats.org/officeDocument/2006/relationships/image" Target="../media/image5.jpg"/></Relationships>
</file>

<file path=ppt/slides/_rels/slide27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33.xml"/><Relationship Id="rId3" Type="http://schemas.openxmlformats.org/officeDocument/2006/relationships/image" Target="../media/image2.jpg"/></Relationships>
</file>

<file path=ppt/slides/_rels/slide27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34.xml"/><Relationship Id="rId3" Type="http://schemas.openxmlformats.org/officeDocument/2006/relationships/image" Target="../media/image2.jpg"/></Relationships>
</file>

<file path=ppt/slides/_rels/slide27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35.xml"/><Relationship Id="rId3" Type="http://schemas.openxmlformats.org/officeDocument/2006/relationships/image" Target="../media/image2.jpg"/></Relationships>
</file>

<file path=ppt/slides/_rels/slide27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36.xml"/><Relationship Id="rId3" Type="http://schemas.openxmlformats.org/officeDocument/2006/relationships/image" Target="../media/image2.jpg"/></Relationships>
</file>

<file path=ppt/slides/_rels/slide27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37.xml"/><Relationship Id="rId3" Type="http://schemas.openxmlformats.org/officeDocument/2006/relationships/image" Target="../media/image2.jpg"/></Relationships>
</file>

<file path=ppt/slides/_rels/slide27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38.xml"/><Relationship Id="rId3" Type="http://schemas.openxmlformats.org/officeDocument/2006/relationships/image" Target="../media/image2.jpg"/></Relationships>
</file>

<file path=ppt/slides/_rels/slide27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39.xml"/><Relationship Id="rId3" Type="http://schemas.openxmlformats.org/officeDocument/2006/relationships/image" Target="../media/image5.jpg"/></Relationships>
</file>

<file path=ppt/slides/_rels/slide2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4.xml"/><Relationship Id="rId3" Type="http://schemas.openxmlformats.org/officeDocument/2006/relationships/image" Target="../media/image2.jpg"/></Relationships>
</file>

<file path=ppt/slides/_rels/slide27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40.xml"/><Relationship Id="rId3" Type="http://schemas.openxmlformats.org/officeDocument/2006/relationships/image" Target="../media/image5.jpg"/></Relationships>
</file>

<file path=ppt/slides/_rels/slide27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41.xml"/><Relationship Id="rId3" Type="http://schemas.openxmlformats.org/officeDocument/2006/relationships/image" Target="../media/image5.jpg"/></Relationships>
</file>

<file path=ppt/slides/_rels/slide27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42.xml"/><Relationship Id="rId3" Type="http://schemas.openxmlformats.org/officeDocument/2006/relationships/image" Target="../media/image5.jpg"/></Relationships>
</file>

<file path=ppt/slides/_rels/slide27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43.xml"/><Relationship Id="rId3" Type="http://schemas.openxmlformats.org/officeDocument/2006/relationships/image" Target="../media/image5.jpg"/></Relationships>
</file>

<file path=ppt/slides/_rels/slide27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44.xml"/><Relationship Id="rId3" Type="http://schemas.openxmlformats.org/officeDocument/2006/relationships/image" Target="../media/image1.jpg"/></Relationships>
</file>

<file path=ppt/slides/_rels/slide27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45.xml"/><Relationship Id="rId3" Type="http://schemas.openxmlformats.org/officeDocument/2006/relationships/image" Target="../media/image1.jpg"/></Relationships>
</file>

<file path=ppt/slides/_rels/slide27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46.xml"/><Relationship Id="rId3" Type="http://schemas.openxmlformats.org/officeDocument/2006/relationships/image" Target="../media/image1.jpg"/></Relationships>
</file>

<file path=ppt/slides/_rels/slide27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47.xml"/><Relationship Id="rId3" Type="http://schemas.openxmlformats.org/officeDocument/2006/relationships/image" Target="../media/image1.jpg"/></Relationships>
</file>

<file path=ppt/slides/_rels/slide27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48.xml"/><Relationship Id="rId3" Type="http://schemas.openxmlformats.org/officeDocument/2006/relationships/image" Target="../media/image1.jpg"/></Relationships>
</file>

<file path=ppt/slides/_rels/slide27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49.xml"/><Relationship Id="rId3" Type="http://schemas.openxmlformats.org/officeDocument/2006/relationships/image" Target="../media/image2.jpg"/></Relationships>
</file>

<file path=ppt/slides/_rels/slide2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.xml"/><Relationship Id="rId3" Type="http://schemas.openxmlformats.org/officeDocument/2006/relationships/image" Target="../media/image3.jpg"/></Relationships>
</file>

<file path=ppt/slides/_rels/slide27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0.xml"/><Relationship Id="rId3" Type="http://schemas.openxmlformats.org/officeDocument/2006/relationships/image" Target="../media/image2.jpg"/></Relationships>
</file>

<file path=ppt/slides/_rels/slide27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1.xml"/><Relationship Id="rId3" Type="http://schemas.openxmlformats.org/officeDocument/2006/relationships/image" Target="../media/image2.jpg"/></Relationships>
</file>

<file path=ppt/slides/_rels/slide27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2.xml"/><Relationship Id="rId3" Type="http://schemas.openxmlformats.org/officeDocument/2006/relationships/image" Target="../media/image2.jpg"/></Relationships>
</file>

<file path=ppt/slides/_rels/slide27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3.xml"/><Relationship Id="rId3" Type="http://schemas.openxmlformats.org/officeDocument/2006/relationships/image" Target="../media/image2.jpg"/></Relationships>
</file>

<file path=ppt/slides/_rels/slide27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4.xml"/><Relationship Id="rId3" Type="http://schemas.openxmlformats.org/officeDocument/2006/relationships/image" Target="../media/image3.jpg"/></Relationships>
</file>

<file path=ppt/slides/_rels/slide27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5.xml"/><Relationship Id="rId3" Type="http://schemas.openxmlformats.org/officeDocument/2006/relationships/image" Target="../media/image3.jpg"/></Relationships>
</file>

<file path=ppt/slides/_rels/slide27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6.xml"/><Relationship Id="rId3" Type="http://schemas.openxmlformats.org/officeDocument/2006/relationships/image" Target="../media/image3.jpg"/></Relationships>
</file>

<file path=ppt/slides/_rels/slide27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7.xml"/><Relationship Id="rId3" Type="http://schemas.openxmlformats.org/officeDocument/2006/relationships/image" Target="../media/image3.jpg"/></Relationships>
</file>

<file path=ppt/slides/_rels/slide27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8.xml"/><Relationship Id="rId3" Type="http://schemas.openxmlformats.org/officeDocument/2006/relationships/image" Target="../media/image3.jpg"/></Relationships>
</file>

<file path=ppt/slides/_rels/slide27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59.xml"/><Relationship Id="rId3" Type="http://schemas.openxmlformats.org/officeDocument/2006/relationships/image" Target="../media/image4.jpg"/></Relationships>
</file>

<file path=ppt/slides/_rels/slide2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6.xml"/><Relationship Id="rId3" Type="http://schemas.openxmlformats.org/officeDocument/2006/relationships/image" Target="../media/image3.jpg"/></Relationships>
</file>

<file path=ppt/slides/_rels/slide27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60.xml"/><Relationship Id="rId3" Type="http://schemas.openxmlformats.org/officeDocument/2006/relationships/image" Target="../media/image4.jpg"/></Relationships>
</file>

<file path=ppt/slides/_rels/slide27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61.xml"/><Relationship Id="rId3" Type="http://schemas.openxmlformats.org/officeDocument/2006/relationships/image" Target="../media/image4.jpg"/></Relationships>
</file>

<file path=ppt/slides/_rels/slide27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62.xml"/><Relationship Id="rId3" Type="http://schemas.openxmlformats.org/officeDocument/2006/relationships/image" Target="../media/image4.jpg"/></Relationships>
</file>

<file path=ppt/slides/_rels/slide27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63.xml"/><Relationship Id="rId3" Type="http://schemas.openxmlformats.org/officeDocument/2006/relationships/image" Target="../media/image4.jpg"/></Relationships>
</file>

<file path=ppt/slides/_rels/slide27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64.xml"/><Relationship Id="rId3" Type="http://schemas.openxmlformats.org/officeDocument/2006/relationships/image" Target="../media/image4.jpg"/></Relationships>
</file>

<file path=ppt/slides/_rels/slide27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65.xml"/><Relationship Id="rId3" Type="http://schemas.openxmlformats.org/officeDocument/2006/relationships/image" Target="../media/image5.jpg"/></Relationships>
</file>

<file path=ppt/slides/_rels/slide27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66.xml"/><Relationship Id="rId3" Type="http://schemas.openxmlformats.org/officeDocument/2006/relationships/image" Target="../media/image5.jpg"/></Relationships>
</file>

<file path=ppt/slides/_rels/slide27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67.xml"/><Relationship Id="rId3" Type="http://schemas.openxmlformats.org/officeDocument/2006/relationships/image" Target="../media/image5.jpg"/></Relationships>
</file>

<file path=ppt/slides/_rels/slide27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68.xml"/><Relationship Id="rId3" Type="http://schemas.openxmlformats.org/officeDocument/2006/relationships/image" Target="../media/image5.jpg"/></Relationships>
</file>

<file path=ppt/slides/_rels/slide27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69.xml"/><Relationship Id="rId3" Type="http://schemas.openxmlformats.org/officeDocument/2006/relationships/image" Target="../media/image5.jpg"/></Relationships>
</file>

<file path=ppt/slides/_rels/slide2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7.xml"/><Relationship Id="rId3" Type="http://schemas.openxmlformats.org/officeDocument/2006/relationships/image" Target="../media/image3.jpg"/></Relationships>
</file>

<file path=ppt/slides/_rels/slide27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70.xml"/><Relationship Id="rId3" Type="http://schemas.openxmlformats.org/officeDocument/2006/relationships/image" Target="../media/image2.jpg"/></Relationships>
</file>

<file path=ppt/slides/_rels/slide27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71.xml"/><Relationship Id="rId3" Type="http://schemas.openxmlformats.org/officeDocument/2006/relationships/image" Target="../media/image2.jpg"/></Relationships>
</file>

<file path=ppt/slides/_rels/slide27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72.xml"/><Relationship Id="rId3" Type="http://schemas.openxmlformats.org/officeDocument/2006/relationships/image" Target="../media/image2.jpg"/></Relationships>
</file>

<file path=ppt/slides/_rels/slide27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73.xml"/><Relationship Id="rId3" Type="http://schemas.openxmlformats.org/officeDocument/2006/relationships/image" Target="../media/image2.jpg"/></Relationships>
</file>

<file path=ppt/slides/_rels/slide27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74.xml"/><Relationship Id="rId3" Type="http://schemas.openxmlformats.org/officeDocument/2006/relationships/image" Target="../media/image2.jpg"/></Relationships>
</file>

<file path=ppt/slides/_rels/slide27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75.xml"/><Relationship Id="rId3" Type="http://schemas.openxmlformats.org/officeDocument/2006/relationships/image" Target="../media/image2.jpg"/></Relationships>
</file>

<file path=ppt/slides/_rels/slide27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76.xml"/><Relationship Id="rId3" Type="http://schemas.openxmlformats.org/officeDocument/2006/relationships/image" Target="../media/image5.jpg"/></Relationships>
</file>

<file path=ppt/slides/_rels/slide27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77.xml"/><Relationship Id="rId3" Type="http://schemas.openxmlformats.org/officeDocument/2006/relationships/image" Target="../media/image5.jpg"/></Relationships>
</file>

<file path=ppt/slides/_rels/slide27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78.xml"/><Relationship Id="rId3" Type="http://schemas.openxmlformats.org/officeDocument/2006/relationships/image" Target="../media/image5.jpg"/></Relationships>
</file>

<file path=ppt/slides/_rels/slide27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79.xml"/><Relationship Id="rId3" Type="http://schemas.openxmlformats.org/officeDocument/2006/relationships/image" Target="../media/image5.jpg"/></Relationships>
</file>

<file path=ppt/slides/_rels/slide2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8.xml"/><Relationship Id="rId3" Type="http://schemas.openxmlformats.org/officeDocument/2006/relationships/image" Target="../media/image3.jpg"/></Relationships>
</file>

<file path=ppt/slides/_rels/slide27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80.xml"/><Relationship Id="rId3" Type="http://schemas.openxmlformats.org/officeDocument/2006/relationships/image" Target="../media/image5.jpg"/></Relationships>
</file>

<file path=ppt/slides/_rels/slide27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81.xml"/><Relationship Id="rId3" Type="http://schemas.openxmlformats.org/officeDocument/2006/relationships/image" Target="../media/image1.jpg"/></Relationships>
</file>

<file path=ppt/slides/_rels/slide27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82.xml"/><Relationship Id="rId3" Type="http://schemas.openxmlformats.org/officeDocument/2006/relationships/image" Target="../media/image1.jpg"/></Relationships>
</file>

<file path=ppt/slides/_rels/slide27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83.xml"/><Relationship Id="rId3" Type="http://schemas.openxmlformats.org/officeDocument/2006/relationships/image" Target="../media/image1.jpg"/></Relationships>
</file>

<file path=ppt/slides/_rels/slide27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84.xml"/><Relationship Id="rId3" Type="http://schemas.openxmlformats.org/officeDocument/2006/relationships/image" Target="../media/image1.jpg"/></Relationships>
</file>

<file path=ppt/slides/_rels/slide27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85.xml"/><Relationship Id="rId3" Type="http://schemas.openxmlformats.org/officeDocument/2006/relationships/image" Target="../media/image1.jpg"/></Relationships>
</file>

<file path=ppt/slides/_rels/slide27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86.xml"/><Relationship Id="rId3" Type="http://schemas.openxmlformats.org/officeDocument/2006/relationships/image" Target="../media/image2.jpg"/></Relationships>
</file>

<file path=ppt/slides/_rels/slide27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87.xml"/><Relationship Id="rId3" Type="http://schemas.openxmlformats.org/officeDocument/2006/relationships/image" Target="../media/image2.jpg"/></Relationships>
</file>

<file path=ppt/slides/_rels/slide27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88.xml"/><Relationship Id="rId3" Type="http://schemas.openxmlformats.org/officeDocument/2006/relationships/image" Target="../media/image2.jpg"/></Relationships>
</file>

<file path=ppt/slides/_rels/slide27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89.xml"/><Relationship Id="rId3" Type="http://schemas.openxmlformats.org/officeDocument/2006/relationships/image" Target="../media/image2.jpg"/></Relationships>
</file>

<file path=ppt/slides/_rels/slide2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.xml"/><Relationship Id="rId3" Type="http://schemas.openxmlformats.org/officeDocument/2006/relationships/image" Target="../media/image3.jpg"/></Relationships>
</file>

<file path=ppt/slides/_rels/slide27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0.xml"/><Relationship Id="rId3" Type="http://schemas.openxmlformats.org/officeDocument/2006/relationships/image" Target="../media/image2.jpg"/></Relationships>
</file>

<file path=ppt/slides/_rels/slide27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1.xml"/><Relationship Id="rId3" Type="http://schemas.openxmlformats.org/officeDocument/2006/relationships/image" Target="../media/image3.jpg"/></Relationships>
</file>

<file path=ppt/slides/_rels/slide27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2.xml"/><Relationship Id="rId3" Type="http://schemas.openxmlformats.org/officeDocument/2006/relationships/image" Target="../media/image3.jpg"/></Relationships>
</file>

<file path=ppt/slides/_rels/slide27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3.xml"/><Relationship Id="rId3" Type="http://schemas.openxmlformats.org/officeDocument/2006/relationships/image" Target="../media/image3.jpg"/></Relationships>
</file>

<file path=ppt/slides/_rels/slide27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4.xml"/><Relationship Id="rId3" Type="http://schemas.openxmlformats.org/officeDocument/2006/relationships/image" Target="../media/image3.jpg"/></Relationships>
</file>

<file path=ppt/slides/_rels/slide27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5.xml"/><Relationship Id="rId3" Type="http://schemas.openxmlformats.org/officeDocument/2006/relationships/image" Target="../media/image3.jpg"/></Relationships>
</file>

<file path=ppt/slides/_rels/slide27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6.xml"/><Relationship Id="rId3" Type="http://schemas.openxmlformats.org/officeDocument/2006/relationships/image" Target="../media/image4.jpg"/></Relationships>
</file>

<file path=ppt/slides/_rels/slide27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7.xml"/><Relationship Id="rId3" Type="http://schemas.openxmlformats.org/officeDocument/2006/relationships/image" Target="../media/image4.jpg"/></Relationships>
</file>

<file path=ppt/slides/_rels/slide27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8.xml"/><Relationship Id="rId3" Type="http://schemas.openxmlformats.org/officeDocument/2006/relationships/image" Target="../media/image4.jpg"/></Relationships>
</file>

<file path=ppt/slides/_rels/slide27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99.xml"/><Relationship Id="rId3" Type="http://schemas.openxmlformats.org/officeDocument/2006/relationships/image" Target="../media/image4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jpg"/></Relationships>
</file>

<file path=ppt/slides/_rels/slide2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0.xml"/><Relationship Id="rId3" Type="http://schemas.openxmlformats.org/officeDocument/2006/relationships/image" Target="../media/image4.jpg"/></Relationships>
</file>

<file path=ppt/slides/_rels/slide28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00.xml"/><Relationship Id="rId3" Type="http://schemas.openxmlformats.org/officeDocument/2006/relationships/image" Target="../media/image4.jpg"/></Relationships>
</file>

<file path=ppt/slides/_rels/slide28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01.xml"/><Relationship Id="rId3" Type="http://schemas.openxmlformats.org/officeDocument/2006/relationships/image" Target="../media/image4.jpg"/></Relationships>
</file>

<file path=ppt/slides/_rels/slide28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02.xml"/><Relationship Id="rId3" Type="http://schemas.openxmlformats.org/officeDocument/2006/relationships/image" Target="../media/image5.jpg"/></Relationships>
</file>

<file path=ppt/slides/_rels/slide28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03.xml"/><Relationship Id="rId3" Type="http://schemas.openxmlformats.org/officeDocument/2006/relationships/image" Target="../media/image5.jpg"/></Relationships>
</file>

<file path=ppt/slides/_rels/slide28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04.xml"/><Relationship Id="rId3" Type="http://schemas.openxmlformats.org/officeDocument/2006/relationships/image" Target="../media/image5.jpg"/></Relationships>
</file>

<file path=ppt/slides/_rels/slide28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05.xml"/><Relationship Id="rId3" Type="http://schemas.openxmlformats.org/officeDocument/2006/relationships/image" Target="../media/image5.jpg"/></Relationships>
</file>

<file path=ppt/slides/_rels/slide28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06.xml"/><Relationship Id="rId3" Type="http://schemas.openxmlformats.org/officeDocument/2006/relationships/image" Target="../media/image5.jpg"/></Relationships>
</file>

<file path=ppt/slides/_rels/slide28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07.xml"/><Relationship Id="rId3" Type="http://schemas.openxmlformats.org/officeDocument/2006/relationships/image" Target="../media/image2.jpg"/></Relationships>
</file>

<file path=ppt/slides/_rels/slide28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08.xml"/><Relationship Id="rId3" Type="http://schemas.openxmlformats.org/officeDocument/2006/relationships/image" Target="../media/image2.jpg"/></Relationships>
</file>

<file path=ppt/slides/_rels/slide28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09.xml"/><Relationship Id="rId3" Type="http://schemas.openxmlformats.org/officeDocument/2006/relationships/image" Target="../media/image2.jpg"/></Relationships>
</file>

<file path=ppt/slides/_rels/slide2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1.xml"/><Relationship Id="rId3" Type="http://schemas.openxmlformats.org/officeDocument/2006/relationships/image" Target="../media/image4.jpg"/></Relationships>
</file>

<file path=ppt/slides/_rels/slide28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10.xml"/><Relationship Id="rId3" Type="http://schemas.openxmlformats.org/officeDocument/2006/relationships/image" Target="../media/image2.jpg"/></Relationships>
</file>

<file path=ppt/slides/_rels/slide28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11.xml"/><Relationship Id="rId3" Type="http://schemas.openxmlformats.org/officeDocument/2006/relationships/image" Target="../media/image2.jpg"/></Relationships>
</file>

<file path=ppt/slides/_rels/slide28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12.xml"/><Relationship Id="rId3" Type="http://schemas.openxmlformats.org/officeDocument/2006/relationships/image" Target="../media/image2.jpg"/></Relationships>
</file>

<file path=ppt/slides/_rels/slide28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13.xml"/><Relationship Id="rId3" Type="http://schemas.openxmlformats.org/officeDocument/2006/relationships/image" Target="../media/image5.jpg"/></Relationships>
</file>

<file path=ppt/slides/_rels/slide28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14.xml"/><Relationship Id="rId3" Type="http://schemas.openxmlformats.org/officeDocument/2006/relationships/image" Target="../media/image5.jpg"/></Relationships>
</file>

<file path=ppt/slides/_rels/slide28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15.xml"/><Relationship Id="rId3" Type="http://schemas.openxmlformats.org/officeDocument/2006/relationships/image" Target="../media/image5.jpg"/></Relationships>
</file>

<file path=ppt/slides/_rels/slide28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16.xml"/><Relationship Id="rId3" Type="http://schemas.openxmlformats.org/officeDocument/2006/relationships/image" Target="../media/image5.jpg"/></Relationships>
</file>

<file path=ppt/slides/_rels/slide28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17.xml"/><Relationship Id="rId3" Type="http://schemas.openxmlformats.org/officeDocument/2006/relationships/image" Target="../media/image5.jpg"/></Relationships>
</file>

<file path=ppt/slides/_rels/slide28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18.xml"/><Relationship Id="rId3" Type="http://schemas.openxmlformats.org/officeDocument/2006/relationships/image" Target="../media/image1.jpg"/></Relationships>
</file>

<file path=ppt/slides/_rels/slide28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19.xml"/><Relationship Id="rId3" Type="http://schemas.openxmlformats.org/officeDocument/2006/relationships/image" Target="../media/image1.jpg"/></Relationships>
</file>

<file path=ppt/slides/_rels/slide2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2.xml"/><Relationship Id="rId3" Type="http://schemas.openxmlformats.org/officeDocument/2006/relationships/image" Target="../media/image4.jpg"/></Relationships>
</file>

<file path=ppt/slides/_rels/slide28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20.xml"/><Relationship Id="rId3" Type="http://schemas.openxmlformats.org/officeDocument/2006/relationships/image" Target="../media/image1.jpg"/></Relationships>
</file>

<file path=ppt/slides/_rels/slide28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21.xml"/><Relationship Id="rId3" Type="http://schemas.openxmlformats.org/officeDocument/2006/relationships/image" Target="../media/image1.jpg"/></Relationships>
</file>

<file path=ppt/slides/_rels/slide28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22.xml"/><Relationship Id="rId3" Type="http://schemas.openxmlformats.org/officeDocument/2006/relationships/image" Target="../media/image1.jpg"/></Relationships>
</file>

<file path=ppt/slides/_rels/slide28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23.xml"/><Relationship Id="rId3" Type="http://schemas.openxmlformats.org/officeDocument/2006/relationships/image" Target="../media/image2.jpg"/></Relationships>
</file>

<file path=ppt/slides/_rels/slide28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24.xml"/><Relationship Id="rId3" Type="http://schemas.openxmlformats.org/officeDocument/2006/relationships/image" Target="../media/image2.jpg"/></Relationships>
</file>

<file path=ppt/slides/_rels/slide28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25.xml"/><Relationship Id="rId3" Type="http://schemas.openxmlformats.org/officeDocument/2006/relationships/image" Target="../media/image2.jpg"/></Relationships>
</file>

<file path=ppt/slides/_rels/slide28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26.xml"/><Relationship Id="rId3" Type="http://schemas.openxmlformats.org/officeDocument/2006/relationships/image" Target="../media/image2.jpg"/></Relationships>
</file>

<file path=ppt/slides/_rels/slide28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27.xml"/><Relationship Id="rId3" Type="http://schemas.openxmlformats.org/officeDocument/2006/relationships/image" Target="../media/image2.jpg"/></Relationships>
</file>

<file path=ppt/slides/_rels/slide28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28.xml"/><Relationship Id="rId3" Type="http://schemas.openxmlformats.org/officeDocument/2006/relationships/image" Target="../media/image3.jpg"/></Relationships>
</file>

<file path=ppt/slides/_rels/slide28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29.xml"/><Relationship Id="rId3" Type="http://schemas.openxmlformats.org/officeDocument/2006/relationships/image" Target="../media/image3.jpg"/></Relationships>
</file>

<file path=ppt/slides/_rels/slide2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.xml"/><Relationship Id="rId3" Type="http://schemas.openxmlformats.org/officeDocument/2006/relationships/image" Target="../media/image4.jpg"/></Relationships>
</file>

<file path=ppt/slides/_rels/slide28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0.xml"/><Relationship Id="rId3" Type="http://schemas.openxmlformats.org/officeDocument/2006/relationships/image" Target="../media/image3.jpg"/></Relationships>
</file>

<file path=ppt/slides/_rels/slide28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1.xml"/><Relationship Id="rId3" Type="http://schemas.openxmlformats.org/officeDocument/2006/relationships/image" Target="../media/image3.jpg"/></Relationships>
</file>

<file path=ppt/slides/_rels/slide28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2.xml"/><Relationship Id="rId3" Type="http://schemas.openxmlformats.org/officeDocument/2006/relationships/image" Target="../media/image3.jpg"/></Relationships>
</file>

<file path=ppt/slides/_rels/slide28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3.xml"/><Relationship Id="rId3" Type="http://schemas.openxmlformats.org/officeDocument/2006/relationships/image" Target="../media/image4.jpg"/></Relationships>
</file>

<file path=ppt/slides/_rels/slide28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4.xml"/><Relationship Id="rId3" Type="http://schemas.openxmlformats.org/officeDocument/2006/relationships/image" Target="../media/image4.jpg"/></Relationships>
</file>

<file path=ppt/slides/_rels/slide28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5.xml"/><Relationship Id="rId3" Type="http://schemas.openxmlformats.org/officeDocument/2006/relationships/image" Target="../media/image4.jpg"/></Relationships>
</file>

<file path=ppt/slides/_rels/slide28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6.xml"/><Relationship Id="rId3" Type="http://schemas.openxmlformats.org/officeDocument/2006/relationships/image" Target="../media/image4.jpg"/></Relationships>
</file>

<file path=ppt/slides/_rels/slide28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7.xml"/><Relationship Id="rId3" Type="http://schemas.openxmlformats.org/officeDocument/2006/relationships/image" Target="../media/image4.jpg"/></Relationships>
</file>

<file path=ppt/slides/_rels/slide28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38.xml"/><Relationship Id="rId3" Type="http://schemas.openxmlformats.org/officeDocument/2006/relationships/image" Target="../media/image4.jpg"/></Relationships>
</file>

<file path=ppt/slides/_rels/slide28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39.xml"/><Relationship Id="rId3" Type="http://schemas.openxmlformats.org/officeDocument/2006/relationships/image" Target="../media/image5.jpg"/></Relationships>
</file>

<file path=ppt/slides/_rels/slide2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4.xml"/><Relationship Id="rId3" Type="http://schemas.openxmlformats.org/officeDocument/2006/relationships/image" Target="../media/image4.jpg"/></Relationships>
</file>

<file path=ppt/slides/_rels/slide28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40.xml"/><Relationship Id="rId3" Type="http://schemas.openxmlformats.org/officeDocument/2006/relationships/image" Target="../media/image5.jpg"/></Relationships>
</file>

<file path=ppt/slides/_rels/slide28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41.xml"/><Relationship Id="rId3" Type="http://schemas.openxmlformats.org/officeDocument/2006/relationships/image" Target="../media/image5.jpg"/></Relationships>
</file>

<file path=ppt/slides/_rels/slide28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42.xml"/><Relationship Id="rId3" Type="http://schemas.openxmlformats.org/officeDocument/2006/relationships/image" Target="../media/image5.jpg"/></Relationships>
</file>

<file path=ppt/slides/_rels/slide28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43.xml"/><Relationship Id="rId3" Type="http://schemas.openxmlformats.org/officeDocument/2006/relationships/image" Target="../media/image5.jpg"/></Relationships>
</file>

<file path=ppt/slides/_rels/slide28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44.xml"/><Relationship Id="rId3" Type="http://schemas.openxmlformats.org/officeDocument/2006/relationships/image" Target="../media/image2.jpg"/></Relationships>
</file>

<file path=ppt/slides/_rels/slide28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45.xml"/><Relationship Id="rId3" Type="http://schemas.openxmlformats.org/officeDocument/2006/relationships/image" Target="../media/image2.jpg"/></Relationships>
</file>

<file path=ppt/slides/_rels/slide28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46.xml"/><Relationship Id="rId3" Type="http://schemas.openxmlformats.org/officeDocument/2006/relationships/image" Target="../media/image2.jpg"/></Relationships>
</file>

<file path=ppt/slides/_rels/slide28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47.xml"/><Relationship Id="rId3" Type="http://schemas.openxmlformats.org/officeDocument/2006/relationships/image" Target="../media/image2.jpg"/></Relationships>
</file>

<file path=ppt/slides/_rels/slide28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48.xml"/><Relationship Id="rId3" Type="http://schemas.openxmlformats.org/officeDocument/2006/relationships/image" Target="../media/image2.jpg"/></Relationships>
</file>

<file path=ppt/slides/_rels/slide28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49.xml"/><Relationship Id="rId3" Type="http://schemas.openxmlformats.org/officeDocument/2006/relationships/image" Target="../media/image2.jpg"/></Relationships>
</file>

<file path=ppt/slides/_rels/slide2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5.xml"/><Relationship Id="rId3" Type="http://schemas.openxmlformats.org/officeDocument/2006/relationships/image" Target="../media/image4.jpg"/></Relationships>
</file>

<file path=ppt/slides/_rels/slide28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50.xml"/><Relationship Id="rId3" Type="http://schemas.openxmlformats.org/officeDocument/2006/relationships/image" Target="../media/image5.jpg"/></Relationships>
</file>

<file path=ppt/slides/_rels/slide28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51.xml"/><Relationship Id="rId3" Type="http://schemas.openxmlformats.org/officeDocument/2006/relationships/image" Target="../media/image5.jpg"/></Relationships>
</file>

<file path=ppt/slides/_rels/slide28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52.xml"/><Relationship Id="rId3" Type="http://schemas.openxmlformats.org/officeDocument/2006/relationships/image" Target="../media/image5.jpg"/></Relationships>
</file>

<file path=ppt/slides/_rels/slide28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53.xml"/><Relationship Id="rId3" Type="http://schemas.openxmlformats.org/officeDocument/2006/relationships/image" Target="../media/image5.jpg"/></Relationships>
</file>

<file path=ppt/slides/_rels/slide28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54.xml"/><Relationship Id="rId3" Type="http://schemas.openxmlformats.org/officeDocument/2006/relationships/image" Target="../media/image5.jpg"/></Relationships>
</file>

<file path=ppt/slides/_rels/slide28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55.xml"/><Relationship Id="rId3" Type="http://schemas.openxmlformats.org/officeDocument/2006/relationships/image" Target="../media/image1.jpg"/></Relationships>
</file>

<file path=ppt/slides/_rels/slide28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56.xml"/><Relationship Id="rId3" Type="http://schemas.openxmlformats.org/officeDocument/2006/relationships/image" Target="../media/image1.jpg"/></Relationships>
</file>

<file path=ppt/slides/_rels/slide28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57.xml"/><Relationship Id="rId3" Type="http://schemas.openxmlformats.org/officeDocument/2006/relationships/image" Target="../media/image1.jpg"/></Relationships>
</file>

<file path=ppt/slides/_rels/slide28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58.xml"/><Relationship Id="rId3" Type="http://schemas.openxmlformats.org/officeDocument/2006/relationships/image" Target="../media/image1.jpg"/></Relationships>
</file>

<file path=ppt/slides/_rels/slide28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59.xml"/><Relationship Id="rId3" Type="http://schemas.openxmlformats.org/officeDocument/2006/relationships/image" Target="../media/image1.jpg"/></Relationships>
</file>

<file path=ppt/slides/_rels/slide2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6.xml"/><Relationship Id="rId3" Type="http://schemas.openxmlformats.org/officeDocument/2006/relationships/image" Target="../media/image5.jpg"/></Relationships>
</file>

<file path=ppt/slides/_rels/slide28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0.xml"/><Relationship Id="rId3" Type="http://schemas.openxmlformats.org/officeDocument/2006/relationships/image" Target="../media/image2.jpg"/></Relationships>
</file>

<file path=ppt/slides/_rels/slide28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1.xml"/><Relationship Id="rId3" Type="http://schemas.openxmlformats.org/officeDocument/2006/relationships/image" Target="../media/image2.jpg"/></Relationships>
</file>

<file path=ppt/slides/_rels/slide28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2.xml"/><Relationship Id="rId3" Type="http://schemas.openxmlformats.org/officeDocument/2006/relationships/image" Target="../media/image2.jpg"/></Relationships>
</file>

<file path=ppt/slides/_rels/slide28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3.xml"/><Relationship Id="rId3" Type="http://schemas.openxmlformats.org/officeDocument/2006/relationships/image" Target="../media/image2.jpg"/></Relationships>
</file>

<file path=ppt/slides/_rels/slide28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4.xml"/><Relationship Id="rId3" Type="http://schemas.openxmlformats.org/officeDocument/2006/relationships/image" Target="../media/image2.jpg"/></Relationships>
</file>

<file path=ppt/slides/_rels/slide28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5.xml"/><Relationship Id="rId3" Type="http://schemas.openxmlformats.org/officeDocument/2006/relationships/image" Target="../media/image3.jpg"/></Relationships>
</file>

<file path=ppt/slides/_rels/slide28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6.xml"/><Relationship Id="rId3" Type="http://schemas.openxmlformats.org/officeDocument/2006/relationships/image" Target="../media/image3.jpg"/></Relationships>
</file>

<file path=ppt/slides/_rels/slide28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7.xml"/><Relationship Id="rId3" Type="http://schemas.openxmlformats.org/officeDocument/2006/relationships/image" Target="../media/image3.jpg"/></Relationships>
</file>

<file path=ppt/slides/_rels/slide28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8.xml"/><Relationship Id="rId3" Type="http://schemas.openxmlformats.org/officeDocument/2006/relationships/image" Target="../media/image3.jpg"/></Relationships>
</file>

<file path=ppt/slides/_rels/slide28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69.xml"/><Relationship Id="rId3" Type="http://schemas.openxmlformats.org/officeDocument/2006/relationships/image" Target="../media/image3.jpg"/></Relationships>
</file>

<file path=ppt/slides/_rels/slide2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7.xml"/><Relationship Id="rId3" Type="http://schemas.openxmlformats.org/officeDocument/2006/relationships/image" Target="../media/image5.jpg"/></Relationships>
</file>

<file path=ppt/slides/_rels/slide28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70.xml"/><Relationship Id="rId3" Type="http://schemas.openxmlformats.org/officeDocument/2006/relationships/image" Target="../media/image4.jpg"/></Relationships>
</file>

<file path=ppt/slides/_rels/slide28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71.xml"/><Relationship Id="rId3" Type="http://schemas.openxmlformats.org/officeDocument/2006/relationships/image" Target="../media/image4.jpg"/></Relationships>
</file>

<file path=ppt/slides/_rels/slide28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72.xml"/><Relationship Id="rId3" Type="http://schemas.openxmlformats.org/officeDocument/2006/relationships/image" Target="../media/image4.jpg"/></Relationships>
</file>

<file path=ppt/slides/_rels/slide28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73.xml"/><Relationship Id="rId3" Type="http://schemas.openxmlformats.org/officeDocument/2006/relationships/image" Target="../media/image4.jpg"/></Relationships>
</file>

<file path=ppt/slides/_rels/slide28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74.xml"/><Relationship Id="rId3" Type="http://schemas.openxmlformats.org/officeDocument/2006/relationships/image" Target="../media/image4.jpg"/></Relationships>
</file>

<file path=ppt/slides/_rels/slide28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75.xml"/><Relationship Id="rId3" Type="http://schemas.openxmlformats.org/officeDocument/2006/relationships/image" Target="../media/image4.jpg"/></Relationships>
</file>

<file path=ppt/slides/_rels/slide28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76.xml"/><Relationship Id="rId3" Type="http://schemas.openxmlformats.org/officeDocument/2006/relationships/image" Target="../media/image5.jpg"/></Relationships>
</file>

<file path=ppt/slides/_rels/slide28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77.xml"/><Relationship Id="rId3" Type="http://schemas.openxmlformats.org/officeDocument/2006/relationships/image" Target="../media/image5.jpg"/></Relationships>
</file>

<file path=ppt/slides/_rels/slide28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78.xml"/><Relationship Id="rId3" Type="http://schemas.openxmlformats.org/officeDocument/2006/relationships/image" Target="../media/image5.jpg"/></Relationships>
</file>

<file path=ppt/slides/_rels/slide28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79.xml"/><Relationship Id="rId3" Type="http://schemas.openxmlformats.org/officeDocument/2006/relationships/image" Target="../media/image5.jpg"/></Relationships>
</file>

<file path=ppt/slides/_rels/slide2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8.xml"/><Relationship Id="rId3" Type="http://schemas.openxmlformats.org/officeDocument/2006/relationships/image" Target="../media/image5.jpg"/></Relationships>
</file>

<file path=ppt/slides/_rels/slide28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80.xml"/><Relationship Id="rId3" Type="http://schemas.openxmlformats.org/officeDocument/2006/relationships/image" Target="../media/image5.jpg"/></Relationships>
</file>

<file path=ppt/slides/_rels/slide28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81.xml"/><Relationship Id="rId3" Type="http://schemas.openxmlformats.org/officeDocument/2006/relationships/image" Target="../media/image2.jpg"/></Relationships>
</file>

<file path=ppt/slides/_rels/slide28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82.xml"/><Relationship Id="rId3" Type="http://schemas.openxmlformats.org/officeDocument/2006/relationships/image" Target="../media/image2.jpg"/></Relationships>
</file>

<file path=ppt/slides/_rels/slide28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83.xml"/><Relationship Id="rId3" Type="http://schemas.openxmlformats.org/officeDocument/2006/relationships/image" Target="../media/image2.jpg"/></Relationships>
</file>

<file path=ppt/slides/_rels/slide28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84.xml"/><Relationship Id="rId3" Type="http://schemas.openxmlformats.org/officeDocument/2006/relationships/image" Target="../media/image2.jpg"/></Relationships>
</file>

<file path=ppt/slides/_rels/slide28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85.xml"/><Relationship Id="rId3" Type="http://schemas.openxmlformats.org/officeDocument/2006/relationships/image" Target="../media/image2.jpg"/></Relationships>
</file>

<file path=ppt/slides/_rels/slide28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86.xml"/><Relationship Id="rId3" Type="http://schemas.openxmlformats.org/officeDocument/2006/relationships/image" Target="../media/image2.jpg"/></Relationships>
</file>

<file path=ppt/slides/_rels/slide28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87.xml"/><Relationship Id="rId3" Type="http://schemas.openxmlformats.org/officeDocument/2006/relationships/image" Target="../media/image5.jpg"/></Relationships>
</file>

<file path=ppt/slides/_rels/slide28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88.xml"/><Relationship Id="rId3" Type="http://schemas.openxmlformats.org/officeDocument/2006/relationships/image" Target="../media/image5.jpg"/></Relationships>
</file>

<file path=ppt/slides/_rels/slide28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89.xml"/><Relationship Id="rId3" Type="http://schemas.openxmlformats.org/officeDocument/2006/relationships/image" Target="../media/image5.jpg"/></Relationships>
</file>

<file path=ppt/slides/_rels/slide2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9.xml"/><Relationship Id="rId3" Type="http://schemas.openxmlformats.org/officeDocument/2006/relationships/image" Target="../media/image5.jpg"/></Relationships>
</file>

<file path=ppt/slides/_rels/slide28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90.xml"/><Relationship Id="rId3" Type="http://schemas.openxmlformats.org/officeDocument/2006/relationships/image" Target="../media/image5.jpg"/></Relationships>
</file>

<file path=ppt/slides/_rels/slide28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91.xml"/><Relationship Id="rId3" Type="http://schemas.openxmlformats.org/officeDocument/2006/relationships/image" Target="../media/image5.jpg"/></Relationships>
</file>

<file path=ppt/slides/_rels/slide28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92.xml"/><Relationship Id="rId3" Type="http://schemas.openxmlformats.org/officeDocument/2006/relationships/image" Target="../media/image1.jpg"/></Relationships>
</file>

<file path=ppt/slides/_rels/slide28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93.xml"/><Relationship Id="rId3" Type="http://schemas.openxmlformats.org/officeDocument/2006/relationships/image" Target="../media/image1.jpg"/></Relationships>
</file>

<file path=ppt/slides/_rels/slide28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94.xml"/><Relationship Id="rId3" Type="http://schemas.openxmlformats.org/officeDocument/2006/relationships/image" Target="../media/image1.jpg"/></Relationships>
</file>

<file path=ppt/slides/_rels/slide28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95.xml"/><Relationship Id="rId3" Type="http://schemas.openxmlformats.org/officeDocument/2006/relationships/image" Target="../media/image1.jpg"/></Relationships>
</file>

<file path=ppt/slides/_rels/slide28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96.xml"/><Relationship Id="rId3" Type="http://schemas.openxmlformats.org/officeDocument/2006/relationships/image" Target="../media/image1.jpg"/></Relationships>
</file>

<file path=ppt/slides/_rels/slide28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97.xml"/><Relationship Id="rId3" Type="http://schemas.openxmlformats.org/officeDocument/2006/relationships/image" Target="../media/image2.jpg"/></Relationships>
</file>

<file path=ppt/slides/_rels/slide28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98.xml"/><Relationship Id="rId3" Type="http://schemas.openxmlformats.org/officeDocument/2006/relationships/image" Target="../media/image2.jpg"/></Relationships>
</file>

<file path=ppt/slides/_rels/slide28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99.xml"/><Relationship Id="rId3" Type="http://schemas.openxmlformats.org/officeDocument/2006/relationships/image" Target="../media/image2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jpg"/></Relationships>
</file>

<file path=ppt/slides/_rels/slide2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0.xml"/><Relationship Id="rId3" Type="http://schemas.openxmlformats.org/officeDocument/2006/relationships/image" Target="../media/image5.jpg"/></Relationships>
</file>

<file path=ppt/slides/_rels/slide29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0.xml"/><Relationship Id="rId3" Type="http://schemas.openxmlformats.org/officeDocument/2006/relationships/image" Target="../media/image2.jpg"/></Relationships>
</file>

<file path=ppt/slides/_rels/slide29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1.xml"/><Relationship Id="rId3" Type="http://schemas.openxmlformats.org/officeDocument/2006/relationships/image" Target="../media/image2.jpg"/></Relationships>
</file>

<file path=ppt/slides/_rels/slide29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2.xml"/><Relationship Id="rId3" Type="http://schemas.openxmlformats.org/officeDocument/2006/relationships/image" Target="../media/image3.jpg"/></Relationships>
</file>

<file path=ppt/slides/_rels/slide29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3.xml"/><Relationship Id="rId3" Type="http://schemas.openxmlformats.org/officeDocument/2006/relationships/image" Target="../media/image3.jpg"/></Relationships>
</file>

<file path=ppt/slides/_rels/slide29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4.xml"/><Relationship Id="rId3" Type="http://schemas.openxmlformats.org/officeDocument/2006/relationships/image" Target="../media/image3.jpg"/></Relationships>
</file>

<file path=ppt/slides/_rels/slide29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5.xml"/><Relationship Id="rId3" Type="http://schemas.openxmlformats.org/officeDocument/2006/relationships/image" Target="../media/image3.jpg"/></Relationships>
</file>

<file path=ppt/slides/_rels/slide29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6.xml"/><Relationship Id="rId3" Type="http://schemas.openxmlformats.org/officeDocument/2006/relationships/image" Target="../media/image3.jpg"/></Relationships>
</file>

<file path=ppt/slides/_rels/slide29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7.xml"/><Relationship Id="rId3" Type="http://schemas.openxmlformats.org/officeDocument/2006/relationships/image" Target="../media/image4.jpg"/></Relationships>
</file>

<file path=ppt/slides/_rels/slide29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8.xml"/><Relationship Id="rId3" Type="http://schemas.openxmlformats.org/officeDocument/2006/relationships/image" Target="../media/image4.jpg"/></Relationships>
</file>

<file path=ppt/slides/_rels/slide29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09.xml"/><Relationship Id="rId3" Type="http://schemas.openxmlformats.org/officeDocument/2006/relationships/image" Target="../media/image4.jpg"/></Relationships>
</file>

<file path=ppt/slides/_rels/slide2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1.xml"/><Relationship Id="rId3" Type="http://schemas.openxmlformats.org/officeDocument/2006/relationships/image" Target="../media/image2.jpg"/></Relationships>
</file>

<file path=ppt/slides/_rels/slide29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10.xml"/><Relationship Id="rId3" Type="http://schemas.openxmlformats.org/officeDocument/2006/relationships/image" Target="../media/image4.jpg"/></Relationships>
</file>

<file path=ppt/slides/_rels/slide29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11.xml"/><Relationship Id="rId3" Type="http://schemas.openxmlformats.org/officeDocument/2006/relationships/image" Target="../media/image4.jpg"/></Relationships>
</file>

<file path=ppt/slides/_rels/slide29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12.xml"/><Relationship Id="rId3" Type="http://schemas.openxmlformats.org/officeDocument/2006/relationships/image" Target="../media/image4.jpg"/></Relationships>
</file>

<file path=ppt/slides/_rels/slide29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13.xml"/><Relationship Id="rId3" Type="http://schemas.openxmlformats.org/officeDocument/2006/relationships/image" Target="../media/image5.jpg"/></Relationships>
</file>

<file path=ppt/slides/_rels/slide29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14.xml"/><Relationship Id="rId3" Type="http://schemas.openxmlformats.org/officeDocument/2006/relationships/image" Target="../media/image5.jpg"/></Relationships>
</file>

<file path=ppt/slides/_rels/slide29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15.xml"/><Relationship Id="rId3" Type="http://schemas.openxmlformats.org/officeDocument/2006/relationships/image" Target="../media/image5.jpg"/></Relationships>
</file>

<file path=ppt/slides/_rels/slide29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16.xml"/><Relationship Id="rId3" Type="http://schemas.openxmlformats.org/officeDocument/2006/relationships/image" Target="../media/image5.jpg"/></Relationships>
</file>

<file path=ppt/slides/_rels/slide29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17.xml"/><Relationship Id="rId3" Type="http://schemas.openxmlformats.org/officeDocument/2006/relationships/image" Target="../media/image5.jpg"/></Relationships>
</file>

<file path=ppt/slides/_rels/slide29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18.xml"/><Relationship Id="rId3" Type="http://schemas.openxmlformats.org/officeDocument/2006/relationships/image" Target="../media/image2.jpg"/></Relationships>
</file>

<file path=ppt/slides/_rels/slide29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19.xml"/><Relationship Id="rId3" Type="http://schemas.openxmlformats.org/officeDocument/2006/relationships/image" Target="../media/image2.jpg"/></Relationships>
</file>

<file path=ppt/slides/_rels/slide2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2.xml"/><Relationship Id="rId3" Type="http://schemas.openxmlformats.org/officeDocument/2006/relationships/image" Target="../media/image2.jpg"/></Relationships>
</file>

<file path=ppt/slides/_rels/slide29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20.xml"/><Relationship Id="rId3" Type="http://schemas.openxmlformats.org/officeDocument/2006/relationships/image" Target="../media/image2.jpg"/></Relationships>
</file>

<file path=ppt/slides/_rels/slide29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21.xml"/><Relationship Id="rId3" Type="http://schemas.openxmlformats.org/officeDocument/2006/relationships/image" Target="../media/image2.jpg"/></Relationships>
</file>

<file path=ppt/slides/_rels/slide29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22.xml"/><Relationship Id="rId3" Type="http://schemas.openxmlformats.org/officeDocument/2006/relationships/image" Target="../media/image2.jpg"/></Relationships>
</file>

<file path=ppt/slides/_rels/slide29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23.xml"/><Relationship Id="rId3" Type="http://schemas.openxmlformats.org/officeDocument/2006/relationships/image" Target="../media/image2.jpg"/></Relationships>
</file>

<file path=ppt/slides/_rels/slide29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24.xml"/><Relationship Id="rId3" Type="http://schemas.openxmlformats.org/officeDocument/2006/relationships/image" Target="../media/image5.jpg"/></Relationships>
</file>

<file path=ppt/slides/_rels/slide29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25.xml"/><Relationship Id="rId3" Type="http://schemas.openxmlformats.org/officeDocument/2006/relationships/image" Target="../media/image5.jpg"/></Relationships>
</file>

<file path=ppt/slides/_rels/slide29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26.xml"/><Relationship Id="rId3" Type="http://schemas.openxmlformats.org/officeDocument/2006/relationships/image" Target="../media/image5.jpg"/></Relationships>
</file>

<file path=ppt/slides/_rels/slide29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27.xml"/><Relationship Id="rId3" Type="http://schemas.openxmlformats.org/officeDocument/2006/relationships/image" Target="../media/image5.jpg"/></Relationships>
</file>

<file path=ppt/slides/_rels/slide29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28.xml"/><Relationship Id="rId3" Type="http://schemas.openxmlformats.org/officeDocument/2006/relationships/image" Target="../media/image5.jpg"/></Relationships>
</file>

<file path=ppt/slides/_rels/slide29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29.xml"/><Relationship Id="rId3" Type="http://schemas.openxmlformats.org/officeDocument/2006/relationships/image" Target="../media/image1.jpg"/></Relationships>
</file>

<file path=ppt/slides/_rels/slide2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3.xml"/><Relationship Id="rId3" Type="http://schemas.openxmlformats.org/officeDocument/2006/relationships/image" Target="../media/image2.jpg"/></Relationships>
</file>

<file path=ppt/slides/_rels/slide29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30.xml"/><Relationship Id="rId3" Type="http://schemas.openxmlformats.org/officeDocument/2006/relationships/image" Target="../media/image1.jpg"/></Relationships>
</file>

<file path=ppt/slides/_rels/slide29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31.xml"/><Relationship Id="rId3" Type="http://schemas.openxmlformats.org/officeDocument/2006/relationships/image" Target="../media/image1.jpg"/></Relationships>
</file>

<file path=ppt/slides/_rels/slide29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32.xml"/><Relationship Id="rId3" Type="http://schemas.openxmlformats.org/officeDocument/2006/relationships/image" Target="../media/image1.jpg"/></Relationships>
</file>

<file path=ppt/slides/_rels/slide29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33.xml"/><Relationship Id="rId3" Type="http://schemas.openxmlformats.org/officeDocument/2006/relationships/image" Target="../media/image1.jpg"/></Relationships>
</file>

<file path=ppt/slides/_rels/slide29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34.xml"/><Relationship Id="rId3" Type="http://schemas.openxmlformats.org/officeDocument/2006/relationships/image" Target="../media/image2.jpg"/></Relationships>
</file>

<file path=ppt/slides/_rels/slide29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35.xml"/><Relationship Id="rId3" Type="http://schemas.openxmlformats.org/officeDocument/2006/relationships/image" Target="../media/image2.jpg"/></Relationships>
</file>

<file path=ppt/slides/_rels/slide29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36.xml"/><Relationship Id="rId3" Type="http://schemas.openxmlformats.org/officeDocument/2006/relationships/image" Target="../media/image2.jpg"/></Relationships>
</file>

<file path=ppt/slides/_rels/slide29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37.xml"/><Relationship Id="rId3" Type="http://schemas.openxmlformats.org/officeDocument/2006/relationships/image" Target="../media/image2.jpg"/></Relationships>
</file>

<file path=ppt/slides/_rels/slide29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38.xml"/><Relationship Id="rId3" Type="http://schemas.openxmlformats.org/officeDocument/2006/relationships/image" Target="../media/image2.jpg"/></Relationships>
</file>

<file path=ppt/slides/_rels/slide29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39.xml"/><Relationship Id="rId3" Type="http://schemas.openxmlformats.org/officeDocument/2006/relationships/image" Target="../media/image3.jpg"/></Relationships>
</file>

<file path=ppt/slides/_rels/slide2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.xml"/><Relationship Id="rId3" Type="http://schemas.openxmlformats.org/officeDocument/2006/relationships/image" Target="../media/image2.jpg"/></Relationships>
</file>

<file path=ppt/slides/_rels/slide29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0.xml"/><Relationship Id="rId3" Type="http://schemas.openxmlformats.org/officeDocument/2006/relationships/image" Target="../media/image3.jpg"/></Relationships>
</file>

<file path=ppt/slides/_rels/slide29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1.xml"/><Relationship Id="rId3" Type="http://schemas.openxmlformats.org/officeDocument/2006/relationships/image" Target="../media/image3.jpg"/></Relationships>
</file>

<file path=ppt/slides/_rels/slide29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2.xml"/><Relationship Id="rId3" Type="http://schemas.openxmlformats.org/officeDocument/2006/relationships/image" Target="../media/image3.jpg"/></Relationships>
</file>

<file path=ppt/slides/_rels/slide29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3.xml"/><Relationship Id="rId3" Type="http://schemas.openxmlformats.org/officeDocument/2006/relationships/image" Target="../media/image3.jpg"/></Relationships>
</file>

<file path=ppt/slides/_rels/slide29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4.xml"/><Relationship Id="rId3" Type="http://schemas.openxmlformats.org/officeDocument/2006/relationships/image" Target="../media/image4.jpg"/></Relationships>
</file>

<file path=ppt/slides/_rels/slide29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5.xml"/><Relationship Id="rId3" Type="http://schemas.openxmlformats.org/officeDocument/2006/relationships/image" Target="../media/image4.jpg"/></Relationships>
</file>

<file path=ppt/slides/_rels/slide29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6.xml"/><Relationship Id="rId3" Type="http://schemas.openxmlformats.org/officeDocument/2006/relationships/image" Target="../media/image4.jpg"/></Relationships>
</file>

<file path=ppt/slides/_rels/slide29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7.xml"/><Relationship Id="rId3" Type="http://schemas.openxmlformats.org/officeDocument/2006/relationships/image" Target="../media/image4.jpg"/></Relationships>
</file>

<file path=ppt/slides/_rels/slide29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8.xml"/><Relationship Id="rId3" Type="http://schemas.openxmlformats.org/officeDocument/2006/relationships/image" Target="../media/image4.jpg"/></Relationships>
</file>

<file path=ppt/slides/_rels/slide29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49.xml"/><Relationship Id="rId3" Type="http://schemas.openxmlformats.org/officeDocument/2006/relationships/image" Target="../media/image4.jpg"/></Relationships>
</file>

<file path=ppt/slides/_rels/slide2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5.xml"/><Relationship Id="rId3" Type="http://schemas.openxmlformats.org/officeDocument/2006/relationships/image" Target="../media/image2.jpg"/></Relationships>
</file>

<file path=ppt/slides/_rels/slide29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50.xml"/><Relationship Id="rId3" Type="http://schemas.openxmlformats.org/officeDocument/2006/relationships/image" Target="../media/image5.jpg"/></Relationships>
</file>

<file path=ppt/slides/_rels/slide29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51.xml"/><Relationship Id="rId3" Type="http://schemas.openxmlformats.org/officeDocument/2006/relationships/image" Target="../media/image5.jpg"/></Relationships>
</file>

<file path=ppt/slides/_rels/slide29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52.xml"/><Relationship Id="rId3" Type="http://schemas.openxmlformats.org/officeDocument/2006/relationships/image" Target="../media/image5.jpg"/></Relationships>
</file>

<file path=ppt/slides/_rels/slide29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53.xml"/><Relationship Id="rId3" Type="http://schemas.openxmlformats.org/officeDocument/2006/relationships/image" Target="../media/image5.jpg"/></Relationships>
</file>

<file path=ppt/slides/_rels/slide29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54.xml"/><Relationship Id="rId3" Type="http://schemas.openxmlformats.org/officeDocument/2006/relationships/image" Target="../media/image5.jpg"/></Relationships>
</file>

<file path=ppt/slides/_rels/slide29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55.xml"/><Relationship Id="rId3" Type="http://schemas.openxmlformats.org/officeDocument/2006/relationships/image" Target="../media/image2.jpg"/></Relationships>
</file>

<file path=ppt/slides/_rels/slide29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56.xml"/><Relationship Id="rId3" Type="http://schemas.openxmlformats.org/officeDocument/2006/relationships/image" Target="../media/image2.jpg"/></Relationships>
</file>

<file path=ppt/slides/_rels/slide29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57.xml"/><Relationship Id="rId3" Type="http://schemas.openxmlformats.org/officeDocument/2006/relationships/image" Target="../media/image2.jpg"/></Relationships>
</file>

<file path=ppt/slides/_rels/slide29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58.xml"/><Relationship Id="rId3" Type="http://schemas.openxmlformats.org/officeDocument/2006/relationships/image" Target="../media/image2.jpg"/></Relationships>
</file>

<file path=ppt/slides/_rels/slide29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59.xml"/><Relationship Id="rId3" Type="http://schemas.openxmlformats.org/officeDocument/2006/relationships/image" Target="../media/image2.jpg"/></Relationships>
</file>

<file path=ppt/slides/_rels/slide2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6.xml"/><Relationship Id="rId3" Type="http://schemas.openxmlformats.org/officeDocument/2006/relationships/image" Target="../media/image2.jpg"/></Relationships>
</file>

<file path=ppt/slides/_rels/slide29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60.xml"/><Relationship Id="rId3" Type="http://schemas.openxmlformats.org/officeDocument/2006/relationships/image" Target="../media/image2.jpg"/></Relationships>
</file>

<file path=ppt/slides/_rels/slide29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61.xml"/><Relationship Id="rId3" Type="http://schemas.openxmlformats.org/officeDocument/2006/relationships/image" Target="../media/image5.jpg"/></Relationships>
</file>

<file path=ppt/slides/_rels/slide29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62.xml"/><Relationship Id="rId3" Type="http://schemas.openxmlformats.org/officeDocument/2006/relationships/image" Target="../media/image5.jpg"/></Relationships>
</file>

<file path=ppt/slides/_rels/slide29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63.xml"/><Relationship Id="rId3" Type="http://schemas.openxmlformats.org/officeDocument/2006/relationships/image" Target="../media/image5.jpg"/></Relationships>
</file>

<file path=ppt/slides/_rels/slide29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64.xml"/><Relationship Id="rId3" Type="http://schemas.openxmlformats.org/officeDocument/2006/relationships/image" Target="../media/image5.jpg"/></Relationships>
</file>

<file path=ppt/slides/_rels/slide29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65.xml"/><Relationship Id="rId3" Type="http://schemas.openxmlformats.org/officeDocument/2006/relationships/image" Target="../media/image5.jpg"/></Relationships>
</file>

<file path=ppt/slides/_rels/slide29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66.xml"/><Relationship Id="rId3" Type="http://schemas.openxmlformats.org/officeDocument/2006/relationships/image" Target="../media/image1.jpg"/></Relationships>
</file>

<file path=ppt/slides/_rels/slide29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67.xml"/><Relationship Id="rId3" Type="http://schemas.openxmlformats.org/officeDocument/2006/relationships/image" Target="../media/image1.jpg"/></Relationships>
</file>

<file path=ppt/slides/_rels/slide29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68.xml"/><Relationship Id="rId3" Type="http://schemas.openxmlformats.org/officeDocument/2006/relationships/image" Target="../media/image1.jpg"/></Relationships>
</file>

<file path=ppt/slides/_rels/slide29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69.xml"/><Relationship Id="rId3" Type="http://schemas.openxmlformats.org/officeDocument/2006/relationships/image" Target="../media/image1.jpg"/></Relationships>
</file>

<file path=ppt/slides/_rels/slide2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7.xml"/><Relationship Id="rId3" Type="http://schemas.openxmlformats.org/officeDocument/2006/relationships/image" Target="../media/image5.jpg"/></Relationships>
</file>

<file path=ppt/slides/_rels/slide29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70.xml"/><Relationship Id="rId3" Type="http://schemas.openxmlformats.org/officeDocument/2006/relationships/image" Target="../media/image1.jpg"/></Relationships>
</file>

<file path=ppt/slides/_rels/slide29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71.xml"/><Relationship Id="rId3" Type="http://schemas.openxmlformats.org/officeDocument/2006/relationships/image" Target="../media/image2.jpg"/></Relationships>
</file>

<file path=ppt/slides/_rels/slide29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72.xml"/><Relationship Id="rId3" Type="http://schemas.openxmlformats.org/officeDocument/2006/relationships/image" Target="../media/image2.jpg"/></Relationships>
</file>

<file path=ppt/slides/_rels/slide29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73.xml"/><Relationship Id="rId3" Type="http://schemas.openxmlformats.org/officeDocument/2006/relationships/image" Target="../media/image2.jpg"/></Relationships>
</file>

<file path=ppt/slides/_rels/slide29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74.xml"/><Relationship Id="rId3" Type="http://schemas.openxmlformats.org/officeDocument/2006/relationships/image" Target="../media/image2.jpg"/></Relationships>
</file>

<file path=ppt/slides/_rels/slide29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75.xml"/><Relationship Id="rId3" Type="http://schemas.openxmlformats.org/officeDocument/2006/relationships/image" Target="../media/image2.jpg"/></Relationships>
</file>

<file path=ppt/slides/_rels/slide29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76.xml"/><Relationship Id="rId3" Type="http://schemas.openxmlformats.org/officeDocument/2006/relationships/image" Target="../media/image3.jpg"/></Relationships>
</file>

<file path=ppt/slides/_rels/slide29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77.xml"/><Relationship Id="rId3" Type="http://schemas.openxmlformats.org/officeDocument/2006/relationships/image" Target="../media/image3.jpg"/></Relationships>
</file>

<file path=ppt/slides/_rels/slide29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78.xml"/><Relationship Id="rId3" Type="http://schemas.openxmlformats.org/officeDocument/2006/relationships/image" Target="../media/image3.jpg"/></Relationships>
</file>

<file path=ppt/slides/_rels/slide29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79.xml"/><Relationship Id="rId3" Type="http://schemas.openxmlformats.org/officeDocument/2006/relationships/image" Target="../media/image3.jpg"/></Relationships>
</file>

<file path=ppt/slides/_rels/slide2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8.xml"/><Relationship Id="rId3" Type="http://schemas.openxmlformats.org/officeDocument/2006/relationships/image" Target="../media/image5.jpg"/></Relationships>
</file>

<file path=ppt/slides/_rels/slide29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80.xml"/><Relationship Id="rId3" Type="http://schemas.openxmlformats.org/officeDocument/2006/relationships/image" Target="../media/image3.jpg"/></Relationships>
</file>

<file path=ppt/slides/_rels/slide29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81.xml"/><Relationship Id="rId3" Type="http://schemas.openxmlformats.org/officeDocument/2006/relationships/image" Target="../media/image4.jpg"/></Relationships>
</file>

<file path=ppt/slides/_rels/slide29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82.xml"/><Relationship Id="rId3" Type="http://schemas.openxmlformats.org/officeDocument/2006/relationships/image" Target="../media/image4.jpg"/></Relationships>
</file>

<file path=ppt/slides/_rels/slide29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83.xml"/><Relationship Id="rId3" Type="http://schemas.openxmlformats.org/officeDocument/2006/relationships/image" Target="../media/image4.jpg"/></Relationships>
</file>

<file path=ppt/slides/_rels/slide29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84.xml"/><Relationship Id="rId3" Type="http://schemas.openxmlformats.org/officeDocument/2006/relationships/image" Target="../media/image4.jpg"/></Relationships>
</file>

<file path=ppt/slides/_rels/slide29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85.xml"/><Relationship Id="rId3" Type="http://schemas.openxmlformats.org/officeDocument/2006/relationships/image" Target="../media/image4.jpg"/></Relationships>
</file>

<file path=ppt/slides/_rels/slide29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86.xml"/><Relationship Id="rId3" Type="http://schemas.openxmlformats.org/officeDocument/2006/relationships/image" Target="../media/image4.jpg"/></Relationships>
</file>

<file path=ppt/slides/_rels/slide29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87.xml"/><Relationship Id="rId3" Type="http://schemas.openxmlformats.org/officeDocument/2006/relationships/image" Target="../media/image5.jpg"/></Relationships>
</file>

<file path=ppt/slides/_rels/slide29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88.xml"/><Relationship Id="rId3" Type="http://schemas.openxmlformats.org/officeDocument/2006/relationships/image" Target="../media/image5.jpg"/></Relationships>
</file>

<file path=ppt/slides/_rels/slide29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89.xml"/><Relationship Id="rId3" Type="http://schemas.openxmlformats.org/officeDocument/2006/relationships/image" Target="../media/image5.jpg"/></Relationships>
</file>

<file path=ppt/slides/_rels/slide2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9.xml"/><Relationship Id="rId3" Type="http://schemas.openxmlformats.org/officeDocument/2006/relationships/image" Target="../media/image5.jpg"/></Relationships>
</file>

<file path=ppt/slides/_rels/slide29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90.xml"/><Relationship Id="rId3" Type="http://schemas.openxmlformats.org/officeDocument/2006/relationships/image" Target="../media/image5.jpg"/></Relationships>
</file>

<file path=ppt/slides/_rels/slide29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91.xml"/><Relationship Id="rId3" Type="http://schemas.openxmlformats.org/officeDocument/2006/relationships/image" Target="../media/image5.jpg"/></Relationships>
</file>

<file path=ppt/slides/_rels/slide29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92.xml"/><Relationship Id="rId3" Type="http://schemas.openxmlformats.org/officeDocument/2006/relationships/image" Target="../media/image2.jpg"/></Relationships>
</file>

<file path=ppt/slides/_rels/slide29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93.xml"/><Relationship Id="rId3" Type="http://schemas.openxmlformats.org/officeDocument/2006/relationships/image" Target="../media/image2.jpg"/></Relationships>
</file>

<file path=ppt/slides/_rels/slide29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94.xml"/><Relationship Id="rId3" Type="http://schemas.openxmlformats.org/officeDocument/2006/relationships/image" Target="../media/image2.jpg"/></Relationships>
</file>

<file path=ppt/slides/_rels/slide29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95.xml"/><Relationship Id="rId3" Type="http://schemas.openxmlformats.org/officeDocument/2006/relationships/image" Target="../media/image2.jpg"/></Relationships>
</file>

<file path=ppt/slides/_rels/slide29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96.xml"/><Relationship Id="rId3" Type="http://schemas.openxmlformats.org/officeDocument/2006/relationships/image" Target="../media/image2.jpg"/></Relationships>
</file>

<file path=ppt/slides/_rels/slide29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97.xml"/><Relationship Id="rId3" Type="http://schemas.openxmlformats.org/officeDocument/2006/relationships/image" Target="../media/image2.jpg"/></Relationships>
</file>

<file path=ppt/slides/_rels/slide29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98.xml"/><Relationship Id="rId3" Type="http://schemas.openxmlformats.org/officeDocument/2006/relationships/image" Target="../media/image5.jpg"/></Relationships>
</file>

<file path=ppt/slides/_rels/slide29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99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5.jpg"/></Relationships>
</file>

<file path=ppt/slides/_rels/slide3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0.xml"/><Relationship Id="rId3" Type="http://schemas.openxmlformats.org/officeDocument/2006/relationships/image" Target="../media/image5.jpg"/></Relationships>
</file>

<file path=ppt/slides/_rels/slide30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00.xml"/><Relationship Id="rId3" Type="http://schemas.openxmlformats.org/officeDocument/2006/relationships/image" Target="../media/image5.jpg"/></Relationships>
</file>

<file path=ppt/slides/_rels/slide30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01.xml"/><Relationship Id="rId3" Type="http://schemas.openxmlformats.org/officeDocument/2006/relationships/image" Target="../media/image5.jpg"/></Relationships>
</file>

<file path=ppt/slides/_rels/slide30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02.xml"/><Relationship Id="rId3" Type="http://schemas.openxmlformats.org/officeDocument/2006/relationships/image" Target="../media/image5.jpg"/></Relationships>
</file>

<file path=ppt/slides/_rels/slide30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03.xml"/><Relationship Id="rId3" Type="http://schemas.openxmlformats.org/officeDocument/2006/relationships/image" Target="../media/image1.jpg"/></Relationships>
</file>

<file path=ppt/slides/_rels/slide30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04.xml"/><Relationship Id="rId3" Type="http://schemas.openxmlformats.org/officeDocument/2006/relationships/image" Target="../media/image1.jpg"/></Relationships>
</file>

<file path=ppt/slides/_rels/slide30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05.xml"/><Relationship Id="rId3" Type="http://schemas.openxmlformats.org/officeDocument/2006/relationships/image" Target="../media/image1.jpg"/></Relationships>
</file>

<file path=ppt/slides/_rels/slide30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06.xml"/><Relationship Id="rId3" Type="http://schemas.openxmlformats.org/officeDocument/2006/relationships/image" Target="../media/image1.jpg"/></Relationships>
</file>

<file path=ppt/slides/_rels/slide30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07.xml"/><Relationship Id="rId3" Type="http://schemas.openxmlformats.org/officeDocument/2006/relationships/image" Target="../media/image1.jpg"/></Relationships>
</file>

<file path=ppt/slides/_rels/slide30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08.xml"/><Relationship Id="rId3" Type="http://schemas.openxmlformats.org/officeDocument/2006/relationships/image" Target="../media/image2.jpg"/></Relationships>
</file>

<file path=ppt/slides/_rels/slide30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09.xml"/><Relationship Id="rId3" Type="http://schemas.openxmlformats.org/officeDocument/2006/relationships/image" Target="../media/image2.jpg"/></Relationships>
</file>

<file path=ppt/slides/_rels/slide3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1.xml"/><Relationship Id="rId3" Type="http://schemas.openxmlformats.org/officeDocument/2006/relationships/image" Target="../media/image5.jpg"/></Relationships>
</file>

<file path=ppt/slides/_rels/slide30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0.xml"/><Relationship Id="rId3" Type="http://schemas.openxmlformats.org/officeDocument/2006/relationships/image" Target="../media/image2.jpg"/></Relationships>
</file>

<file path=ppt/slides/_rels/slide30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1.xml"/><Relationship Id="rId3" Type="http://schemas.openxmlformats.org/officeDocument/2006/relationships/image" Target="../media/image2.jpg"/></Relationships>
</file>

<file path=ppt/slides/_rels/slide30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2.xml"/><Relationship Id="rId3" Type="http://schemas.openxmlformats.org/officeDocument/2006/relationships/image" Target="../media/image2.jpg"/></Relationships>
</file>

<file path=ppt/slides/_rels/slide30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3.xml"/><Relationship Id="rId3" Type="http://schemas.openxmlformats.org/officeDocument/2006/relationships/image" Target="../media/image3.jpg"/></Relationships>
</file>

<file path=ppt/slides/_rels/slide30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4.xml"/><Relationship Id="rId3" Type="http://schemas.openxmlformats.org/officeDocument/2006/relationships/image" Target="../media/image3.jpg"/></Relationships>
</file>

<file path=ppt/slides/_rels/slide30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5.xml"/><Relationship Id="rId3" Type="http://schemas.openxmlformats.org/officeDocument/2006/relationships/image" Target="../media/image3.jpg"/></Relationships>
</file>

<file path=ppt/slides/_rels/slide30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6.xml"/><Relationship Id="rId3" Type="http://schemas.openxmlformats.org/officeDocument/2006/relationships/image" Target="../media/image3.jpg"/></Relationships>
</file>

<file path=ppt/slides/_rels/slide30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7.xml"/><Relationship Id="rId3" Type="http://schemas.openxmlformats.org/officeDocument/2006/relationships/image" Target="../media/image3.jpg"/></Relationships>
</file>

<file path=ppt/slides/_rels/slide30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8.xml"/><Relationship Id="rId3" Type="http://schemas.openxmlformats.org/officeDocument/2006/relationships/image" Target="../media/image4.jpg"/></Relationships>
</file>

<file path=ppt/slides/_rels/slide30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19.xml"/><Relationship Id="rId3" Type="http://schemas.openxmlformats.org/officeDocument/2006/relationships/image" Target="../media/image4.jpg"/></Relationships>
</file>

<file path=ppt/slides/_rels/slide3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2.xml"/><Relationship Id="rId3" Type="http://schemas.openxmlformats.org/officeDocument/2006/relationships/image" Target="../media/image1.jpg"/></Relationships>
</file>

<file path=ppt/slides/_rels/slide30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20.xml"/><Relationship Id="rId3" Type="http://schemas.openxmlformats.org/officeDocument/2006/relationships/image" Target="../media/image4.jpg"/></Relationships>
</file>

<file path=ppt/slides/_rels/slide30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21.xml"/><Relationship Id="rId3" Type="http://schemas.openxmlformats.org/officeDocument/2006/relationships/image" Target="../media/image4.jpg"/></Relationships>
</file>

<file path=ppt/slides/_rels/slide30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22.xml"/><Relationship Id="rId3" Type="http://schemas.openxmlformats.org/officeDocument/2006/relationships/image" Target="../media/image4.jpg"/></Relationships>
</file>

<file path=ppt/slides/_rels/slide30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23.xml"/><Relationship Id="rId3" Type="http://schemas.openxmlformats.org/officeDocument/2006/relationships/image" Target="../media/image4.jpg"/></Relationships>
</file>

<file path=ppt/slides/_rels/slide30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24.xml"/><Relationship Id="rId3" Type="http://schemas.openxmlformats.org/officeDocument/2006/relationships/image" Target="../media/image5.jpg"/></Relationships>
</file>

<file path=ppt/slides/_rels/slide30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25.xml"/><Relationship Id="rId3" Type="http://schemas.openxmlformats.org/officeDocument/2006/relationships/image" Target="../media/image5.jpg"/></Relationships>
</file>

<file path=ppt/slides/_rels/slide30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26.xml"/><Relationship Id="rId3" Type="http://schemas.openxmlformats.org/officeDocument/2006/relationships/image" Target="../media/image5.jpg"/></Relationships>
</file>

<file path=ppt/slides/_rels/slide30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27.xml"/><Relationship Id="rId3" Type="http://schemas.openxmlformats.org/officeDocument/2006/relationships/image" Target="../media/image5.jpg"/></Relationships>
</file>

<file path=ppt/slides/_rels/slide30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28.xml"/><Relationship Id="rId3" Type="http://schemas.openxmlformats.org/officeDocument/2006/relationships/image" Target="../media/image5.jpg"/></Relationships>
</file>

<file path=ppt/slides/_rels/slide30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29.xml"/><Relationship Id="rId3" Type="http://schemas.openxmlformats.org/officeDocument/2006/relationships/image" Target="../media/image2.jpg"/></Relationships>
</file>

<file path=ppt/slides/_rels/slide3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3.xml"/><Relationship Id="rId3" Type="http://schemas.openxmlformats.org/officeDocument/2006/relationships/image" Target="../media/image1.jpg"/></Relationships>
</file>

<file path=ppt/slides/_rels/slide30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30.xml"/><Relationship Id="rId3" Type="http://schemas.openxmlformats.org/officeDocument/2006/relationships/image" Target="../media/image2.jpg"/></Relationships>
</file>

<file path=ppt/slides/_rels/slide30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31.xml"/><Relationship Id="rId3" Type="http://schemas.openxmlformats.org/officeDocument/2006/relationships/image" Target="../media/image2.jpg"/></Relationships>
</file>

<file path=ppt/slides/_rels/slide30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32.xml"/><Relationship Id="rId3" Type="http://schemas.openxmlformats.org/officeDocument/2006/relationships/image" Target="../media/image2.jpg"/></Relationships>
</file>

<file path=ppt/slides/_rels/slide30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33.xml"/><Relationship Id="rId3" Type="http://schemas.openxmlformats.org/officeDocument/2006/relationships/image" Target="../media/image2.jpg"/></Relationships>
</file>

<file path=ppt/slides/_rels/slide30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34.xml"/><Relationship Id="rId3" Type="http://schemas.openxmlformats.org/officeDocument/2006/relationships/image" Target="../media/image2.jpg"/></Relationships>
</file>

<file path=ppt/slides/_rels/slide30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35.xml"/><Relationship Id="rId3" Type="http://schemas.openxmlformats.org/officeDocument/2006/relationships/image" Target="../media/image5.jpg"/></Relationships>
</file>

<file path=ppt/slides/_rels/slide30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36.xml"/><Relationship Id="rId3" Type="http://schemas.openxmlformats.org/officeDocument/2006/relationships/image" Target="../media/image5.jpg"/></Relationships>
</file>

<file path=ppt/slides/_rels/slide30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37.xml"/><Relationship Id="rId3" Type="http://schemas.openxmlformats.org/officeDocument/2006/relationships/image" Target="../media/image5.jpg"/></Relationships>
</file>

<file path=ppt/slides/_rels/slide30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38.xml"/><Relationship Id="rId3" Type="http://schemas.openxmlformats.org/officeDocument/2006/relationships/image" Target="../media/image5.jpg"/></Relationships>
</file>

<file path=ppt/slides/_rels/slide30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39.xml"/><Relationship Id="rId3" Type="http://schemas.openxmlformats.org/officeDocument/2006/relationships/image" Target="../media/image5.jpg"/></Relationships>
</file>

<file path=ppt/slides/_rels/slide3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4.xml"/><Relationship Id="rId3" Type="http://schemas.openxmlformats.org/officeDocument/2006/relationships/image" Target="../media/image1.jpg"/></Relationships>
</file>

<file path=ppt/slides/_rels/slide30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40.xml"/><Relationship Id="rId3" Type="http://schemas.openxmlformats.org/officeDocument/2006/relationships/image" Target="../media/image1.jpg"/></Relationships>
</file>

<file path=ppt/slides/_rels/slide30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41.xml"/><Relationship Id="rId3" Type="http://schemas.openxmlformats.org/officeDocument/2006/relationships/image" Target="../media/image1.jpg"/></Relationships>
</file>

<file path=ppt/slides/_rels/slide30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42.xml"/><Relationship Id="rId3" Type="http://schemas.openxmlformats.org/officeDocument/2006/relationships/image" Target="../media/image1.jpg"/></Relationships>
</file>

<file path=ppt/slides/_rels/slide30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43.xml"/><Relationship Id="rId3" Type="http://schemas.openxmlformats.org/officeDocument/2006/relationships/image" Target="../media/image1.jpg"/></Relationships>
</file>

<file path=ppt/slides/_rels/slide30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44.xml"/><Relationship Id="rId3" Type="http://schemas.openxmlformats.org/officeDocument/2006/relationships/image" Target="../media/image1.jpg"/></Relationships>
</file>

<file path=ppt/slides/_rels/slide30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45.xml"/><Relationship Id="rId3" Type="http://schemas.openxmlformats.org/officeDocument/2006/relationships/image" Target="../media/image2.jpg"/></Relationships>
</file>

<file path=ppt/slides/_rels/slide30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46.xml"/><Relationship Id="rId3" Type="http://schemas.openxmlformats.org/officeDocument/2006/relationships/image" Target="../media/image2.jpg"/></Relationships>
</file>

<file path=ppt/slides/_rels/slide30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47.xml"/><Relationship Id="rId3" Type="http://schemas.openxmlformats.org/officeDocument/2006/relationships/image" Target="../media/image2.jpg"/></Relationships>
</file>

<file path=ppt/slides/_rels/slide30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48.xml"/><Relationship Id="rId3" Type="http://schemas.openxmlformats.org/officeDocument/2006/relationships/image" Target="../media/image2.jpg"/></Relationships>
</file>

<file path=ppt/slides/_rels/slide30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49.xml"/><Relationship Id="rId3" Type="http://schemas.openxmlformats.org/officeDocument/2006/relationships/image" Target="../media/image2.jpg"/></Relationships>
</file>

<file path=ppt/slides/_rels/slide3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5.xml"/><Relationship Id="rId3" Type="http://schemas.openxmlformats.org/officeDocument/2006/relationships/image" Target="../media/image1.jpg"/></Relationships>
</file>

<file path=ppt/slides/_rels/slide30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0.xml"/><Relationship Id="rId3" Type="http://schemas.openxmlformats.org/officeDocument/2006/relationships/image" Target="../media/image3.jpg"/></Relationships>
</file>

<file path=ppt/slides/_rels/slide30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1.xml"/><Relationship Id="rId3" Type="http://schemas.openxmlformats.org/officeDocument/2006/relationships/image" Target="../media/image3.jpg"/></Relationships>
</file>

<file path=ppt/slides/_rels/slide30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2.xml"/><Relationship Id="rId3" Type="http://schemas.openxmlformats.org/officeDocument/2006/relationships/image" Target="../media/image3.jpg"/></Relationships>
</file>

<file path=ppt/slides/_rels/slide30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3.xml"/><Relationship Id="rId3" Type="http://schemas.openxmlformats.org/officeDocument/2006/relationships/image" Target="../media/image3.jpg"/></Relationships>
</file>

<file path=ppt/slides/_rels/slide30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4.xml"/><Relationship Id="rId3" Type="http://schemas.openxmlformats.org/officeDocument/2006/relationships/image" Target="../media/image3.jpg"/></Relationships>
</file>

<file path=ppt/slides/_rels/slide30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5.xml"/><Relationship Id="rId3" Type="http://schemas.openxmlformats.org/officeDocument/2006/relationships/image" Target="../media/image4.jpg"/></Relationships>
</file>

<file path=ppt/slides/_rels/slide30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6.xml"/><Relationship Id="rId3" Type="http://schemas.openxmlformats.org/officeDocument/2006/relationships/image" Target="../media/image4.jpg"/></Relationships>
</file>

<file path=ppt/slides/_rels/slide30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7.xml"/><Relationship Id="rId3" Type="http://schemas.openxmlformats.org/officeDocument/2006/relationships/image" Target="../media/image4.jpg"/></Relationships>
</file>

<file path=ppt/slides/_rels/slide30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8.xml"/><Relationship Id="rId3" Type="http://schemas.openxmlformats.org/officeDocument/2006/relationships/image" Target="../media/image4.jpg"/></Relationships>
</file>

<file path=ppt/slides/_rels/slide30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59.xml"/><Relationship Id="rId3" Type="http://schemas.openxmlformats.org/officeDocument/2006/relationships/image" Target="../media/image4.jpg"/></Relationships>
</file>

<file path=ppt/slides/_rels/slide3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6.xml"/><Relationship Id="rId3" Type="http://schemas.openxmlformats.org/officeDocument/2006/relationships/image" Target="../media/image1.jpg"/></Relationships>
</file>

<file path=ppt/slides/_rels/slide30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60.xml"/><Relationship Id="rId3" Type="http://schemas.openxmlformats.org/officeDocument/2006/relationships/image" Target="../media/image4.jpg"/></Relationships>
</file>

<file path=ppt/slides/_rels/slide30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61.xml"/><Relationship Id="rId3" Type="http://schemas.openxmlformats.org/officeDocument/2006/relationships/image" Target="../media/image5.jpg"/></Relationships>
</file>

<file path=ppt/slides/_rels/slide30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62.xml"/><Relationship Id="rId3" Type="http://schemas.openxmlformats.org/officeDocument/2006/relationships/image" Target="../media/image5.jpg"/></Relationships>
</file>

<file path=ppt/slides/_rels/slide30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63.xml"/><Relationship Id="rId3" Type="http://schemas.openxmlformats.org/officeDocument/2006/relationships/image" Target="../media/image5.jpg"/></Relationships>
</file>

<file path=ppt/slides/_rels/slide30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64.xml"/><Relationship Id="rId3" Type="http://schemas.openxmlformats.org/officeDocument/2006/relationships/image" Target="../media/image5.jpg"/></Relationships>
</file>

<file path=ppt/slides/_rels/slide30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65.xml"/><Relationship Id="rId3" Type="http://schemas.openxmlformats.org/officeDocument/2006/relationships/image" Target="../media/image5.jpg"/></Relationships>
</file>

<file path=ppt/slides/_rels/slide30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66.xml"/><Relationship Id="rId3" Type="http://schemas.openxmlformats.org/officeDocument/2006/relationships/image" Target="../media/image2.jpg"/></Relationships>
</file>

<file path=ppt/slides/_rels/slide30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67.xml"/><Relationship Id="rId3" Type="http://schemas.openxmlformats.org/officeDocument/2006/relationships/image" Target="../media/image2.jpg"/></Relationships>
</file>

<file path=ppt/slides/_rels/slide30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68.xml"/><Relationship Id="rId3" Type="http://schemas.openxmlformats.org/officeDocument/2006/relationships/image" Target="../media/image2.jpg"/></Relationships>
</file>

<file path=ppt/slides/_rels/slide30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69.xml"/><Relationship Id="rId3" Type="http://schemas.openxmlformats.org/officeDocument/2006/relationships/image" Target="../media/image2.jpg"/></Relationships>
</file>

<file path=ppt/slides/_rels/slide3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7.xml"/><Relationship Id="rId3" Type="http://schemas.openxmlformats.org/officeDocument/2006/relationships/image" Target="../media/image2.jpg"/></Relationships>
</file>

<file path=ppt/slides/_rels/slide30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70.xml"/><Relationship Id="rId3" Type="http://schemas.openxmlformats.org/officeDocument/2006/relationships/image" Target="../media/image2.jpg"/></Relationships>
</file>

<file path=ppt/slides/_rels/slide30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71.xml"/><Relationship Id="rId3" Type="http://schemas.openxmlformats.org/officeDocument/2006/relationships/image" Target="../media/image2.jpg"/></Relationships>
</file>

<file path=ppt/slides/_rels/slide30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72.xml"/><Relationship Id="rId3" Type="http://schemas.openxmlformats.org/officeDocument/2006/relationships/image" Target="../media/image5.jpg"/></Relationships>
</file>

<file path=ppt/slides/_rels/slide30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73.xml"/><Relationship Id="rId3" Type="http://schemas.openxmlformats.org/officeDocument/2006/relationships/image" Target="../media/image5.jpg"/></Relationships>
</file>

<file path=ppt/slides/_rels/slide30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74.xml"/><Relationship Id="rId3" Type="http://schemas.openxmlformats.org/officeDocument/2006/relationships/image" Target="../media/image5.jpg"/></Relationships>
</file>

<file path=ppt/slides/_rels/slide30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75.xml"/><Relationship Id="rId3" Type="http://schemas.openxmlformats.org/officeDocument/2006/relationships/image" Target="../media/image5.jpg"/></Relationships>
</file>

<file path=ppt/slides/_rels/slide30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76.xml"/><Relationship Id="rId3" Type="http://schemas.openxmlformats.org/officeDocument/2006/relationships/image" Target="../media/image5.jpg"/></Relationships>
</file>

<file path=ppt/slides/_rels/slide30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77.xml"/><Relationship Id="rId3" Type="http://schemas.openxmlformats.org/officeDocument/2006/relationships/image" Target="../media/image1.jpg"/></Relationships>
</file>

<file path=ppt/slides/_rels/slide30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78.xml"/><Relationship Id="rId3" Type="http://schemas.openxmlformats.org/officeDocument/2006/relationships/image" Target="../media/image1.jpg"/></Relationships>
</file>

<file path=ppt/slides/_rels/slide30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79.xml"/><Relationship Id="rId3" Type="http://schemas.openxmlformats.org/officeDocument/2006/relationships/image" Target="../media/image1.jpg"/></Relationships>
</file>

<file path=ppt/slides/_rels/slide3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8.xml"/><Relationship Id="rId3" Type="http://schemas.openxmlformats.org/officeDocument/2006/relationships/image" Target="../media/image2.jpg"/></Relationships>
</file>

<file path=ppt/slides/_rels/slide30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80.xml"/><Relationship Id="rId3" Type="http://schemas.openxmlformats.org/officeDocument/2006/relationships/image" Target="../media/image1.jpg"/></Relationships>
</file>

<file path=ppt/slides/_rels/slide30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81.xml"/><Relationship Id="rId3" Type="http://schemas.openxmlformats.org/officeDocument/2006/relationships/image" Target="../media/image1.jpg"/></Relationships>
</file>

<file path=ppt/slides/_rels/slide30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82.xml"/><Relationship Id="rId3" Type="http://schemas.openxmlformats.org/officeDocument/2006/relationships/image" Target="../media/image2.jpg"/></Relationships>
</file>

<file path=ppt/slides/_rels/slide30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83.xml"/><Relationship Id="rId3" Type="http://schemas.openxmlformats.org/officeDocument/2006/relationships/image" Target="../media/image2.jpg"/></Relationships>
</file>

<file path=ppt/slides/_rels/slide30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84.xml"/><Relationship Id="rId3" Type="http://schemas.openxmlformats.org/officeDocument/2006/relationships/image" Target="../media/image2.jpg"/></Relationships>
</file>

<file path=ppt/slides/_rels/slide30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85.xml"/><Relationship Id="rId3" Type="http://schemas.openxmlformats.org/officeDocument/2006/relationships/image" Target="../media/image2.jpg"/></Relationships>
</file>

<file path=ppt/slides/_rels/slide30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86.xml"/><Relationship Id="rId3" Type="http://schemas.openxmlformats.org/officeDocument/2006/relationships/image" Target="../media/image2.jpg"/></Relationships>
</file>

<file path=ppt/slides/_rels/slide30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87.xml"/><Relationship Id="rId3" Type="http://schemas.openxmlformats.org/officeDocument/2006/relationships/image" Target="../media/image3.jpg"/></Relationships>
</file>

<file path=ppt/slides/_rels/slide30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88.xml"/><Relationship Id="rId3" Type="http://schemas.openxmlformats.org/officeDocument/2006/relationships/image" Target="../media/image3.jpg"/></Relationships>
</file>

<file path=ppt/slides/_rels/slide30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89.xml"/><Relationship Id="rId3" Type="http://schemas.openxmlformats.org/officeDocument/2006/relationships/image" Target="../media/image3.jpg"/></Relationships>
</file>

<file path=ppt/slides/_rels/slide3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9.xml"/><Relationship Id="rId3" Type="http://schemas.openxmlformats.org/officeDocument/2006/relationships/image" Target="../media/image2.jpg"/></Relationships>
</file>

<file path=ppt/slides/_rels/slide30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90.xml"/><Relationship Id="rId3" Type="http://schemas.openxmlformats.org/officeDocument/2006/relationships/image" Target="../media/image3.jpg"/></Relationships>
</file>

<file path=ppt/slides/_rels/slide30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91.xml"/><Relationship Id="rId3" Type="http://schemas.openxmlformats.org/officeDocument/2006/relationships/image" Target="../media/image3.jpg"/></Relationships>
</file>

<file path=ppt/slides/_rels/slide30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92.xml"/><Relationship Id="rId3" Type="http://schemas.openxmlformats.org/officeDocument/2006/relationships/image" Target="../media/image4.jpg"/></Relationships>
</file>

<file path=ppt/slides/_rels/slide30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93.xml"/><Relationship Id="rId3" Type="http://schemas.openxmlformats.org/officeDocument/2006/relationships/image" Target="../media/image4.jpg"/></Relationships>
</file>

<file path=ppt/slides/_rels/slide30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94.xml"/><Relationship Id="rId3" Type="http://schemas.openxmlformats.org/officeDocument/2006/relationships/image" Target="../media/image4.jpg"/></Relationships>
</file>

<file path=ppt/slides/_rels/slide30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95.xml"/><Relationship Id="rId3" Type="http://schemas.openxmlformats.org/officeDocument/2006/relationships/image" Target="../media/image4.jpg"/></Relationships>
</file>

<file path=ppt/slides/_rels/slide30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96.xml"/><Relationship Id="rId3" Type="http://schemas.openxmlformats.org/officeDocument/2006/relationships/image" Target="../media/image4.jpg"/></Relationships>
</file>

<file path=ppt/slides/_rels/slide30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97.xml"/><Relationship Id="rId3" Type="http://schemas.openxmlformats.org/officeDocument/2006/relationships/image" Target="../media/image4.jpg"/></Relationships>
</file>

<file path=ppt/slides/_rels/slide30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98.xml"/><Relationship Id="rId3" Type="http://schemas.openxmlformats.org/officeDocument/2006/relationships/image" Target="../media/image5.jpg"/></Relationships>
</file>

<file path=ppt/slides/_rels/slide30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99.xml"/><Relationship Id="rId3" Type="http://schemas.openxmlformats.org/officeDocument/2006/relationships/image" Target="../media/image5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5.jpg"/></Relationships>
</file>

<file path=ppt/slides/_rels/slide3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0.xml"/><Relationship Id="rId3" Type="http://schemas.openxmlformats.org/officeDocument/2006/relationships/image" Target="../media/image2.jpg"/></Relationships>
</file>

<file path=ppt/slides/_rels/slide3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00.xml"/><Relationship Id="rId3" Type="http://schemas.openxmlformats.org/officeDocument/2006/relationships/image" Target="../media/image5.jpg"/></Relationships>
</file>

<file path=ppt/slides/_rels/slide3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01.xml"/><Relationship Id="rId3" Type="http://schemas.openxmlformats.org/officeDocument/2006/relationships/image" Target="../media/image5.jpg"/></Relationships>
</file>

<file path=ppt/slides/_rels/slide3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02.xml"/><Relationship Id="rId3" Type="http://schemas.openxmlformats.org/officeDocument/2006/relationships/image" Target="../media/image5.jpg"/></Relationships>
</file>

<file path=ppt/slides/_rels/slide3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03.xml"/><Relationship Id="rId3" Type="http://schemas.openxmlformats.org/officeDocument/2006/relationships/image" Target="../media/image2.jpg"/></Relationships>
</file>

<file path=ppt/slides/_rels/slide3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04.xml"/><Relationship Id="rId3" Type="http://schemas.openxmlformats.org/officeDocument/2006/relationships/image" Target="../media/image2.jpg"/></Relationships>
</file>

<file path=ppt/slides/_rels/slide3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05.xml"/><Relationship Id="rId3" Type="http://schemas.openxmlformats.org/officeDocument/2006/relationships/image" Target="../media/image2.jpg"/></Relationships>
</file>

<file path=ppt/slides/_rels/slide3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06.xml"/><Relationship Id="rId3" Type="http://schemas.openxmlformats.org/officeDocument/2006/relationships/image" Target="../media/image2.jpg"/></Relationships>
</file>

<file path=ppt/slides/_rels/slide3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07.xml"/><Relationship Id="rId3" Type="http://schemas.openxmlformats.org/officeDocument/2006/relationships/image" Target="../media/image2.jpg"/></Relationships>
</file>

<file path=ppt/slides/_rels/slide3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08.xml"/><Relationship Id="rId3" Type="http://schemas.openxmlformats.org/officeDocument/2006/relationships/image" Target="../media/image2.jpg"/></Relationships>
</file>

<file path=ppt/slides/_rels/slide3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09.xml"/><Relationship Id="rId3" Type="http://schemas.openxmlformats.org/officeDocument/2006/relationships/image" Target="../media/image5.jpg"/></Relationships>
</file>

<file path=ppt/slides/_rels/slide3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1.xml"/><Relationship Id="rId3" Type="http://schemas.openxmlformats.org/officeDocument/2006/relationships/image" Target="../media/image2.jpg"/></Relationships>
</file>

<file path=ppt/slides/_rels/slide3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10.xml"/><Relationship Id="rId3" Type="http://schemas.openxmlformats.org/officeDocument/2006/relationships/image" Target="../media/image5.jpg"/></Relationships>
</file>

<file path=ppt/slides/_rels/slide3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11.xml"/><Relationship Id="rId3" Type="http://schemas.openxmlformats.org/officeDocument/2006/relationships/image" Target="../media/image5.jpg"/></Relationships>
</file>

<file path=ppt/slides/_rels/slide3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12.xml"/><Relationship Id="rId3" Type="http://schemas.openxmlformats.org/officeDocument/2006/relationships/image" Target="../media/image5.jpg"/></Relationships>
</file>

<file path=ppt/slides/_rels/slide3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13.xml"/><Relationship Id="rId3" Type="http://schemas.openxmlformats.org/officeDocument/2006/relationships/image" Target="../media/image5.jpg"/></Relationships>
</file>

<file path=ppt/slides/_rels/slide3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14.xml"/><Relationship Id="rId3" Type="http://schemas.openxmlformats.org/officeDocument/2006/relationships/image" Target="../media/image1.jpg"/></Relationships>
</file>

<file path=ppt/slides/_rels/slide3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15.xml"/><Relationship Id="rId3" Type="http://schemas.openxmlformats.org/officeDocument/2006/relationships/image" Target="../media/image1.jpg"/></Relationships>
</file>

<file path=ppt/slides/_rels/slide3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16.xml"/><Relationship Id="rId3" Type="http://schemas.openxmlformats.org/officeDocument/2006/relationships/image" Target="../media/image1.jpg"/></Relationships>
</file>

<file path=ppt/slides/_rels/slide3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17.xml"/><Relationship Id="rId3" Type="http://schemas.openxmlformats.org/officeDocument/2006/relationships/image" Target="../media/image1.jpg"/></Relationships>
</file>

<file path=ppt/slides/_rels/slide3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18.xml"/><Relationship Id="rId3" Type="http://schemas.openxmlformats.org/officeDocument/2006/relationships/image" Target="../media/image1.jpg"/></Relationships>
</file>

<file path=ppt/slides/_rels/slide3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19.xml"/><Relationship Id="rId3" Type="http://schemas.openxmlformats.org/officeDocument/2006/relationships/image" Target="../media/image2.jpg"/></Relationships>
</file>

<file path=ppt/slides/_rels/slide3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.xml"/><Relationship Id="rId3" Type="http://schemas.openxmlformats.org/officeDocument/2006/relationships/image" Target="../media/image3.jpg"/></Relationships>
</file>

<file path=ppt/slides/_rels/slide3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0.xml"/><Relationship Id="rId3" Type="http://schemas.openxmlformats.org/officeDocument/2006/relationships/image" Target="../media/image2.jpg"/></Relationships>
</file>

<file path=ppt/slides/_rels/slide3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1.xml"/><Relationship Id="rId3" Type="http://schemas.openxmlformats.org/officeDocument/2006/relationships/image" Target="../media/image2.jpg"/></Relationships>
</file>

<file path=ppt/slides/_rels/slide3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2.xml"/><Relationship Id="rId3" Type="http://schemas.openxmlformats.org/officeDocument/2006/relationships/image" Target="../media/image2.jpg"/></Relationships>
</file>

<file path=ppt/slides/_rels/slide3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3.xml"/><Relationship Id="rId3" Type="http://schemas.openxmlformats.org/officeDocument/2006/relationships/image" Target="../media/image2.jpg"/></Relationships>
</file>

<file path=ppt/slides/_rels/slide3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4.xml"/><Relationship Id="rId3" Type="http://schemas.openxmlformats.org/officeDocument/2006/relationships/image" Target="../media/image3.jpg"/></Relationships>
</file>

<file path=ppt/slides/_rels/slide3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5.xml"/><Relationship Id="rId3" Type="http://schemas.openxmlformats.org/officeDocument/2006/relationships/image" Target="../media/image3.jpg"/></Relationships>
</file>

<file path=ppt/slides/_rels/slide3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6.xml"/><Relationship Id="rId3" Type="http://schemas.openxmlformats.org/officeDocument/2006/relationships/image" Target="../media/image3.jpg"/></Relationships>
</file>

<file path=ppt/slides/_rels/slide3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7.xml"/><Relationship Id="rId3" Type="http://schemas.openxmlformats.org/officeDocument/2006/relationships/image" Target="../media/image3.jpg"/></Relationships>
</file>

<file path=ppt/slides/_rels/slide3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8.xml"/><Relationship Id="rId3" Type="http://schemas.openxmlformats.org/officeDocument/2006/relationships/image" Target="../media/image3.jpg"/></Relationships>
</file>

<file path=ppt/slides/_rels/slide3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29.xml"/><Relationship Id="rId3" Type="http://schemas.openxmlformats.org/officeDocument/2006/relationships/image" Target="../media/image4.jpg"/></Relationships>
</file>

<file path=ppt/slides/_rels/slide3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3.xml"/><Relationship Id="rId3" Type="http://schemas.openxmlformats.org/officeDocument/2006/relationships/image" Target="../media/image3.jpg"/></Relationships>
</file>

<file path=ppt/slides/_rels/slide3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30.xml"/><Relationship Id="rId3" Type="http://schemas.openxmlformats.org/officeDocument/2006/relationships/image" Target="../media/image4.jpg"/></Relationships>
</file>

<file path=ppt/slides/_rels/slide3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31.xml"/><Relationship Id="rId3" Type="http://schemas.openxmlformats.org/officeDocument/2006/relationships/image" Target="../media/image4.jpg"/></Relationships>
</file>

<file path=ppt/slides/_rels/slide3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32.xml"/><Relationship Id="rId3" Type="http://schemas.openxmlformats.org/officeDocument/2006/relationships/image" Target="../media/image4.jpg"/></Relationships>
</file>

<file path=ppt/slides/_rels/slide3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33.xml"/><Relationship Id="rId3" Type="http://schemas.openxmlformats.org/officeDocument/2006/relationships/image" Target="../media/image4.jpg"/></Relationships>
</file>

<file path=ppt/slides/_rels/slide3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34.xml"/><Relationship Id="rId3" Type="http://schemas.openxmlformats.org/officeDocument/2006/relationships/image" Target="../media/image4.jpg"/></Relationships>
</file>

<file path=ppt/slides/_rels/slide3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35.xml"/><Relationship Id="rId3" Type="http://schemas.openxmlformats.org/officeDocument/2006/relationships/image" Target="../media/image5.jpg"/></Relationships>
</file>

<file path=ppt/slides/_rels/slide3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36.xml"/><Relationship Id="rId3" Type="http://schemas.openxmlformats.org/officeDocument/2006/relationships/image" Target="../media/image5.jpg"/></Relationships>
</file>

<file path=ppt/slides/_rels/slide3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37.xml"/><Relationship Id="rId3" Type="http://schemas.openxmlformats.org/officeDocument/2006/relationships/image" Target="../media/image5.jpg"/></Relationships>
</file>

<file path=ppt/slides/_rels/slide3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38.xml"/><Relationship Id="rId3" Type="http://schemas.openxmlformats.org/officeDocument/2006/relationships/image" Target="../media/image5.jpg"/></Relationships>
</file>

<file path=ppt/slides/_rels/slide3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39.xml"/><Relationship Id="rId3" Type="http://schemas.openxmlformats.org/officeDocument/2006/relationships/image" Target="../media/image5.jpg"/></Relationships>
</file>

<file path=ppt/slides/_rels/slide3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4.xml"/><Relationship Id="rId3" Type="http://schemas.openxmlformats.org/officeDocument/2006/relationships/image" Target="../media/image3.jpg"/></Relationships>
</file>

<file path=ppt/slides/_rels/slide3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40.xml"/><Relationship Id="rId3" Type="http://schemas.openxmlformats.org/officeDocument/2006/relationships/image" Target="../media/image2.jpg"/></Relationships>
</file>

<file path=ppt/slides/_rels/slide3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41.xml"/><Relationship Id="rId3" Type="http://schemas.openxmlformats.org/officeDocument/2006/relationships/image" Target="../media/image2.jpg"/></Relationships>
</file>

<file path=ppt/slides/_rels/slide3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42.xml"/><Relationship Id="rId3" Type="http://schemas.openxmlformats.org/officeDocument/2006/relationships/image" Target="../media/image2.jpg"/></Relationships>
</file>

<file path=ppt/slides/_rels/slide3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43.xml"/><Relationship Id="rId3" Type="http://schemas.openxmlformats.org/officeDocument/2006/relationships/image" Target="../media/image2.jpg"/></Relationships>
</file>

<file path=ppt/slides/_rels/slide3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44.xml"/><Relationship Id="rId3" Type="http://schemas.openxmlformats.org/officeDocument/2006/relationships/image" Target="../media/image2.jpg"/></Relationships>
</file>

<file path=ppt/slides/_rels/slide3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45.xml"/><Relationship Id="rId3" Type="http://schemas.openxmlformats.org/officeDocument/2006/relationships/image" Target="../media/image2.jpg"/></Relationships>
</file>

<file path=ppt/slides/_rels/slide3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46.xml"/><Relationship Id="rId3" Type="http://schemas.openxmlformats.org/officeDocument/2006/relationships/image" Target="../media/image5.jpg"/></Relationships>
</file>

<file path=ppt/slides/_rels/slide3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47.xml"/><Relationship Id="rId3" Type="http://schemas.openxmlformats.org/officeDocument/2006/relationships/image" Target="../media/image5.jpg"/></Relationships>
</file>

<file path=ppt/slides/_rels/slide3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48.xml"/><Relationship Id="rId3" Type="http://schemas.openxmlformats.org/officeDocument/2006/relationships/image" Target="../media/image5.jpg"/></Relationships>
</file>

<file path=ppt/slides/_rels/slide3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49.xml"/><Relationship Id="rId3" Type="http://schemas.openxmlformats.org/officeDocument/2006/relationships/image" Target="../media/image5.jpg"/></Relationships>
</file>

<file path=ppt/slides/_rels/slide3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5.xml"/><Relationship Id="rId3" Type="http://schemas.openxmlformats.org/officeDocument/2006/relationships/image" Target="../media/image3.jpg"/></Relationships>
</file>

<file path=ppt/slides/_rels/slide3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50.xml"/><Relationship Id="rId3" Type="http://schemas.openxmlformats.org/officeDocument/2006/relationships/image" Target="../media/image5.jpg"/></Relationships>
</file>

<file path=ppt/slides/_rels/slide3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51.xml"/><Relationship Id="rId3" Type="http://schemas.openxmlformats.org/officeDocument/2006/relationships/image" Target="../media/image1.jpg"/></Relationships>
</file>

<file path=ppt/slides/_rels/slide3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52.xml"/><Relationship Id="rId3" Type="http://schemas.openxmlformats.org/officeDocument/2006/relationships/image" Target="../media/image1.jpg"/></Relationships>
</file>

<file path=ppt/slides/_rels/slide3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53.xml"/><Relationship Id="rId3" Type="http://schemas.openxmlformats.org/officeDocument/2006/relationships/image" Target="../media/image1.jpg"/></Relationships>
</file>

<file path=ppt/slides/_rels/slide3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54.xml"/><Relationship Id="rId3" Type="http://schemas.openxmlformats.org/officeDocument/2006/relationships/image" Target="../media/image1.jpg"/></Relationships>
</file>

<file path=ppt/slides/_rels/slide3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55.xml"/><Relationship Id="rId3" Type="http://schemas.openxmlformats.org/officeDocument/2006/relationships/image" Target="../media/image1.jpg"/></Relationships>
</file>

<file path=ppt/slides/_rels/slide3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56.xml"/><Relationship Id="rId3" Type="http://schemas.openxmlformats.org/officeDocument/2006/relationships/image" Target="../media/image2.jpg"/></Relationships>
</file>

<file path=ppt/slides/_rels/slide3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57.xml"/><Relationship Id="rId3" Type="http://schemas.openxmlformats.org/officeDocument/2006/relationships/image" Target="../media/image2.jpg"/></Relationships>
</file>

<file path=ppt/slides/_rels/slide3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58.xml"/><Relationship Id="rId3" Type="http://schemas.openxmlformats.org/officeDocument/2006/relationships/image" Target="../media/image2.jpg"/></Relationships>
</file>

<file path=ppt/slides/_rels/slide3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59.xml"/><Relationship Id="rId3" Type="http://schemas.openxmlformats.org/officeDocument/2006/relationships/image" Target="../media/image2.jpg"/></Relationships>
</file>

<file path=ppt/slides/_rels/slide3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.xml"/><Relationship Id="rId3" Type="http://schemas.openxmlformats.org/officeDocument/2006/relationships/image" Target="../media/image3.jpg"/></Relationships>
</file>

<file path=ppt/slides/_rels/slide3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0.xml"/><Relationship Id="rId3" Type="http://schemas.openxmlformats.org/officeDocument/2006/relationships/image" Target="../media/image2.jpg"/></Relationships>
</file>

<file path=ppt/slides/_rels/slide3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1.xml"/><Relationship Id="rId3" Type="http://schemas.openxmlformats.org/officeDocument/2006/relationships/image" Target="../media/image3.jpg"/></Relationships>
</file>

<file path=ppt/slides/_rels/slide3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2.xml"/><Relationship Id="rId3" Type="http://schemas.openxmlformats.org/officeDocument/2006/relationships/image" Target="../media/image3.jpg"/></Relationships>
</file>

<file path=ppt/slides/_rels/slide3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3.xml"/><Relationship Id="rId3" Type="http://schemas.openxmlformats.org/officeDocument/2006/relationships/image" Target="../media/image3.jpg"/></Relationships>
</file>

<file path=ppt/slides/_rels/slide3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4.xml"/><Relationship Id="rId3" Type="http://schemas.openxmlformats.org/officeDocument/2006/relationships/image" Target="../media/image3.jpg"/></Relationships>
</file>

<file path=ppt/slides/_rels/slide3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5.xml"/><Relationship Id="rId3" Type="http://schemas.openxmlformats.org/officeDocument/2006/relationships/image" Target="../media/image3.jpg"/></Relationships>
</file>

<file path=ppt/slides/_rels/slide3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6.xml"/><Relationship Id="rId3" Type="http://schemas.openxmlformats.org/officeDocument/2006/relationships/image" Target="../media/image4.jpg"/></Relationships>
</file>

<file path=ppt/slides/_rels/slide3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7.xml"/><Relationship Id="rId3" Type="http://schemas.openxmlformats.org/officeDocument/2006/relationships/image" Target="../media/image4.jpg"/></Relationships>
</file>

<file path=ppt/slides/_rels/slide3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8.xml"/><Relationship Id="rId3" Type="http://schemas.openxmlformats.org/officeDocument/2006/relationships/image" Target="../media/image4.jpg"/></Relationships>
</file>

<file path=ppt/slides/_rels/slide3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69.xml"/><Relationship Id="rId3" Type="http://schemas.openxmlformats.org/officeDocument/2006/relationships/image" Target="../media/image4.jpg"/></Relationships>
</file>

<file path=ppt/slides/_rels/slide3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7.xml"/><Relationship Id="rId3" Type="http://schemas.openxmlformats.org/officeDocument/2006/relationships/image" Target="../media/image4.jpg"/></Relationships>
</file>

<file path=ppt/slides/_rels/slide3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70.xml"/><Relationship Id="rId3" Type="http://schemas.openxmlformats.org/officeDocument/2006/relationships/image" Target="../media/image4.jpg"/></Relationships>
</file>

<file path=ppt/slides/_rels/slide3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71.xml"/><Relationship Id="rId3" Type="http://schemas.openxmlformats.org/officeDocument/2006/relationships/image" Target="../media/image4.jpg"/></Relationships>
</file>

<file path=ppt/slides/_rels/slide3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72.xml"/><Relationship Id="rId3" Type="http://schemas.openxmlformats.org/officeDocument/2006/relationships/image" Target="../media/image5.jpg"/></Relationships>
</file>

<file path=ppt/slides/_rels/slide31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73.xml"/><Relationship Id="rId3" Type="http://schemas.openxmlformats.org/officeDocument/2006/relationships/image" Target="../media/image5.jpg"/></Relationships>
</file>

<file path=ppt/slides/_rels/slide31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74.xml"/><Relationship Id="rId3" Type="http://schemas.openxmlformats.org/officeDocument/2006/relationships/image" Target="../media/image5.jpg"/></Relationships>
</file>

<file path=ppt/slides/_rels/slide31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75.xml"/><Relationship Id="rId3" Type="http://schemas.openxmlformats.org/officeDocument/2006/relationships/image" Target="../media/image5.jpg"/></Relationships>
</file>

<file path=ppt/slides/_rels/slide31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76.xml"/><Relationship Id="rId3" Type="http://schemas.openxmlformats.org/officeDocument/2006/relationships/image" Target="../media/image5.jpg"/></Relationships>
</file>

<file path=ppt/slides/_rels/slide31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77.xml"/><Relationship Id="rId3" Type="http://schemas.openxmlformats.org/officeDocument/2006/relationships/image" Target="../media/image2.jpg"/></Relationships>
</file>

<file path=ppt/slides/_rels/slide31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78.xml"/><Relationship Id="rId3" Type="http://schemas.openxmlformats.org/officeDocument/2006/relationships/image" Target="../media/image2.jpg"/></Relationships>
</file>

<file path=ppt/slides/_rels/slide31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79.xml"/><Relationship Id="rId3" Type="http://schemas.openxmlformats.org/officeDocument/2006/relationships/image" Target="../media/image2.jpg"/></Relationships>
</file>

<file path=ppt/slides/_rels/slide3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8.xml"/><Relationship Id="rId3" Type="http://schemas.openxmlformats.org/officeDocument/2006/relationships/image" Target="../media/image4.jpg"/></Relationships>
</file>

<file path=ppt/slides/_rels/slide31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80.xml"/><Relationship Id="rId3" Type="http://schemas.openxmlformats.org/officeDocument/2006/relationships/image" Target="../media/image2.jpg"/></Relationships>
</file>

<file path=ppt/slides/_rels/slide31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81.xml"/><Relationship Id="rId3" Type="http://schemas.openxmlformats.org/officeDocument/2006/relationships/image" Target="../media/image2.jpg"/></Relationships>
</file>

<file path=ppt/slides/_rels/slide31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82.xml"/><Relationship Id="rId3" Type="http://schemas.openxmlformats.org/officeDocument/2006/relationships/image" Target="../media/image2.jpg"/></Relationships>
</file>

<file path=ppt/slides/_rels/slide31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83.xml"/><Relationship Id="rId3" Type="http://schemas.openxmlformats.org/officeDocument/2006/relationships/image" Target="../media/image5.jpg"/></Relationships>
</file>

<file path=ppt/slides/_rels/slide31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84.xml"/><Relationship Id="rId3" Type="http://schemas.openxmlformats.org/officeDocument/2006/relationships/image" Target="../media/image5.jpg"/></Relationships>
</file>

<file path=ppt/slides/_rels/slide31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85.xml"/><Relationship Id="rId3" Type="http://schemas.openxmlformats.org/officeDocument/2006/relationships/image" Target="../media/image5.jpg"/></Relationships>
</file>

<file path=ppt/slides/_rels/slide31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86.xml"/><Relationship Id="rId3" Type="http://schemas.openxmlformats.org/officeDocument/2006/relationships/image" Target="../media/image5.jpg"/></Relationships>
</file>

<file path=ppt/slides/_rels/slide31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87.xml"/><Relationship Id="rId3" Type="http://schemas.openxmlformats.org/officeDocument/2006/relationships/image" Target="../media/image5.jpg"/></Relationships>
</file>

<file path=ppt/slides/_rels/slide31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88.xml"/><Relationship Id="rId3" Type="http://schemas.openxmlformats.org/officeDocument/2006/relationships/image" Target="../media/image1.jpg"/></Relationships>
</file>

<file path=ppt/slides/_rels/slide31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89.xml"/><Relationship Id="rId3" Type="http://schemas.openxmlformats.org/officeDocument/2006/relationships/image" Target="../media/image1.jpg"/></Relationships>
</file>

<file path=ppt/slides/_rels/slide3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9.xml"/><Relationship Id="rId3" Type="http://schemas.openxmlformats.org/officeDocument/2006/relationships/image" Target="../media/image4.jpg"/></Relationships>
</file>

<file path=ppt/slides/_rels/slide31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90.xml"/><Relationship Id="rId3" Type="http://schemas.openxmlformats.org/officeDocument/2006/relationships/image" Target="../media/image1.jpg"/></Relationships>
</file>

<file path=ppt/slides/_rels/slide31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91.xml"/><Relationship Id="rId3" Type="http://schemas.openxmlformats.org/officeDocument/2006/relationships/image" Target="../media/image1.jpg"/></Relationships>
</file>

<file path=ppt/slides/_rels/slide31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92.xml"/><Relationship Id="rId3" Type="http://schemas.openxmlformats.org/officeDocument/2006/relationships/image" Target="../media/image1.jpg"/></Relationships>
</file>

<file path=ppt/slides/_rels/slide31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93.xml"/><Relationship Id="rId3" Type="http://schemas.openxmlformats.org/officeDocument/2006/relationships/image" Target="../media/image2.jpg"/></Relationships>
</file>

<file path=ppt/slides/_rels/slide31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94.xml"/><Relationship Id="rId3" Type="http://schemas.openxmlformats.org/officeDocument/2006/relationships/image" Target="../media/image2.jpg"/></Relationships>
</file>

<file path=ppt/slides/_rels/slide31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95.xml"/><Relationship Id="rId3" Type="http://schemas.openxmlformats.org/officeDocument/2006/relationships/image" Target="../media/image2.jpg"/></Relationships>
</file>

<file path=ppt/slides/_rels/slide31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96.xml"/><Relationship Id="rId3" Type="http://schemas.openxmlformats.org/officeDocument/2006/relationships/image" Target="../media/image2.jpg"/></Relationships>
</file>

<file path=ppt/slides/_rels/slide31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97.xml"/><Relationship Id="rId3" Type="http://schemas.openxmlformats.org/officeDocument/2006/relationships/image" Target="../media/image2.jpg"/></Relationships>
</file>

<file path=ppt/slides/_rels/slide31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98.xml"/><Relationship Id="rId3" Type="http://schemas.openxmlformats.org/officeDocument/2006/relationships/image" Target="../media/image3.jpg"/></Relationships>
</file>

<file path=ppt/slides/_rels/slide31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99.xml"/><Relationship Id="rId3" Type="http://schemas.openxmlformats.org/officeDocument/2006/relationships/image" Target="../media/image3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jpg"/></Relationships>
</file>

<file path=ppt/slides/_rels/slide3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.xml"/><Relationship Id="rId3" Type="http://schemas.openxmlformats.org/officeDocument/2006/relationships/image" Target="../media/image4.jpg"/></Relationships>
</file>

<file path=ppt/slides/_rels/slide32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0.xml"/><Relationship Id="rId3" Type="http://schemas.openxmlformats.org/officeDocument/2006/relationships/image" Target="../media/image3.jpg"/></Relationships>
</file>

<file path=ppt/slides/_rels/slide32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1.xml"/><Relationship Id="rId3" Type="http://schemas.openxmlformats.org/officeDocument/2006/relationships/image" Target="../media/image3.jpg"/></Relationships>
</file>

<file path=ppt/slides/_rels/slide32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2.xml"/><Relationship Id="rId3" Type="http://schemas.openxmlformats.org/officeDocument/2006/relationships/image" Target="../media/image3.jpg"/></Relationships>
</file>

<file path=ppt/slides/_rels/slide32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3.xml"/><Relationship Id="rId3" Type="http://schemas.openxmlformats.org/officeDocument/2006/relationships/image" Target="../media/image4.jpg"/></Relationships>
</file>

<file path=ppt/slides/_rels/slide32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4.xml"/><Relationship Id="rId3" Type="http://schemas.openxmlformats.org/officeDocument/2006/relationships/image" Target="../media/image4.jpg"/></Relationships>
</file>

<file path=ppt/slides/_rels/slide32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5.xml"/><Relationship Id="rId3" Type="http://schemas.openxmlformats.org/officeDocument/2006/relationships/image" Target="../media/image4.jpg"/></Relationships>
</file>

<file path=ppt/slides/_rels/slide32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6.xml"/><Relationship Id="rId3" Type="http://schemas.openxmlformats.org/officeDocument/2006/relationships/image" Target="../media/image4.jpg"/></Relationships>
</file>

<file path=ppt/slides/_rels/slide32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7.xml"/><Relationship Id="rId3" Type="http://schemas.openxmlformats.org/officeDocument/2006/relationships/image" Target="../media/image4.jpg"/></Relationships>
</file>

<file path=ppt/slides/_rels/slide32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08.xml"/><Relationship Id="rId3" Type="http://schemas.openxmlformats.org/officeDocument/2006/relationships/image" Target="../media/image4.jpg"/></Relationships>
</file>

<file path=ppt/slides/_rels/slide32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09.xml"/><Relationship Id="rId3" Type="http://schemas.openxmlformats.org/officeDocument/2006/relationships/image" Target="../media/image5.jpg"/></Relationships>
</file>

<file path=ppt/slides/_rels/slide3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1.xml"/><Relationship Id="rId3" Type="http://schemas.openxmlformats.org/officeDocument/2006/relationships/image" Target="../media/image4.jpg"/></Relationships>
</file>

<file path=ppt/slides/_rels/slide32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10.xml"/><Relationship Id="rId3" Type="http://schemas.openxmlformats.org/officeDocument/2006/relationships/image" Target="../media/image5.jpg"/></Relationships>
</file>

<file path=ppt/slides/_rels/slide32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11.xml"/><Relationship Id="rId3" Type="http://schemas.openxmlformats.org/officeDocument/2006/relationships/image" Target="../media/image5.jpg"/></Relationships>
</file>

<file path=ppt/slides/_rels/slide32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12.xml"/><Relationship Id="rId3" Type="http://schemas.openxmlformats.org/officeDocument/2006/relationships/image" Target="../media/image5.jpg"/></Relationships>
</file>

<file path=ppt/slides/_rels/slide32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13.xml"/><Relationship Id="rId3" Type="http://schemas.openxmlformats.org/officeDocument/2006/relationships/image" Target="../media/image5.jpg"/></Relationships>
</file>

<file path=ppt/slides/_rels/slide32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14.xml"/><Relationship Id="rId3" Type="http://schemas.openxmlformats.org/officeDocument/2006/relationships/image" Target="../media/image2.jpg"/></Relationships>
</file>

<file path=ppt/slides/_rels/slide32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15.xml"/><Relationship Id="rId3" Type="http://schemas.openxmlformats.org/officeDocument/2006/relationships/image" Target="../media/image2.jpg"/></Relationships>
</file>

<file path=ppt/slides/_rels/slide32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16.xml"/><Relationship Id="rId3" Type="http://schemas.openxmlformats.org/officeDocument/2006/relationships/image" Target="../media/image2.jpg"/></Relationships>
</file>

<file path=ppt/slides/_rels/slide32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17.xml"/><Relationship Id="rId3" Type="http://schemas.openxmlformats.org/officeDocument/2006/relationships/image" Target="../media/image2.jpg"/></Relationships>
</file>

<file path=ppt/slides/_rels/slide32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18.xml"/><Relationship Id="rId3" Type="http://schemas.openxmlformats.org/officeDocument/2006/relationships/image" Target="../media/image2.jpg"/></Relationships>
</file>

<file path=ppt/slides/_rels/slide32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19.xml"/><Relationship Id="rId3" Type="http://schemas.openxmlformats.org/officeDocument/2006/relationships/image" Target="../media/image2.jpg"/></Relationships>
</file>

<file path=ppt/slides/_rels/slide3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2.xml"/><Relationship Id="rId3" Type="http://schemas.openxmlformats.org/officeDocument/2006/relationships/image" Target="../media/image4.jpg"/></Relationships>
</file>

<file path=ppt/slides/_rels/slide32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20.xml"/><Relationship Id="rId3" Type="http://schemas.openxmlformats.org/officeDocument/2006/relationships/image" Target="../media/image5.jpg"/></Relationships>
</file>

<file path=ppt/slides/_rels/slide32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21.xml"/><Relationship Id="rId3" Type="http://schemas.openxmlformats.org/officeDocument/2006/relationships/image" Target="../media/image5.jpg"/></Relationships>
</file>

<file path=ppt/slides/_rels/slide32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22.xml"/><Relationship Id="rId3" Type="http://schemas.openxmlformats.org/officeDocument/2006/relationships/image" Target="../media/image5.jpg"/></Relationships>
</file>

<file path=ppt/slides/_rels/slide32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23.xml"/><Relationship Id="rId3" Type="http://schemas.openxmlformats.org/officeDocument/2006/relationships/image" Target="../media/image5.jpg"/></Relationships>
</file>

<file path=ppt/slides/_rels/slide32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24.xml"/><Relationship Id="rId3" Type="http://schemas.openxmlformats.org/officeDocument/2006/relationships/image" Target="../media/image5.jpg"/></Relationships>
</file>

<file path=ppt/slides/_rels/slide32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25.xml"/><Relationship Id="rId3" Type="http://schemas.openxmlformats.org/officeDocument/2006/relationships/image" Target="../media/image1.jpg"/></Relationships>
</file>

<file path=ppt/slides/_rels/slide32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26.xml"/><Relationship Id="rId3" Type="http://schemas.openxmlformats.org/officeDocument/2006/relationships/image" Target="../media/image1.jpg"/></Relationships>
</file>

<file path=ppt/slides/_rels/slide32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27.xml"/><Relationship Id="rId3" Type="http://schemas.openxmlformats.org/officeDocument/2006/relationships/image" Target="../media/image1.jpg"/></Relationships>
</file>

<file path=ppt/slides/_rels/slide32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28.xml"/><Relationship Id="rId3" Type="http://schemas.openxmlformats.org/officeDocument/2006/relationships/image" Target="../media/image1.jpg"/></Relationships>
</file>

<file path=ppt/slides/_rels/slide32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29.xml"/><Relationship Id="rId3" Type="http://schemas.openxmlformats.org/officeDocument/2006/relationships/image" Target="../media/image1.jpg"/></Relationships>
</file>

<file path=ppt/slides/_rels/slide3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3.xml"/><Relationship Id="rId3" Type="http://schemas.openxmlformats.org/officeDocument/2006/relationships/image" Target="../media/image5.jpg"/></Relationships>
</file>

<file path=ppt/slides/_rels/slide32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0.xml"/><Relationship Id="rId3" Type="http://schemas.openxmlformats.org/officeDocument/2006/relationships/image" Target="../media/image2.jpg"/></Relationships>
</file>

<file path=ppt/slides/_rels/slide32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1.xml"/><Relationship Id="rId3" Type="http://schemas.openxmlformats.org/officeDocument/2006/relationships/image" Target="../media/image2.jpg"/></Relationships>
</file>

<file path=ppt/slides/_rels/slide32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2.xml"/><Relationship Id="rId3" Type="http://schemas.openxmlformats.org/officeDocument/2006/relationships/image" Target="../media/image2.jpg"/></Relationships>
</file>

<file path=ppt/slides/_rels/slide32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3.xml"/><Relationship Id="rId3" Type="http://schemas.openxmlformats.org/officeDocument/2006/relationships/image" Target="../media/image2.jpg"/></Relationships>
</file>

<file path=ppt/slides/_rels/slide32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4.xml"/><Relationship Id="rId3" Type="http://schemas.openxmlformats.org/officeDocument/2006/relationships/image" Target="../media/image2.jpg"/></Relationships>
</file>

<file path=ppt/slides/_rels/slide32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5.xml"/><Relationship Id="rId3" Type="http://schemas.openxmlformats.org/officeDocument/2006/relationships/image" Target="../media/image3.jpg"/></Relationships>
</file>

<file path=ppt/slides/_rels/slide32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6.xml"/><Relationship Id="rId3" Type="http://schemas.openxmlformats.org/officeDocument/2006/relationships/image" Target="../media/image3.jpg"/></Relationships>
</file>

<file path=ppt/slides/_rels/slide32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7.xml"/><Relationship Id="rId3" Type="http://schemas.openxmlformats.org/officeDocument/2006/relationships/image" Target="../media/image3.jpg"/></Relationships>
</file>

<file path=ppt/slides/_rels/slide32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8.xml"/><Relationship Id="rId3" Type="http://schemas.openxmlformats.org/officeDocument/2006/relationships/image" Target="../media/image3.jpg"/></Relationships>
</file>

<file path=ppt/slides/_rels/slide32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39.xml"/><Relationship Id="rId3" Type="http://schemas.openxmlformats.org/officeDocument/2006/relationships/image" Target="../media/image3.jpg"/></Relationships>
</file>

<file path=ppt/slides/_rels/slide3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4.xml"/><Relationship Id="rId3" Type="http://schemas.openxmlformats.org/officeDocument/2006/relationships/image" Target="../media/image5.jpg"/></Relationships>
</file>

<file path=ppt/slides/_rels/slide32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40.xml"/><Relationship Id="rId3" Type="http://schemas.openxmlformats.org/officeDocument/2006/relationships/image" Target="../media/image4.jpg"/></Relationships>
</file>

<file path=ppt/slides/_rels/slide32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41.xml"/><Relationship Id="rId3" Type="http://schemas.openxmlformats.org/officeDocument/2006/relationships/image" Target="../media/image4.jpg"/></Relationships>
</file>

<file path=ppt/slides/_rels/slide32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42.xml"/><Relationship Id="rId3" Type="http://schemas.openxmlformats.org/officeDocument/2006/relationships/image" Target="../media/image4.jpg"/></Relationships>
</file>

<file path=ppt/slides/_rels/slide32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43.xml"/><Relationship Id="rId3" Type="http://schemas.openxmlformats.org/officeDocument/2006/relationships/image" Target="../media/image4.jpg"/></Relationships>
</file>

<file path=ppt/slides/_rels/slide32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44.xml"/><Relationship Id="rId3" Type="http://schemas.openxmlformats.org/officeDocument/2006/relationships/image" Target="../media/image4.jpg"/></Relationships>
</file>

<file path=ppt/slides/_rels/slide32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45.xml"/><Relationship Id="rId3" Type="http://schemas.openxmlformats.org/officeDocument/2006/relationships/image" Target="../media/image4.jpg"/></Relationships>
</file>

<file path=ppt/slides/_rels/slide32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46.xml"/><Relationship Id="rId3" Type="http://schemas.openxmlformats.org/officeDocument/2006/relationships/image" Target="../media/image5.jpg"/></Relationships>
</file>

<file path=ppt/slides/_rels/slide32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47.xml"/><Relationship Id="rId3" Type="http://schemas.openxmlformats.org/officeDocument/2006/relationships/image" Target="../media/image5.jpg"/></Relationships>
</file>

<file path=ppt/slides/_rels/slide32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48.xml"/><Relationship Id="rId3" Type="http://schemas.openxmlformats.org/officeDocument/2006/relationships/image" Target="../media/image5.jpg"/></Relationships>
</file>

<file path=ppt/slides/_rels/slide32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49.xml"/><Relationship Id="rId3" Type="http://schemas.openxmlformats.org/officeDocument/2006/relationships/image" Target="../media/image5.jpg"/></Relationships>
</file>

<file path=ppt/slides/_rels/slide3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5.xml"/><Relationship Id="rId3" Type="http://schemas.openxmlformats.org/officeDocument/2006/relationships/image" Target="../media/image5.jpg"/></Relationships>
</file>

<file path=ppt/slides/_rels/slide32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50.xml"/><Relationship Id="rId3" Type="http://schemas.openxmlformats.org/officeDocument/2006/relationships/image" Target="../media/image5.jpg"/></Relationships>
</file>

<file path=ppt/slides/_rels/slide32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51.xml"/><Relationship Id="rId3" Type="http://schemas.openxmlformats.org/officeDocument/2006/relationships/image" Target="../media/image2.jpg"/></Relationships>
</file>

<file path=ppt/slides/_rels/slide32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52.xml"/><Relationship Id="rId3" Type="http://schemas.openxmlformats.org/officeDocument/2006/relationships/image" Target="../media/image2.jpg"/></Relationships>
</file>

<file path=ppt/slides/_rels/slide32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53.xml"/><Relationship Id="rId3" Type="http://schemas.openxmlformats.org/officeDocument/2006/relationships/image" Target="../media/image2.jpg"/></Relationships>
</file>

<file path=ppt/slides/_rels/slide32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54.xml"/><Relationship Id="rId3" Type="http://schemas.openxmlformats.org/officeDocument/2006/relationships/image" Target="../media/image2.jpg"/></Relationships>
</file>

<file path=ppt/slides/_rels/slide32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55.xml"/><Relationship Id="rId3" Type="http://schemas.openxmlformats.org/officeDocument/2006/relationships/image" Target="../media/image2.jpg"/></Relationships>
</file>

<file path=ppt/slides/_rels/slide32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56.xml"/><Relationship Id="rId3" Type="http://schemas.openxmlformats.org/officeDocument/2006/relationships/image" Target="../media/image2.jpg"/></Relationships>
</file>

<file path=ppt/slides/_rels/slide32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57.xml"/><Relationship Id="rId3" Type="http://schemas.openxmlformats.org/officeDocument/2006/relationships/image" Target="../media/image5.jpg"/></Relationships>
</file>

<file path=ppt/slides/_rels/slide32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58.xml"/><Relationship Id="rId3" Type="http://schemas.openxmlformats.org/officeDocument/2006/relationships/image" Target="../media/image5.jpg"/></Relationships>
</file>

<file path=ppt/slides/_rels/slide32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59.xml"/><Relationship Id="rId3" Type="http://schemas.openxmlformats.org/officeDocument/2006/relationships/image" Target="../media/image5.jpg"/></Relationships>
</file>

<file path=ppt/slides/_rels/slide3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6.xml"/><Relationship Id="rId3" Type="http://schemas.openxmlformats.org/officeDocument/2006/relationships/image" Target="../media/image5.jpg"/></Relationships>
</file>

<file path=ppt/slides/_rels/slide32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60.xml"/><Relationship Id="rId3" Type="http://schemas.openxmlformats.org/officeDocument/2006/relationships/image" Target="../media/image5.jpg"/></Relationships>
</file>

<file path=ppt/slides/_rels/slide32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61.xml"/><Relationship Id="rId3" Type="http://schemas.openxmlformats.org/officeDocument/2006/relationships/image" Target="../media/image5.jpg"/></Relationships>
</file>

<file path=ppt/slides/_rels/slide32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62.xml"/><Relationship Id="rId3" Type="http://schemas.openxmlformats.org/officeDocument/2006/relationships/image" Target="../media/image1.jpg"/></Relationships>
</file>

<file path=ppt/slides/_rels/slide32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63.xml"/><Relationship Id="rId3" Type="http://schemas.openxmlformats.org/officeDocument/2006/relationships/image" Target="../media/image1.jpg"/></Relationships>
</file>

<file path=ppt/slides/_rels/slide32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64.xml"/><Relationship Id="rId3" Type="http://schemas.openxmlformats.org/officeDocument/2006/relationships/image" Target="../media/image1.jpg"/></Relationships>
</file>

<file path=ppt/slides/_rels/slide32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65.xml"/><Relationship Id="rId3" Type="http://schemas.openxmlformats.org/officeDocument/2006/relationships/image" Target="../media/image1.jpg"/></Relationships>
</file>

<file path=ppt/slides/_rels/slide32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66.xml"/><Relationship Id="rId3" Type="http://schemas.openxmlformats.org/officeDocument/2006/relationships/image" Target="../media/image1.jpg"/></Relationships>
</file>

<file path=ppt/slides/_rels/slide32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67.xml"/><Relationship Id="rId3" Type="http://schemas.openxmlformats.org/officeDocument/2006/relationships/image" Target="../media/image2.jpg"/></Relationships>
</file>

<file path=ppt/slides/_rels/slide32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68.xml"/><Relationship Id="rId3" Type="http://schemas.openxmlformats.org/officeDocument/2006/relationships/image" Target="../media/image2.jpg"/></Relationships>
</file>

<file path=ppt/slides/_rels/slide32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69.xml"/><Relationship Id="rId3" Type="http://schemas.openxmlformats.org/officeDocument/2006/relationships/image" Target="../media/image2.jpg"/></Relationships>
</file>

<file path=ppt/slides/_rels/slide3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7.xml"/><Relationship Id="rId3" Type="http://schemas.openxmlformats.org/officeDocument/2006/relationships/image" Target="../media/image5.jpg"/></Relationships>
</file>

<file path=ppt/slides/_rels/slide32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0.xml"/><Relationship Id="rId3" Type="http://schemas.openxmlformats.org/officeDocument/2006/relationships/image" Target="../media/image2.jpg"/></Relationships>
</file>

<file path=ppt/slides/_rels/slide32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1.xml"/><Relationship Id="rId3" Type="http://schemas.openxmlformats.org/officeDocument/2006/relationships/image" Target="../media/image2.jpg"/></Relationships>
</file>

<file path=ppt/slides/_rels/slide32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2.xml"/><Relationship Id="rId3" Type="http://schemas.openxmlformats.org/officeDocument/2006/relationships/image" Target="../media/image3.jpg"/></Relationships>
</file>

<file path=ppt/slides/_rels/slide32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3.xml"/><Relationship Id="rId3" Type="http://schemas.openxmlformats.org/officeDocument/2006/relationships/image" Target="../media/image3.jpg"/></Relationships>
</file>

<file path=ppt/slides/_rels/slide32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4.xml"/><Relationship Id="rId3" Type="http://schemas.openxmlformats.org/officeDocument/2006/relationships/image" Target="../media/image3.jpg"/></Relationships>
</file>

<file path=ppt/slides/_rels/slide32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5.xml"/><Relationship Id="rId3" Type="http://schemas.openxmlformats.org/officeDocument/2006/relationships/image" Target="../media/image3.jpg"/></Relationships>
</file>

<file path=ppt/slides/_rels/slide32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6.xml"/><Relationship Id="rId3" Type="http://schemas.openxmlformats.org/officeDocument/2006/relationships/image" Target="../media/image3.jpg"/></Relationships>
</file>

<file path=ppt/slides/_rels/slide32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7.xml"/><Relationship Id="rId3" Type="http://schemas.openxmlformats.org/officeDocument/2006/relationships/image" Target="../media/image4.jpg"/></Relationships>
</file>

<file path=ppt/slides/_rels/slide32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8.xml"/><Relationship Id="rId3" Type="http://schemas.openxmlformats.org/officeDocument/2006/relationships/image" Target="../media/image4.jpg"/></Relationships>
</file>

<file path=ppt/slides/_rels/slide32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79.xml"/><Relationship Id="rId3" Type="http://schemas.openxmlformats.org/officeDocument/2006/relationships/image" Target="../media/image4.jpg"/></Relationships>
</file>

<file path=ppt/slides/_rels/slide3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8.xml"/><Relationship Id="rId3" Type="http://schemas.openxmlformats.org/officeDocument/2006/relationships/image" Target="../media/image2.jpg"/></Relationships>
</file>

<file path=ppt/slides/_rels/slide32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80.xml"/><Relationship Id="rId3" Type="http://schemas.openxmlformats.org/officeDocument/2006/relationships/image" Target="../media/image4.jpg"/></Relationships>
</file>

<file path=ppt/slides/_rels/slide32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81.xml"/><Relationship Id="rId3" Type="http://schemas.openxmlformats.org/officeDocument/2006/relationships/image" Target="../media/image4.jpg"/></Relationships>
</file>

<file path=ppt/slides/_rels/slide32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82.xml"/><Relationship Id="rId3" Type="http://schemas.openxmlformats.org/officeDocument/2006/relationships/image" Target="../media/image4.jpg"/></Relationships>
</file>

<file path=ppt/slides/_rels/slide32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83.xml"/><Relationship Id="rId3" Type="http://schemas.openxmlformats.org/officeDocument/2006/relationships/image" Target="../media/image5.jpg"/></Relationships>
</file>

<file path=ppt/slides/_rels/slide32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84.xml"/><Relationship Id="rId3" Type="http://schemas.openxmlformats.org/officeDocument/2006/relationships/image" Target="../media/image5.jpg"/></Relationships>
</file>

<file path=ppt/slides/_rels/slide32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85.xml"/><Relationship Id="rId3" Type="http://schemas.openxmlformats.org/officeDocument/2006/relationships/image" Target="../media/image5.jpg"/></Relationships>
</file>

<file path=ppt/slides/_rels/slide32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86.xml"/><Relationship Id="rId3" Type="http://schemas.openxmlformats.org/officeDocument/2006/relationships/image" Target="../media/image5.jpg"/></Relationships>
</file>

<file path=ppt/slides/_rels/slide32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87.xml"/><Relationship Id="rId3" Type="http://schemas.openxmlformats.org/officeDocument/2006/relationships/image" Target="../media/image5.jpg"/></Relationships>
</file>

<file path=ppt/slides/_rels/slide32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88.xml"/><Relationship Id="rId3" Type="http://schemas.openxmlformats.org/officeDocument/2006/relationships/image" Target="../media/image2.jpg"/></Relationships>
</file>

<file path=ppt/slides/_rels/slide32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89.xml"/><Relationship Id="rId3" Type="http://schemas.openxmlformats.org/officeDocument/2006/relationships/image" Target="../media/image2.jpg"/></Relationships>
</file>

<file path=ppt/slides/_rels/slide3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9.xml"/><Relationship Id="rId3" Type="http://schemas.openxmlformats.org/officeDocument/2006/relationships/image" Target="../media/image2.jpg"/></Relationships>
</file>

<file path=ppt/slides/_rels/slide32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90.xml"/><Relationship Id="rId3" Type="http://schemas.openxmlformats.org/officeDocument/2006/relationships/image" Target="../media/image2.jpg"/></Relationships>
</file>

<file path=ppt/slides/_rels/slide32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91.xml"/><Relationship Id="rId3" Type="http://schemas.openxmlformats.org/officeDocument/2006/relationships/image" Target="../media/image2.jpg"/></Relationships>
</file>

<file path=ppt/slides/_rels/slide32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92.xml"/><Relationship Id="rId3" Type="http://schemas.openxmlformats.org/officeDocument/2006/relationships/image" Target="../media/image2.jpg"/></Relationships>
</file>

<file path=ppt/slides/_rels/slide32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93.xml"/><Relationship Id="rId3" Type="http://schemas.openxmlformats.org/officeDocument/2006/relationships/image" Target="../media/image2.jpg"/></Relationships>
</file>

<file path=ppt/slides/_rels/slide32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94.xml"/><Relationship Id="rId3" Type="http://schemas.openxmlformats.org/officeDocument/2006/relationships/image" Target="../media/image5.jpg"/></Relationships>
</file>

<file path=ppt/slides/_rels/slide32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95.xml"/><Relationship Id="rId3" Type="http://schemas.openxmlformats.org/officeDocument/2006/relationships/image" Target="../media/image5.jpg"/></Relationships>
</file>

<file path=ppt/slides/_rels/slide32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96.xml"/><Relationship Id="rId3" Type="http://schemas.openxmlformats.org/officeDocument/2006/relationships/image" Target="../media/image5.jpg"/></Relationships>
</file>

<file path=ppt/slides/_rels/slide32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97.xml"/><Relationship Id="rId3" Type="http://schemas.openxmlformats.org/officeDocument/2006/relationships/image" Target="../media/image5.jpg"/></Relationships>
</file>

<file path=ppt/slides/_rels/slide32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98.xml"/><Relationship Id="rId3" Type="http://schemas.openxmlformats.org/officeDocument/2006/relationships/image" Target="../media/image5.jpg"/></Relationships>
</file>

<file path=ppt/slides/_rels/slide32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99.xml"/><Relationship Id="rId3" Type="http://schemas.openxmlformats.org/officeDocument/2006/relationships/image" Target="../media/image1.jp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.jpg"/></Relationships>
</file>

<file path=ppt/slides/_rels/slide3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0.xml"/><Relationship Id="rId3" Type="http://schemas.openxmlformats.org/officeDocument/2006/relationships/image" Target="../media/image2.jpg"/></Relationships>
</file>

<file path=ppt/slides/_rels/slide33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00.xml"/><Relationship Id="rId3" Type="http://schemas.openxmlformats.org/officeDocument/2006/relationships/image" Target="../media/image1.jpg"/></Relationships>
</file>

<file path=ppt/slides/_rels/slide33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01.xml"/><Relationship Id="rId3" Type="http://schemas.openxmlformats.org/officeDocument/2006/relationships/image" Target="../media/image1.jpg"/></Relationships>
</file>

<file path=ppt/slides/_rels/slide33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02.xml"/><Relationship Id="rId3" Type="http://schemas.openxmlformats.org/officeDocument/2006/relationships/image" Target="../media/image1.jpg"/></Relationships>
</file>

<file path=ppt/slides/_rels/slide33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03.xml"/><Relationship Id="rId3" Type="http://schemas.openxmlformats.org/officeDocument/2006/relationships/image" Target="../media/image1.jpg"/></Relationships>
</file>

<file path=ppt/slides/_rels/slide33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04.xml"/><Relationship Id="rId3" Type="http://schemas.openxmlformats.org/officeDocument/2006/relationships/image" Target="../media/image2.jpg"/></Relationships>
</file>

<file path=ppt/slides/_rels/slide33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05.xml"/><Relationship Id="rId3" Type="http://schemas.openxmlformats.org/officeDocument/2006/relationships/image" Target="../media/image2.jpg"/></Relationships>
</file>

<file path=ppt/slides/_rels/slide33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06.xml"/><Relationship Id="rId3" Type="http://schemas.openxmlformats.org/officeDocument/2006/relationships/image" Target="../media/image2.jpg"/></Relationships>
</file>

<file path=ppt/slides/_rels/slide33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07.xml"/><Relationship Id="rId3" Type="http://schemas.openxmlformats.org/officeDocument/2006/relationships/image" Target="../media/image2.jpg"/></Relationships>
</file>

<file path=ppt/slides/_rels/slide33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08.xml"/><Relationship Id="rId3" Type="http://schemas.openxmlformats.org/officeDocument/2006/relationships/image" Target="../media/image2.jpg"/></Relationships>
</file>

<file path=ppt/slides/_rels/slide33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09.xml"/><Relationship Id="rId3" Type="http://schemas.openxmlformats.org/officeDocument/2006/relationships/image" Target="../media/image3.jpg"/></Relationships>
</file>

<file path=ppt/slides/_rels/slide3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.xml"/><Relationship Id="rId3" Type="http://schemas.openxmlformats.org/officeDocument/2006/relationships/image" Target="../media/image2.jpg"/></Relationships>
</file>

<file path=ppt/slides/_rels/slide33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0.xml"/><Relationship Id="rId3" Type="http://schemas.openxmlformats.org/officeDocument/2006/relationships/image" Target="../media/image3.jpg"/></Relationships>
</file>

<file path=ppt/slides/_rels/slide33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1.xml"/><Relationship Id="rId3" Type="http://schemas.openxmlformats.org/officeDocument/2006/relationships/image" Target="../media/image3.jpg"/></Relationships>
</file>

<file path=ppt/slides/_rels/slide33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2.xml"/><Relationship Id="rId3" Type="http://schemas.openxmlformats.org/officeDocument/2006/relationships/image" Target="../media/image3.jpg"/></Relationships>
</file>

<file path=ppt/slides/_rels/slide33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3.xml"/><Relationship Id="rId3" Type="http://schemas.openxmlformats.org/officeDocument/2006/relationships/image" Target="../media/image3.jpg"/></Relationships>
</file>

<file path=ppt/slides/_rels/slide33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4.xml"/><Relationship Id="rId3" Type="http://schemas.openxmlformats.org/officeDocument/2006/relationships/image" Target="../media/image4.jpg"/></Relationships>
</file>

<file path=ppt/slides/_rels/slide33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5.xml"/><Relationship Id="rId3" Type="http://schemas.openxmlformats.org/officeDocument/2006/relationships/image" Target="../media/image4.jpg"/></Relationships>
</file>

<file path=ppt/slides/_rels/slide33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6.xml"/><Relationship Id="rId3" Type="http://schemas.openxmlformats.org/officeDocument/2006/relationships/image" Target="../media/image4.jpg"/></Relationships>
</file>

<file path=ppt/slides/_rels/slide33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7.xml"/><Relationship Id="rId3" Type="http://schemas.openxmlformats.org/officeDocument/2006/relationships/image" Target="../media/image4.jpg"/></Relationships>
</file>

<file path=ppt/slides/_rels/slide33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8.xml"/><Relationship Id="rId3" Type="http://schemas.openxmlformats.org/officeDocument/2006/relationships/image" Target="../media/image4.jpg"/></Relationships>
</file>

<file path=ppt/slides/_rels/slide33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19.xml"/><Relationship Id="rId3" Type="http://schemas.openxmlformats.org/officeDocument/2006/relationships/image" Target="../media/image4.jpg"/></Relationships>
</file>

<file path=ppt/slides/_rels/slide3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2.xml"/><Relationship Id="rId3" Type="http://schemas.openxmlformats.org/officeDocument/2006/relationships/image" Target="../media/image2.jpg"/></Relationships>
</file>

<file path=ppt/slides/_rels/slide33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20.xml"/><Relationship Id="rId3" Type="http://schemas.openxmlformats.org/officeDocument/2006/relationships/image" Target="../media/image5.jpg"/></Relationships>
</file>

<file path=ppt/slides/_rels/slide33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21.xml"/><Relationship Id="rId3" Type="http://schemas.openxmlformats.org/officeDocument/2006/relationships/image" Target="../media/image5.jpg"/></Relationships>
</file>

<file path=ppt/slides/_rels/slide33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22.xml"/><Relationship Id="rId3" Type="http://schemas.openxmlformats.org/officeDocument/2006/relationships/image" Target="../media/image5.jpg"/></Relationships>
</file>

<file path=ppt/slides/_rels/slide33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23.xml"/><Relationship Id="rId3" Type="http://schemas.openxmlformats.org/officeDocument/2006/relationships/image" Target="../media/image5.jpg"/></Relationships>
</file>

<file path=ppt/slides/_rels/slide33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24.xml"/><Relationship Id="rId3" Type="http://schemas.openxmlformats.org/officeDocument/2006/relationships/image" Target="../media/image5.jpg"/></Relationships>
</file>

<file path=ppt/slides/_rels/slide33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25.xml"/><Relationship Id="rId3" Type="http://schemas.openxmlformats.org/officeDocument/2006/relationships/image" Target="../media/image2.jpg"/></Relationships>
</file>

<file path=ppt/slides/_rels/slide33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26.xml"/><Relationship Id="rId3" Type="http://schemas.openxmlformats.org/officeDocument/2006/relationships/image" Target="../media/image2.jpg"/></Relationships>
</file>

<file path=ppt/slides/_rels/slide33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27.xml"/><Relationship Id="rId3" Type="http://schemas.openxmlformats.org/officeDocument/2006/relationships/image" Target="../media/image2.jpg"/></Relationships>
</file>

<file path=ppt/slides/_rels/slide33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28.xml"/><Relationship Id="rId3" Type="http://schemas.openxmlformats.org/officeDocument/2006/relationships/image" Target="../media/image2.jpg"/></Relationships>
</file>

<file path=ppt/slides/_rels/slide33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29.xml"/><Relationship Id="rId3" Type="http://schemas.openxmlformats.org/officeDocument/2006/relationships/image" Target="../media/image2.jpg"/></Relationships>
</file>

<file path=ppt/slides/_rels/slide3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3.xml"/><Relationship Id="rId3" Type="http://schemas.openxmlformats.org/officeDocument/2006/relationships/image" Target="../media/image2.jpg"/></Relationships>
</file>

<file path=ppt/slides/_rels/slide33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30.xml"/><Relationship Id="rId3" Type="http://schemas.openxmlformats.org/officeDocument/2006/relationships/image" Target="../media/image2.jpg"/></Relationships>
</file>

<file path=ppt/slides/_rels/slide33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31.xml"/><Relationship Id="rId3" Type="http://schemas.openxmlformats.org/officeDocument/2006/relationships/image" Target="../media/image5.jpg"/></Relationships>
</file>

<file path=ppt/slides/_rels/slide33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32.xml"/><Relationship Id="rId3" Type="http://schemas.openxmlformats.org/officeDocument/2006/relationships/image" Target="../media/image5.jpg"/></Relationships>
</file>

<file path=ppt/slides/_rels/slide33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33.xml"/><Relationship Id="rId3" Type="http://schemas.openxmlformats.org/officeDocument/2006/relationships/image" Target="../media/image5.jpg"/></Relationships>
</file>

<file path=ppt/slides/_rels/slide33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34.xml"/><Relationship Id="rId3" Type="http://schemas.openxmlformats.org/officeDocument/2006/relationships/image" Target="../media/image5.jpg"/></Relationships>
</file>

<file path=ppt/slides/_rels/slide33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35.xml"/><Relationship Id="rId3" Type="http://schemas.openxmlformats.org/officeDocument/2006/relationships/image" Target="../media/image5.jpg"/></Relationships>
</file>

<file path=ppt/slides/_rels/slide33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36.xml"/><Relationship Id="rId3" Type="http://schemas.openxmlformats.org/officeDocument/2006/relationships/image" Target="../media/image1.jpg"/></Relationships>
</file>

<file path=ppt/slides/_rels/slide33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37.xml"/><Relationship Id="rId3" Type="http://schemas.openxmlformats.org/officeDocument/2006/relationships/image" Target="../media/image1.jpg"/></Relationships>
</file>

<file path=ppt/slides/_rels/slide33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38.xml"/><Relationship Id="rId3" Type="http://schemas.openxmlformats.org/officeDocument/2006/relationships/image" Target="../media/image1.jpg"/></Relationships>
</file>

<file path=ppt/slides/_rels/slide33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39.xml"/><Relationship Id="rId3" Type="http://schemas.openxmlformats.org/officeDocument/2006/relationships/image" Target="../media/image1.jpg"/></Relationships>
</file>

<file path=ppt/slides/_rels/slide3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4.xml"/><Relationship Id="rId3" Type="http://schemas.openxmlformats.org/officeDocument/2006/relationships/image" Target="../media/image5.jpg"/></Relationships>
</file>

<file path=ppt/slides/_rels/slide33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40.xml"/><Relationship Id="rId3" Type="http://schemas.openxmlformats.org/officeDocument/2006/relationships/image" Target="../media/image1.jpg"/></Relationships>
</file>

<file path=ppt/slides/_rels/slide33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41.xml"/><Relationship Id="rId3" Type="http://schemas.openxmlformats.org/officeDocument/2006/relationships/image" Target="../media/image2.jpg"/></Relationships>
</file>

<file path=ppt/slides/_rels/slide33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42.xml"/><Relationship Id="rId3" Type="http://schemas.openxmlformats.org/officeDocument/2006/relationships/image" Target="../media/image2.jpg"/></Relationships>
</file>

<file path=ppt/slides/_rels/slide33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43.xml"/><Relationship Id="rId3" Type="http://schemas.openxmlformats.org/officeDocument/2006/relationships/image" Target="../media/image2.jpg"/></Relationships>
</file>

<file path=ppt/slides/_rels/slide33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44.xml"/><Relationship Id="rId3" Type="http://schemas.openxmlformats.org/officeDocument/2006/relationships/image" Target="../media/image2.jpg"/></Relationships>
</file>

<file path=ppt/slides/_rels/slide33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45.xml"/><Relationship Id="rId3" Type="http://schemas.openxmlformats.org/officeDocument/2006/relationships/image" Target="../media/image2.jpg"/></Relationships>
</file>

<file path=ppt/slides/_rels/slide33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46.xml"/><Relationship Id="rId3" Type="http://schemas.openxmlformats.org/officeDocument/2006/relationships/image" Target="../media/image3.jpg"/></Relationships>
</file>

<file path=ppt/slides/_rels/slide33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47.xml"/><Relationship Id="rId3" Type="http://schemas.openxmlformats.org/officeDocument/2006/relationships/image" Target="../media/image3.jpg"/></Relationships>
</file>

<file path=ppt/slides/_rels/slide33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48.xml"/><Relationship Id="rId3" Type="http://schemas.openxmlformats.org/officeDocument/2006/relationships/image" Target="../media/image3.jpg"/></Relationships>
</file>

<file path=ppt/slides/_rels/slide33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49.xml"/><Relationship Id="rId3" Type="http://schemas.openxmlformats.org/officeDocument/2006/relationships/image" Target="../media/image3.jpg"/></Relationships>
</file>

<file path=ppt/slides/_rels/slide3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5.xml"/><Relationship Id="rId3" Type="http://schemas.openxmlformats.org/officeDocument/2006/relationships/image" Target="../media/image5.jpg"/></Relationships>
</file>

<file path=ppt/slides/_rels/slide33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50.xml"/><Relationship Id="rId3" Type="http://schemas.openxmlformats.org/officeDocument/2006/relationships/image" Target="../media/image3.jpg"/></Relationships>
</file>

<file path=ppt/slides/_rels/slide33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51.xml"/><Relationship Id="rId3" Type="http://schemas.openxmlformats.org/officeDocument/2006/relationships/image" Target="../media/image4.jpg"/></Relationships>
</file>

<file path=ppt/slides/_rels/slide33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52.xml"/><Relationship Id="rId3" Type="http://schemas.openxmlformats.org/officeDocument/2006/relationships/image" Target="../media/image4.jpg"/></Relationships>
</file>

<file path=ppt/slides/_rels/slide33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53.xml"/><Relationship Id="rId3" Type="http://schemas.openxmlformats.org/officeDocument/2006/relationships/image" Target="../media/image4.jpg"/></Relationships>
</file>

<file path=ppt/slides/_rels/slide33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54.xml"/><Relationship Id="rId3" Type="http://schemas.openxmlformats.org/officeDocument/2006/relationships/image" Target="../media/image4.jpg"/></Relationships>
</file>

<file path=ppt/slides/_rels/slide33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55.xml"/><Relationship Id="rId3" Type="http://schemas.openxmlformats.org/officeDocument/2006/relationships/image" Target="../media/image4.jpg"/></Relationships>
</file>

<file path=ppt/slides/_rels/slide33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56.xml"/><Relationship Id="rId3" Type="http://schemas.openxmlformats.org/officeDocument/2006/relationships/image" Target="../media/image4.jpg"/></Relationships>
</file>

<file path=ppt/slides/_rels/slide33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57.xml"/><Relationship Id="rId3" Type="http://schemas.openxmlformats.org/officeDocument/2006/relationships/image" Target="../media/image5.jpg"/></Relationships>
</file>

<file path=ppt/slides/_rels/slide33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58.xml"/><Relationship Id="rId3" Type="http://schemas.openxmlformats.org/officeDocument/2006/relationships/image" Target="../media/image5.jpg"/></Relationships>
</file>

<file path=ppt/slides/_rels/slide33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59.xml"/><Relationship Id="rId3" Type="http://schemas.openxmlformats.org/officeDocument/2006/relationships/image" Target="../media/image5.jpg"/></Relationships>
</file>

<file path=ppt/slides/_rels/slide3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6.xml"/><Relationship Id="rId3" Type="http://schemas.openxmlformats.org/officeDocument/2006/relationships/image" Target="../media/image5.jpg"/></Relationships>
</file>

<file path=ppt/slides/_rels/slide33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60.xml"/><Relationship Id="rId3" Type="http://schemas.openxmlformats.org/officeDocument/2006/relationships/image" Target="../media/image5.jpg"/></Relationships>
</file>

<file path=ppt/slides/_rels/slide33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61.xml"/><Relationship Id="rId3" Type="http://schemas.openxmlformats.org/officeDocument/2006/relationships/image" Target="../media/image5.jpg"/></Relationships>
</file>

<file path=ppt/slides/_rels/slide33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62.xml"/><Relationship Id="rId3" Type="http://schemas.openxmlformats.org/officeDocument/2006/relationships/image" Target="../media/image2.jpg"/></Relationships>
</file>

<file path=ppt/slides/_rels/slide33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63.xml"/><Relationship Id="rId3" Type="http://schemas.openxmlformats.org/officeDocument/2006/relationships/image" Target="../media/image2.jpg"/></Relationships>
</file>

<file path=ppt/slides/_rels/slide33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64.xml"/><Relationship Id="rId3" Type="http://schemas.openxmlformats.org/officeDocument/2006/relationships/image" Target="../media/image2.jpg"/></Relationships>
</file>

<file path=ppt/slides/_rels/slide33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65.xml"/><Relationship Id="rId3" Type="http://schemas.openxmlformats.org/officeDocument/2006/relationships/image" Target="../media/image2.jpg"/></Relationships>
</file>

<file path=ppt/slides/_rels/slide33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66.xml"/><Relationship Id="rId3" Type="http://schemas.openxmlformats.org/officeDocument/2006/relationships/image" Target="../media/image2.jpg"/></Relationships>
</file>

<file path=ppt/slides/_rels/slide33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67.xml"/><Relationship Id="rId3" Type="http://schemas.openxmlformats.org/officeDocument/2006/relationships/image" Target="../media/image2.jpg"/></Relationships>
</file>

<file path=ppt/slides/_rels/slide33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68.xml"/><Relationship Id="rId3" Type="http://schemas.openxmlformats.org/officeDocument/2006/relationships/image" Target="../media/image5.jpg"/></Relationships>
</file>

<file path=ppt/slides/_rels/slide33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69.xml"/><Relationship Id="rId3" Type="http://schemas.openxmlformats.org/officeDocument/2006/relationships/image" Target="../media/image5.jpg"/></Relationships>
</file>

<file path=ppt/slides/_rels/slide3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7.xml"/><Relationship Id="rId3" Type="http://schemas.openxmlformats.org/officeDocument/2006/relationships/image" Target="../media/image5.jpg"/></Relationships>
</file>

<file path=ppt/slides/_rels/slide33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70.xml"/><Relationship Id="rId3" Type="http://schemas.openxmlformats.org/officeDocument/2006/relationships/image" Target="../media/image5.jpg"/></Relationships>
</file>

<file path=ppt/slides/_rels/slide33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71.xml"/><Relationship Id="rId3" Type="http://schemas.openxmlformats.org/officeDocument/2006/relationships/image" Target="../media/image5.jpg"/></Relationships>
</file>

<file path=ppt/slides/_rels/slide33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72.xml"/><Relationship Id="rId3" Type="http://schemas.openxmlformats.org/officeDocument/2006/relationships/image" Target="../media/image5.jpg"/></Relationships>
</file>

<file path=ppt/slides/_rels/slide33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73.xml"/><Relationship Id="rId3" Type="http://schemas.openxmlformats.org/officeDocument/2006/relationships/image" Target="../media/image1.jpg"/></Relationships>
</file>

<file path=ppt/slides/_rels/slide33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74.xml"/><Relationship Id="rId3" Type="http://schemas.openxmlformats.org/officeDocument/2006/relationships/image" Target="../media/image1.jpg"/></Relationships>
</file>

<file path=ppt/slides/_rels/slide33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75.xml"/><Relationship Id="rId3" Type="http://schemas.openxmlformats.org/officeDocument/2006/relationships/image" Target="../media/image1.jpg"/></Relationships>
</file>

<file path=ppt/slides/_rels/slide33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76.xml"/><Relationship Id="rId3" Type="http://schemas.openxmlformats.org/officeDocument/2006/relationships/image" Target="../media/image1.jpg"/></Relationships>
</file>

<file path=ppt/slides/_rels/slide33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77.xml"/><Relationship Id="rId3" Type="http://schemas.openxmlformats.org/officeDocument/2006/relationships/image" Target="../media/image1.jpg"/></Relationships>
</file>

<file path=ppt/slides/_rels/slide33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78.xml"/><Relationship Id="rId3" Type="http://schemas.openxmlformats.org/officeDocument/2006/relationships/image" Target="../media/image2.jpg"/></Relationships>
</file>

<file path=ppt/slides/_rels/slide33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79.xml"/><Relationship Id="rId3" Type="http://schemas.openxmlformats.org/officeDocument/2006/relationships/image" Target="../media/image2.jpg"/></Relationships>
</file>

<file path=ppt/slides/_rels/slide3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8.xml"/><Relationship Id="rId3" Type="http://schemas.openxmlformats.org/officeDocument/2006/relationships/image" Target="../media/image5.jpg"/></Relationships>
</file>

<file path=ppt/slides/_rels/slide33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0.xml"/><Relationship Id="rId3" Type="http://schemas.openxmlformats.org/officeDocument/2006/relationships/image" Target="../media/image2.jpg"/></Relationships>
</file>

<file path=ppt/slides/_rels/slide33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1.xml"/><Relationship Id="rId3" Type="http://schemas.openxmlformats.org/officeDocument/2006/relationships/image" Target="../media/image2.jpg"/></Relationships>
</file>

<file path=ppt/slides/_rels/slide33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2.xml"/><Relationship Id="rId3" Type="http://schemas.openxmlformats.org/officeDocument/2006/relationships/image" Target="../media/image2.jpg"/></Relationships>
</file>

<file path=ppt/slides/_rels/slide33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3.xml"/><Relationship Id="rId3" Type="http://schemas.openxmlformats.org/officeDocument/2006/relationships/image" Target="../media/image3.jpg"/></Relationships>
</file>

<file path=ppt/slides/_rels/slide33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4.xml"/><Relationship Id="rId3" Type="http://schemas.openxmlformats.org/officeDocument/2006/relationships/image" Target="../media/image3.jpg"/></Relationships>
</file>

<file path=ppt/slides/_rels/slide33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5.xml"/><Relationship Id="rId3" Type="http://schemas.openxmlformats.org/officeDocument/2006/relationships/image" Target="../media/image3.jpg"/></Relationships>
</file>

<file path=ppt/slides/_rels/slide33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6.xml"/><Relationship Id="rId3" Type="http://schemas.openxmlformats.org/officeDocument/2006/relationships/image" Target="../media/image3.jpg"/></Relationships>
</file>

<file path=ppt/slides/_rels/slide33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7.xml"/><Relationship Id="rId3" Type="http://schemas.openxmlformats.org/officeDocument/2006/relationships/image" Target="../media/image3.jpg"/></Relationships>
</file>

<file path=ppt/slides/_rels/slide33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8.xml"/><Relationship Id="rId3" Type="http://schemas.openxmlformats.org/officeDocument/2006/relationships/image" Target="../media/image4.jpg"/></Relationships>
</file>

<file path=ppt/slides/_rels/slide33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89.xml"/><Relationship Id="rId3" Type="http://schemas.openxmlformats.org/officeDocument/2006/relationships/image" Target="../media/image4.jpg"/></Relationships>
</file>

<file path=ppt/slides/_rels/slide3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9.xml"/><Relationship Id="rId3" Type="http://schemas.openxmlformats.org/officeDocument/2006/relationships/image" Target="../media/image1.jpg"/></Relationships>
</file>

<file path=ppt/slides/_rels/slide33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90.xml"/><Relationship Id="rId3" Type="http://schemas.openxmlformats.org/officeDocument/2006/relationships/image" Target="../media/image4.jpg"/></Relationships>
</file>

<file path=ppt/slides/_rels/slide33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91.xml"/><Relationship Id="rId3" Type="http://schemas.openxmlformats.org/officeDocument/2006/relationships/image" Target="../media/image4.jpg"/></Relationships>
</file>

<file path=ppt/slides/_rels/slide33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92.xml"/><Relationship Id="rId3" Type="http://schemas.openxmlformats.org/officeDocument/2006/relationships/image" Target="../media/image4.jpg"/></Relationships>
</file>

<file path=ppt/slides/_rels/slide33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93.xml"/><Relationship Id="rId3" Type="http://schemas.openxmlformats.org/officeDocument/2006/relationships/image" Target="../media/image4.jpg"/></Relationships>
</file>

<file path=ppt/slides/_rels/slide33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94.xml"/><Relationship Id="rId3" Type="http://schemas.openxmlformats.org/officeDocument/2006/relationships/image" Target="../media/image5.jpg"/></Relationships>
</file>

<file path=ppt/slides/_rels/slide33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95.xml"/><Relationship Id="rId3" Type="http://schemas.openxmlformats.org/officeDocument/2006/relationships/image" Target="../media/image5.jpg"/></Relationships>
</file>

<file path=ppt/slides/_rels/slide33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96.xml"/><Relationship Id="rId3" Type="http://schemas.openxmlformats.org/officeDocument/2006/relationships/image" Target="../media/image5.jpg"/></Relationships>
</file>

<file path=ppt/slides/_rels/slide33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97.xml"/><Relationship Id="rId3" Type="http://schemas.openxmlformats.org/officeDocument/2006/relationships/image" Target="../media/image5.jpg"/></Relationships>
</file>

<file path=ppt/slides/_rels/slide33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98.xml"/><Relationship Id="rId3" Type="http://schemas.openxmlformats.org/officeDocument/2006/relationships/image" Target="../media/image5.jpg"/></Relationships>
</file>

<file path=ppt/slides/_rels/slide33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99.xml"/><Relationship Id="rId3" Type="http://schemas.openxmlformats.org/officeDocument/2006/relationships/image" Target="../media/image2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.jpg"/></Relationships>
</file>

<file path=ppt/slides/_rels/slide3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0.xml"/><Relationship Id="rId3" Type="http://schemas.openxmlformats.org/officeDocument/2006/relationships/image" Target="../media/image1.jpg"/></Relationships>
</file>

<file path=ppt/slides/_rels/slide34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00.xml"/><Relationship Id="rId3" Type="http://schemas.openxmlformats.org/officeDocument/2006/relationships/image" Target="../media/image2.jpg"/></Relationships>
</file>

<file path=ppt/slides/_rels/slide34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01.xml"/><Relationship Id="rId3" Type="http://schemas.openxmlformats.org/officeDocument/2006/relationships/image" Target="../media/image2.jpg"/></Relationships>
</file>

<file path=ppt/slides/_rels/slide34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02.xml"/><Relationship Id="rId3" Type="http://schemas.openxmlformats.org/officeDocument/2006/relationships/image" Target="../media/image2.jpg"/></Relationships>
</file>

<file path=ppt/slides/_rels/slide34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03.xml"/><Relationship Id="rId3" Type="http://schemas.openxmlformats.org/officeDocument/2006/relationships/image" Target="../media/image2.jpg"/></Relationships>
</file>

<file path=ppt/slides/_rels/slide34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04.xml"/><Relationship Id="rId3" Type="http://schemas.openxmlformats.org/officeDocument/2006/relationships/image" Target="../media/image2.jpg"/></Relationships>
</file>

<file path=ppt/slides/_rels/slide34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05.xml"/><Relationship Id="rId3" Type="http://schemas.openxmlformats.org/officeDocument/2006/relationships/image" Target="../media/image5.jpg"/></Relationships>
</file>

<file path=ppt/slides/_rels/slide34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06.xml"/><Relationship Id="rId3" Type="http://schemas.openxmlformats.org/officeDocument/2006/relationships/image" Target="../media/image5.jpg"/></Relationships>
</file>

<file path=ppt/slides/_rels/slide34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07.xml"/><Relationship Id="rId3" Type="http://schemas.openxmlformats.org/officeDocument/2006/relationships/image" Target="../media/image5.jpg"/></Relationships>
</file>

<file path=ppt/slides/_rels/slide34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08.xml"/><Relationship Id="rId3" Type="http://schemas.openxmlformats.org/officeDocument/2006/relationships/image" Target="../media/image5.jpg"/></Relationships>
</file>

<file path=ppt/slides/_rels/slide34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09.xml"/><Relationship Id="rId3" Type="http://schemas.openxmlformats.org/officeDocument/2006/relationships/image" Target="../media/image5.jpg"/></Relationships>
</file>

<file path=ppt/slides/_rels/slide3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1.xml"/><Relationship Id="rId3" Type="http://schemas.openxmlformats.org/officeDocument/2006/relationships/image" Target="../media/image1.jpg"/></Relationships>
</file>

<file path=ppt/slides/_rels/slide34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10.xml"/><Relationship Id="rId3" Type="http://schemas.openxmlformats.org/officeDocument/2006/relationships/image" Target="../media/image1.jpg"/></Relationships>
</file>

<file path=ppt/slides/_rels/slide34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11.xml"/><Relationship Id="rId3" Type="http://schemas.openxmlformats.org/officeDocument/2006/relationships/image" Target="../media/image1.jpg"/></Relationships>
</file>

<file path=ppt/slides/_rels/slide34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12.xml"/><Relationship Id="rId3" Type="http://schemas.openxmlformats.org/officeDocument/2006/relationships/image" Target="../media/image1.jpg"/></Relationships>
</file>

<file path=ppt/slides/_rels/slide34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13.xml"/><Relationship Id="rId3" Type="http://schemas.openxmlformats.org/officeDocument/2006/relationships/image" Target="../media/image1.jpg"/></Relationships>
</file>

<file path=ppt/slides/_rels/slide34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14.xml"/><Relationship Id="rId3" Type="http://schemas.openxmlformats.org/officeDocument/2006/relationships/image" Target="../media/image1.jpg"/></Relationships>
</file>

<file path=ppt/slides/_rels/slide34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15.xml"/><Relationship Id="rId3" Type="http://schemas.openxmlformats.org/officeDocument/2006/relationships/image" Target="../media/image2.jpg"/></Relationships>
</file>

<file path=ppt/slides/_rels/slide34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16.xml"/><Relationship Id="rId3" Type="http://schemas.openxmlformats.org/officeDocument/2006/relationships/image" Target="../media/image2.jpg"/></Relationships>
</file>

<file path=ppt/slides/_rels/slide34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17.xml"/><Relationship Id="rId3" Type="http://schemas.openxmlformats.org/officeDocument/2006/relationships/image" Target="../media/image2.jpg"/></Relationships>
</file>

<file path=ppt/slides/_rels/slide34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18.xml"/><Relationship Id="rId3" Type="http://schemas.openxmlformats.org/officeDocument/2006/relationships/image" Target="../media/image2.jpg"/></Relationships>
</file>

<file path=ppt/slides/_rels/slide34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19.xml"/><Relationship Id="rId3" Type="http://schemas.openxmlformats.org/officeDocument/2006/relationships/image" Target="../media/image2.jpg"/></Relationships>
</file>

<file path=ppt/slides/_rels/slide3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2.xml"/><Relationship Id="rId3" Type="http://schemas.openxmlformats.org/officeDocument/2006/relationships/image" Target="../media/image1.jpg"/></Relationships>
</file>

<file path=ppt/slides/_rels/slide34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0.xml"/><Relationship Id="rId3" Type="http://schemas.openxmlformats.org/officeDocument/2006/relationships/image" Target="../media/image3.jpg"/></Relationships>
</file>

<file path=ppt/slides/_rels/slide34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1.xml"/><Relationship Id="rId3" Type="http://schemas.openxmlformats.org/officeDocument/2006/relationships/image" Target="../media/image3.jpg"/></Relationships>
</file>

<file path=ppt/slides/_rels/slide34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2.xml"/><Relationship Id="rId3" Type="http://schemas.openxmlformats.org/officeDocument/2006/relationships/image" Target="../media/image3.jpg"/></Relationships>
</file>

<file path=ppt/slides/_rels/slide34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3.xml"/><Relationship Id="rId3" Type="http://schemas.openxmlformats.org/officeDocument/2006/relationships/image" Target="../media/image3.jpg"/></Relationships>
</file>

<file path=ppt/slides/_rels/slide34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4.xml"/><Relationship Id="rId3" Type="http://schemas.openxmlformats.org/officeDocument/2006/relationships/image" Target="../media/image3.jpg"/></Relationships>
</file>

<file path=ppt/slides/_rels/slide34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5.xml"/><Relationship Id="rId3" Type="http://schemas.openxmlformats.org/officeDocument/2006/relationships/image" Target="../media/image4.jpg"/></Relationships>
</file>

<file path=ppt/slides/_rels/slide34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6.xml"/><Relationship Id="rId3" Type="http://schemas.openxmlformats.org/officeDocument/2006/relationships/image" Target="../media/image4.jpg"/></Relationships>
</file>

<file path=ppt/slides/_rels/slide34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7.xml"/><Relationship Id="rId3" Type="http://schemas.openxmlformats.org/officeDocument/2006/relationships/image" Target="../media/image4.jpg"/></Relationships>
</file>

<file path=ppt/slides/_rels/slide34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8.xml"/><Relationship Id="rId3" Type="http://schemas.openxmlformats.org/officeDocument/2006/relationships/image" Target="../media/image4.jpg"/></Relationships>
</file>

<file path=ppt/slides/_rels/slide34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29.xml"/><Relationship Id="rId3" Type="http://schemas.openxmlformats.org/officeDocument/2006/relationships/image" Target="../media/image4.jpg"/></Relationships>
</file>

<file path=ppt/slides/_rels/slide3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3.xml"/><Relationship Id="rId3" Type="http://schemas.openxmlformats.org/officeDocument/2006/relationships/image" Target="../media/image1.jpg"/></Relationships>
</file>

<file path=ppt/slides/_rels/slide34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30.xml"/><Relationship Id="rId3" Type="http://schemas.openxmlformats.org/officeDocument/2006/relationships/image" Target="../media/image4.jpg"/></Relationships>
</file>

<file path=ppt/slides/_rels/slide34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31.xml"/><Relationship Id="rId3" Type="http://schemas.openxmlformats.org/officeDocument/2006/relationships/image" Target="../media/image5.jpg"/></Relationships>
</file>

<file path=ppt/slides/_rels/slide34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32.xml"/><Relationship Id="rId3" Type="http://schemas.openxmlformats.org/officeDocument/2006/relationships/image" Target="../media/image5.jpg"/></Relationships>
</file>

<file path=ppt/slides/_rels/slide34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33.xml"/><Relationship Id="rId3" Type="http://schemas.openxmlformats.org/officeDocument/2006/relationships/image" Target="../media/image5.jpg"/></Relationships>
</file>

<file path=ppt/slides/_rels/slide34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34.xml"/><Relationship Id="rId3" Type="http://schemas.openxmlformats.org/officeDocument/2006/relationships/image" Target="../media/image5.jpg"/></Relationships>
</file>

<file path=ppt/slides/_rels/slide34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35.xml"/><Relationship Id="rId3" Type="http://schemas.openxmlformats.org/officeDocument/2006/relationships/image" Target="../media/image5.jpg"/></Relationships>
</file>

<file path=ppt/slides/_rels/slide34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36.xml"/><Relationship Id="rId3" Type="http://schemas.openxmlformats.org/officeDocument/2006/relationships/image" Target="../media/image2.jpg"/></Relationships>
</file>

<file path=ppt/slides/_rels/slide34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37.xml"/><Relationship Id="rId3" Type="http://schemas.openxmlformats.org/officeDocument/2006/relationships/image" Target="../media/image2.jpg"/></Relationships>
</file>

<file path=ppt/slides/_rels/slide34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38.xml"/><Relationship Id="rId3" Type="http://schemas.openxmlformats.org/officeDocument/2006/relationships/image" Target="../media/image2.jpg"/></Relationships>
</file>

<file path=ppt/slides/_rels/slide34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39.xml"/><Relationship Id="rId3" Type="http://schemas.openxmlformats.org/officeDocument/2006/relationships/image" Target="../media/image2.jpg"/></Relationships>
</file>

<file path=ppt/slides/_rels/slide3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4.xml"/><Relationship Id="rId3" Type="http://schemas.openxmlformats.org/officeDocument/2006/relationships/image" Target="../media/image2.jpg"/></Relationships>
</file>

<file path=ppt/slides/_rels/slide34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40.xml"/><Relationship Id="rId3" Type="http://schemas.openxmlformats.org/officeDocument/2006/relationships/image" Target="../media/image2.jpg"/></Relationships>
</file>

<file path=ppt/slides/_rels/slide34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41.xml"/><Relationship Id="rId3" Type="http://schemas.openxmlformats.org/officeDocument/2006/relationships/image" Target="../media/image2.jpg"/></Relationships>
</file>

<file path=ppt/slides/_rels/slide34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42.xml"/><Relationship Id="rId3" Type="http://schemas.openxmlformats.org/officeDocument/2006/relationships/image" Target="../media/image5.jpg"/></Relationships>
</file>

<file path=ppt/slides/_rels/slide34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43.xml"/><Relationship Id="rId3" Type="http://schemas.openxmlformats.org/officeDocument/2006/relationships/image" Target="../media/image5.jpg"/></Relationships>
</file>

<file path=ppt/slides/_rels/slide34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44.xml"/><Relationship Id="rId3" Type="http://schemas.openxmlformats.org/officeDocument/2006/relationships/image" Target="../media/image5.jpg"/></Relationships>
</file>

<file path=ppt/slides/_rels/slide34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45.xml"/><Relationship Id="rId3" Type="http://schemas.openxmlformats.org/officeDocument/2006/relationships/image" Target="../media/image5.jpg"/></Relationships>
</file>

<file path=ppt/slides/_rels/slide34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46.xml"/><Relationship Id="rId3" Type="http://schemas.openxmlformats.org/officeDocument/2006/relationships/image" Target="../media/image5.jpg"/></Relationships>
</file>

<file path=ppt/slides/_rels/slide34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47.xml"/><Relationship Id="rId3" Type="http://schemas.openxmlformats.org/officeDocument/2006/relationships/image" Target="../media/image1.jpg"/></Relationships>
</file>

<file path=ppt/slides/_rels/slide34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48.xml"/><Relationship Id="rId3" Type="http://schemas.openxmlformats.org/officeDocument/2006/relationships/image" Target="../media/image1.jpg"/></Relationships>
</file>

<file path=ppt/slides/_rels/slide34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49.xml"/><Relationship Id="rId3" Type="http://schemas.openxmlformats.org/officeDocument/2006/relationships/image" Target="../media/image1.jpg"/></Relationships>
</file>

<file path=ppt/slides/_rels/slide3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5.xml"/><Relationship Id="rId3" Type="http://schemas.openxmlformats.org/officeDocument/2006/relationships/image" Target="../media/image2.jpg"/></Relationships>
</file>

<file path=ppt/slides/_rels/slide34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50.xml"/><Relationship Id="rId3" Type="http://schemas.openxmlformats.org/officeDocument/2006/relationships/image" Target="../media/image1.jpg"/></Relationships>
</file>

<file path=ppt/slides/_rels/slide34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51.xml"/><Relationship Id="rId3" Type="http://schemas.openxmlformats.org/officeDocument/2006/relationships/image" Target="../media/image1.jpg"/></Relationships>
</file>

<file path=ppt/slides/_rels/slide34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52.xml"/><Relationship Id="rId3" Type="http://schemas.openxmlformats.org/officeDocument/2006/relationships/image" Target="../media/image2.jpg"/></Relationships>
</file>

<file path=ppt/slides/_rels/slide34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53.xml"/><Relationship Id="rId3" Type="http://schemas.openxmlformats.org/officeDocument/2006/relationships/image" Target="../media/image2.jpg"/></Relationships>
</file>

<file path=ppt/slides/_rels/slide34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54.xml"/><Relationship Id="rId3" Type="http://schemas.openxmlformats.org/officeDocument/2006/relationships/image" Target="../media/image2.jpg"/></Relationships>
</file>

<file path=ppt/slides/_rels/slide34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55.xml"/><Relationship Id="rId3" Type="http://schemas.openxmlformats.org/officeDocument/2006/relationships/image" Target="../media/image2.jpg"/></Relationships>
</file>

<file path=ppt/slides/_rels/slide34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56.xml"/><Relationship Id="rId3" Type="http://schemas.openxmlformats.org/officeDocument/2006/relationships/image" Target="../media/image2.jpg"/></Relationships>
</file>

<file path=ppt/slides/_rels/slide34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57.xml"/><Relationship Id="rId3" Type="http://schemas.openxmlformats.org/officeDocument/2006/relationships/image" Target="../media/image3.jpg"/></Relationships>
</file>

<file path=ppt/slides/_rels/slide34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58.xml"/><Relationship Id="rId3" Type="http://schemas.openxmlformats.org/officeDocument/2006/relationships/image" Target="../media/image3.jpg"/></Relationships>
</file>

<file path=ppt/slides/_rels/slide34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59.xml"/><Relationship Id="rId3" Type="http://schemas.openxmlformats.org/officeDocument/2006/relationships/image" Target="../media/image3.jpg"/></Relationships>
</file>

<file path=ppt/slides/_rels/slide3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6.xml"/><Relationship Id="rId3" Type="http://schemas.openxmlformats.org/officeDocument/2006/relationships/image" Target="../media/image2.jpg"/></Relationships>
</file>

<file path=ppt/slides/_rels/slide34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60.xml"/><Relationship Id="rId3" Type="http://schemas.openxmlformats.org/officeDocument/2006/relationships/image" Target="../media/image3.jpg"/></Relationships>
</file>

<file path=ppt/slides/_rels/slide34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61.xml"/><Relationship Id="rId3" Type="http://schemas.openxmlformats.org/officeDocument/2006/relationships/image" Target="../media/image3.jpg"/></Relationships>
</file>

<file path=ppt/slides/_rels/slide34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62.xml"/><Relationship Id="rId3" Type="http://schemas.openxmlformats.org/officeDocument/2006/relationships/image" Target="../media/image4.jpg"/></Relationships>
</file>

<file path=ppt/slides/_rels/slide34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63.xml"/><Relationship Id="rId3" Type="http://schemas.openxmlformats.org/officeDocument/2006/relationships/image" Target="../media/image4.jpg"/></Relationships>
</file>

<file path=ppt/slides/_rels/slide34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64.xml"/><Relationship Id="rId3" Type="http://schemas.openxmlformats.org/officeDocument/2006/relationships/image" Target="../media/image4.jpg"/></Relationships>
</file>

<file path=ppt/slides/_rels/slide34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65.xml"/><Relationship Id="rId3" Type="http://schemas.openxmlformats.org/officeDocument/2006/relationships/image" Target="../media/image4.jpg"/></Relationships>
</file>

<file path=ppt/slides/_rels/slide34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66.xml"/><Relationship Id="rId3" Type="http://schemas.openxmlformats.org/officeDocument/2006/relationships/image" Target="../media/image4.jpg"/></Relationships>
</file>

<file path=ppt/slides/_rels/slide34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67.xml"/><Relationship Id="rId3" Type="http://schemas.openxmlformats.org/officeDocument/2006/relationships/image" Target="../media/image4.jpg"/></Relationships>
</file>

<file path=ppt/slides/_rels/slide34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68.xml"/><Relationship Id="rId3" Type="http://schemas.openxmlformats.org/officeDocument/2006/relationships/image" Target="../media/image5.jpg"/></Relationships>
</file>

<file path=ppt/slides/_rels/slide34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69.xml"/><Relationship Id="rId3" Type="http://schemas.openxmlformats.org/officeDocument/2006/relationships/image" Target="../media/image5.jpg"/></Relationships>
</file>

<file path=ppt/slides/_rels/slide3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7.xml"/><Relationship Id="rId3" Type="http://schemas.openxmlformats.org/officeDocument/2006/relationships/image" Target="../media/image2.jpg"/></Relationships>
</file>

<file path=ppt/slides/_rels/slide34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70.xml"/><Relationship Id="rId3" Type="http://schemas.openxmlformats.org/officeDocument/2006/relationships/image" Target="../media/image5.jpg"/></Relationships>
</file>

<file path=ppt/slides/_rels/slide34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71.xml"/><Relationship Id="rId3" Type="http://schemas.openxmlformats.org/officeDocument/2006/relationships/image" Target="../media/image5.jpg"/></Relationships>
</file>

<file path=ppt/slides/_rels/slide34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72.xml"/><Relationship Id="rId3" Type="http://schemas.openxmlformats.org/officeDocument/2006/relationships/image" Target="../media/image5.jpg"/></Relationships>
</file>

<file path=ppt/slides/_rels/slide34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73.xml"/><Relationship Id="rId3" Type="http://schemas.openxmlformats.org/officeDocument/2006/relationships/image" Target="../media/image2.jpg"/></Relationships>
</file>

<file path=ppt/slides/_rels/slide34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74.xml"/><Relationship Id="rId3" Type="http://schemas.openxmlformats.org/officeDocument/2006/relationships/image" Target="../media/image2.jpg"/></Relationships>
</file>

<file path=ppt/slides/_rels/slide34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75.xml"/><Relationship Id="rId3" Type="http://schemas.openxmlformats.org/officeDocument/2006/relationships/image" Target="../media/image2.jpg"/></Relationships>
</file>

<file path=ppt/slides/_rels/slide34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76.xml"/><Relationship Id="rId3" Type="http://schemas.openxmlformats.org/officeDocument/2006/relationships/image" Target="../media/image2.jpg"/></Relationships>
</file>

<file path=ppt/slides/_rels/slide34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77.xml"/><Relationship Id="rId3" Type="http://schemas.openxmlformats.org/officeDocument/2006/relationships/image" Target="../media/image2.jpg"/></Relationships>
</file>

<file path=ppt/slides/_rels/slide34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78.xml"/><Relationship Id="rId3" Type="http://schemas.openxmlformats.org/officeDocument/2006/relationships/image" Target="../media/image2.jpg"/></Relationships>
</file>

<file path=ppt/slides/_rels/slide34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79.xml"/><Relationship Id="rId3" Type="http://schemas.openxmlformats.org/officeDocument/2006/relationships/image" Target="../media/image5.jpg"/></Relationships>
</file>

<file path=ppt/slides/_rels/slide3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8.xml"/><Relationship Id="rId3" Type="http://schemas.openxmlformats.org/officeDocument/2006/relationships/image" Target="../media/image2.jpg"/></Relationships>
</file>

<file path=ppt/slides/_rels/slide34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80.xml"/><Relationship Id="rId3" Type="http://schemas.openxmlformats.org/officeDocument/2006/relationships/image" Target="../media/image5.jpg"/></Relationships>
</file>

<file path=ppt/slides/_rels/slide34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81.xml"/><Relationship Id="rId3" Type="http://schemas.openxmlformats.org/officeDocument/2006/relationships/image" Target="../media/image5.jpg"/></Relationships>
</file>

<file path=ppt/slides/_rels/slide34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82.xml"/><Relationship Id="rId3" Type="http://schemas.openxmlformats.org/officeDocument/2006/relationships/image" Target="../media/image5.jpg"/></Relationships>
</file>

<file path=ppt/slides/_rels/slide34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83.xml"/><Relationship Id="rId3" Type="http://schemas.openxmlformats.org/officeDocument/2006/relationships/image" Target="../media/image5.jpg"/></Relationships>
</file>

<file path=ppt/slides/_rels/slide34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84.xml"/><Relationship Id="rId3" Type="http://schemas.openxmlformats.org/officeDocument/2006/relationships/image" Target="../media/image1.jpg"/></Relationships>
</file>

<file path=ppt/slides/_rels/slide34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85.xml"/><Relationship Id="rId3" Type="http://schemas.openxmlformats.org/officeDocument/2006/relationships/image" Target="../media/image1.jpg"/></Relationships>
</file>

<file path=ppt/slides/_rels/slide34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86.xml"/><Relationship Id="rId3" Type="http://schemas.openxmlformats.org/officeDocument/2006/relationships/image" Target="../media/image1.jpg"/></Relationships>
</file>

<file path=ppt/slides/_rels/slide34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87.xml"/><Relationship Id="rId3" Type="http://schemas.openxmlformats.org/officeDocument/2006/relationships/image" Target="../media/image1.jpg"/></Relationships>
</file>

<file path=ppt/slides/_rels/slide34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88.xml"/><Relationship Id="rId3" Type="http://schemas.openxmlformats.org/officeDocument/2006/relationships/image" Target="../media/image1.jpg"/></Relationships>
</file>

<file path=ppt/slides/_rels/slide34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89.xml"/><Relationship Id="rId3" Type="http://schemas.openxmlformats.org/officeDocument/2006/relationships/image" Target="../media/image2.jpg"/></Relationships>
</file>

<file path=ppt/slides/_rels/slide3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.xml"/><Relationship Id="rId3" Type="http://schemas.openxmlformats.org/officeDocument/2006/relationships/image" Target="../media/image3.jpg"/></Relationships>
</file>

<file path=ppt/slides/_rels/slide34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0.xml"/><Relationship Id="rId3" Type="http://schemas.openxmlformats.org/officeDocument/2006/relationships/image" Target="../media/image2.jpg"/></Relationships>
</file>

<file path=ppt/slides/_rels/slide34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1.xml"/><Relationship Id="rId3" Type="http://schemas.openxmlformats.org/officeDocument/2006/relationships/image" Target="../media/image2.jpg"/></Relationships>
</file>

<file path=ppt/slides/_rels/slide34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2.xml"/><Relationship Id="rId3" Type="http://schemas.openxmlformats.org/officeDocument/2006/relationships/image" Target="../media/image2.jpg"/></Relationships>
</file>

<file path=ppt/slides/_rels/slide34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3.xml"/><Relationship Id="rId3" Type="http://schemas.openxmlformats.org/officeDocument/2006/relationships/image" Target="../media/image2.jpg"/></Relationships>
</file>

<file path=ppt/slides/_rels/slide34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4.xml"/><Relationship Id="rId3" Type="http://schemas.openxmlformats.org/officeDocument/2006/relationships/image" Target="../media/image3.jpg"/></Relationships>
</file>

<file path=ppt/slides/_rels/slide34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5.xml"/><Relationship Id="rId3" Type="http://schemas.openxmlformats.org/officeDocument/2006/relationships/image" Target="../media/image3.jpg"/></Relationships>
</file>

<file path=ppt/slides/_rels/slide34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6.xml"/><Relationship Id="rId3" Type="http://schemas.openxmlformats.org/officeDocument/2006/relationships/image" Target="../media/image3.jpg"/></Relationships>
</file>

<file path=ppt/slides/_rels/slide34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7.xml"/><Relationship Id="rId3" Type="http://schemas.openxmlformats.org/officeDocument/2006/relationships/image" Target="../media/image3.jpg"/></Relationships>
</file>

<file path=ppt/slides/_rels/slide34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8.xml"/><Relationship Id="rId3" Type="http://schemas.openxmlformats.org/officeDocument/2006/relationships/image" Target="../media/image3.jpg"/></Relationships>
</file>

<file path=ppt/slides/_rels/slide34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99.xml"/><Relationship Id="rId3" Type="http://schemas.openxmlformats.org/officeDocument/2006/relationships/image" Target="../media/image4.jp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.jpg"/></Relationships>
</file>

<file path=ppt/slides/_rels/slide3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0.xml"/><Relationship Id="rId3" Type="http://schemas.openxmlformats.org/officeDocument/2006/relationships/image" Target="../media/image3.jpg"/></Relationships>
</file>

<file path=ppt/slides/_rels/slide35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00.xml"/><Relationship Id="rId3" Type="http://schemas.openxmlformats.org/officeDocument/2006/relationships/image" Target="../media/image4.jpg"/></Relationships>
</file>

<file path=ppt/slides/_rels/slide35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01.xml"/><Relationship Id="rId3" Type="http://schemas.openxmlformats.org/officeDocument/2006/relationships/image" Target="../media/image4.jpg"/></Relationships>
</file>

<file path=ppt/slides/_rels/slide35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02.xml"/><Relationship Id="rId3" Type="http://schemas.openxmlformats.org/officeDocument/2006/relationships/image" Target="../media/image4.jpg"/></Relationships>
</file>

<file path=ppt/slides/_rels/slide35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03.xml"/><Relationship Id="rId3" Type="http://schemas.openxmlformats.org/officeDocument/2006/relationships/image" Target="../media/image4.jpg"/></Relationships>
</file>

<file path=ppt/slides/_rels/slide35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04.xml"/><Relationship Id="rId3" Type="http://schemas.openxmlformats.org/officeDocument/2006/relationships/image" Target="../media/image4.jpg"/></Relationships>
</file>

<file path=ppt/slides/_rels/slide35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05.xml"/><Relationship Id="rId3" Type="http://schemas.openxmlformats.org/officeDocument/2006/relationships/image" Target="../media/image5.jpg"/></Relationships>
</file>

<file path=ppt/slides/_rels/slide35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06.xml"/><Relationship Id="rId3" Type="http://schemas.openxmlformats.org/officeDocument/2006/relationships/image" Target="../media/image5.jpg"/></Relationships>
</file>

<file path=ppt/slides/_rels/slide35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07.xml"/><Relationship Id="rId3" Type="http://schemas.openxmlformats.org/officeDocument/2006/relationships/image" Target="../media/image5.jpg"/></Relationships>
</file>

<file path=ppt/slides/_rels/slide35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08.xml"/><Relationship Id="rId3" Type="http://schemas.openxmlformats.org/officeDocument/2006/relationships/image" Target="../media/image5.jpg"/></Relationships>
</file>

<file path=ppt/slides/_rels/slide35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09.xml"/><Relationship Id="rId3" Type="http://schemas.openxmlformats.org/officeDocument/2006/relationships/image" Target="../media/image5.jpg"/></Relationships>
</file>

<file path=ppt/slides/_rels/slide3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1.xml"/><Relationship Id="rId3" Type="http://schemas.openxmlformats.org/officeDocument/2006/relationships/image" Target="../media/image3.jpg"/></Relationships>
</file>

<file path=ppt/slides/_rels/slide35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10.xml"/><Relationship Id="rId3" Type="http://schemas.openxmlformats.org/officeDocument/2006/relationships/image" Target="../media/image2.jpg"/></Relationships>
</file>

<file path=ppt/slides/_rels/slide35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11.xml"/><Relationship Id="rId3" Type="http://schemas.openxmlformats.org/officeDocument/2006/relationships/image" Target="../media/image2.jpg"/></Relationships>
</file>

<file path=ppt/slides/_rels/slide35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12.xml"/><Relationship Id="rId3" Type="http://schemas.openxmlformats.org/officeDocument/2006/relationships/image" Target="../media/image2.jpg"/></Relationships>
</file>

<file path=ppt/slides/_rels/slide35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13.xml"/><Relationship Id="rId3" Type="http://schemas.openxmlformats.org/officeDocument/2006/relationships/image" Target="../media/image2.jpg"/></Relationships>
</file>

<file path=ppt/slides/_rels/slide35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14.xml"/><Relationship Id="rId3" Type="http://schemas.openxmlformats.org/officeDocument/2006/relationships/image" Target="../media/image2.jpg"/></Relationships>
</file>

<file path=ppt/slides/_rels/slide35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15.xml"/><Relationship Id="rId3" Type="http://schemas.openxmlformats.org/officeDocument/2006/relationships/image" Target="../media/image2.jpg"/></Relationships>
</file>

<file path=ppt/slides/_rels/slide35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16.xml"/><Relationship Id="rId3" Type="http://schemas.openxmlformats.org/officeDocument/2006/relationships/image" Target="../media/image5.jpg"/></Relationships>
</file>

<file path=ppt/slides/_rels/slide35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17.xml"/><Relationship Id="rId3" Type="http://schemas.openxmlformats.org/officeDocument/2006/relationships/image" Target="../media/image5.jpg"/></Relationships>
</file>

<file path=ppt/slides/_rels/slide35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18.xml"/><Relationship Id="rId3" Type="http://schemas.openxmlformats.org/officeDocument/2006/relationships/image" Target="../media/image5.jpg"/></Relationships>
</file>

<file path=ppt/slides/_rels/slide35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19.xml"/><Relationship Id="rId3" Type="http://schemas.openxmlformats.org/officeDocument/2006/relationships/image" Target="../media/image5.jpg"/></Relationships>
</file>

<file path=ppt/slides/_rels/slide3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2.xml"/><Relationship Id="rId3" Type="http://schemas.openxmlformats.org/officeDocument/2006/relationships/image" Target="../media/image3.jpg"/></Relationships>
</file>

<file path=ppt/slides/_rels/slide35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20.xml"/><Relationship Id="rId3" Type="http://schemas.openxmlformats.org/officeDocument/2006/relationships/image" Target="../media/image5.jpg"/></Relationships>
</file>

<file path=ppt/slides/_rels/slide35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21.xml"/><Relationship Id="rId3" Type="http://schemas.openxmlformats.org/officeDocument/2006/relationships/image" Target="../media/image1.jpg"/></Relationships>
</file>

<file path=ppt/slides/_rels/slide35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22.xml"/><Relationship Id="rId3" Type="http://schemas.openxmlformats.org/officeDocument/2006/relationships/image" Target="../media/image1.jpg"/></Relationships>
</file>

<file path=ppt/slides/_rels/slide35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23.xml"/><Relationship Id="rId3" Type="http://schemas.openxmlformats.org/officeDocument/2006/relationships/image" Target="../media/image1.jpg"/></Relationships>
</file>

<file path=ppt/slides/_rels/slide35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24.xml"/><Relationship Id="rId3" Type="http://schemas.openxmlformats.org/officeDocument/2006/relationships/image" Target="../media/image1.jpg"/></Relationships>
</file>

<file path=ppt/slides/_rels/slide35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25.xml"/><Relationship Id="rId3" Type="http://schemas.openxmlformats.org/officeDocument/2006/relationships/image" Target="../media/image1.jpg"/></Relationships>
</file>

<file path=ppt/slides/_rels/slide35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26.xml"/><Relationship Id="rId3" Type="http://schemas.openxmlformats.org/officeDocument/2006/relationships/image" Target="../media/image2.jpg"/></Relationships>
</file>

<file path=ppt/slides/_rels/slide35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27.xml"/><Relationship Id="rId3" Type="http://schemas.openxmlformats.org/officeDocument/2006/relationships/image" Target="../media/image2.jpg"/></Relationships>
</file>

<file path=ppt/slides/_rels/slide35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28.xml"/><Relationship Id="rId3" Type="http://schemas.openxmlformats.org/officeDocument/2006/relationships/image" Target="../media/image2.jpg"/></Relationships>
</file>

<file path=ppt/slides/_rels/slide35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29.xml"/><Relationship Id="rId3" Type="http://schemas.openxmlformats.org/officeDocument/2006/relationships/image" Target="../media/image2.jpg"/></Relationships>
</file>

<file path=ppt/slides/_rels/slide3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.xml"/><Relationship Id="rId3" Type="http://schemas.openxmlformats.org/officeDocument/2006/relationships/image" Target="../media/image3.jpg"/></Relationships>
</file>

<file path=ppt/slides/_rels/slide35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0.xml"/><Relationship Id="rId3" Type="http://schemas.openxmlformats.org/officeDocument/2006/relationships/image" Target="../media/image2.jpg"/></Relationships>
</file>

<file path=ppt/slides/_rels/slide35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1.xml"/><Relationship Id="rId3" Type="http://schemas.openxmlformats.org/officeDocument/2006/relationships/image" Target="../media/image3.jpg"/></Relationships>
</file>

<file path=ppt/slides/_rels/slide35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2.xml"/><Relationship Id="rId3" Type="http://schemas.openxmlformats.org/officeDocument/2006/relationships/image" Target="../media/image3.jpg"/></Relationships>
</file>

<file path=ppt/slides/_rels/slide35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3.xml"/><Relationship Id="rId3" Type="http://schemas.openxmlformats.org/officeDocument/2006/relationships/image" Target="../media/image3.jpg"/></Relationships>
</file>

<file path=ppt/slides/_rels/slide35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4.xml"/><Relationship Id="rId3" Type="http://schemas.openxmlformats.org/officeDocument/2006/relationships/image" Target="../media/image3.jpg"/></Relationships>
</file>

<file path=ppt/slides/_rels/slide35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5.xml"/><Relationship Id="rId3" Type="http://schemas.openxmlformats.org/officeDocument/2006/relationships/image" Target="../media/image3.jpg"/></Relationships>
</file>

<file path=ppt/slides/_rels/slide35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6.xml"/><Relationship Id="rId3" Type="http://schemas.openxmlformats.org/officeDocument/2006/relationships/image" Target="../media/image4.jpg"/></Relationships>
</file>

<file path=ppt/slides/_rels/slide35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7.xml"/><Relationship Id="rId3" Type="http://schemas.openxmlformats.org/officeDocument/2006/relationships/image" Target="../media/image4.jpg"/></Relationships>
</file>

<file path=ppt/slides/_rels/slide35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8.xml"/><Relationship Id="rId3" Type="http://schemas.openxmlformats.org/officeDocument/2006/relationships/image" Target="../media/image4.jpg"/></Relationships>
</file>

<file path=ppt/slides/_rels/slide35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39.xml"/><Relationship Id="rId3" Type="http://schemas.openxmlformats.org/officeDocument/2006/relationships/image" Target="../media/image4.jpg"/></Relationships>
</file>

<file path=ppt/slides/_rels/slide3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4.xml"/><Relationship Id="rId3" Type="http://schemas.openxmlformats.org/officeDocument/2006/relationships/image" Target="../media/image4.jpg"/></Relationships>
</file>

<file path=ppt/slides/_rels/slide35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40.xml"/><Relationship Id="rId3" Type="http://schemas.openxmlformats.org/officeDocument/2006/relationships/image" Target="../media/image4.jpg"/></Relationships>
</file>

<file path=ppt/slides/_rels/slide35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41.xml"/><Relationship Id="rId3" Type="http://schemas.openxmlformats.org/officeDocument/2006/relationships/image" Target="../media/image4.jpg"/></Relationships>
</file>

<file path=ppt/slides/_rels/slide35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42.xml"/><Relationship Id="rId3" Type="http://schemas.openxmlformats.org/officeDocument/2006/relationships/image" Target="../media/image5.jpg"/></Relationships>
</file>

<file path=ppt/slides/_rels/slide35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43.xml"/><Relationship Id="rId3" Type="http://schemas.openxmlformats.org/officeDocument/2006/relationships/image" Target="../media/image5.jpg"/></Relationships>
</file>

<file path=ppt/slides/_rels/slide35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44.xml"/><Relationship Id="rId3" Type="http://schemas.openxmlformats.org/officeDocument/2006/relationships/image" Target="../media/image5.jpg"/></Relationships>
</file>

<file path=ppt/slides/_rels/slide35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45.xml"/><Relationship Id="rId3" Type="http://schemas.openxmlformats.org/officeDocument/2006/relationships/image" Target="../media/image5.jpg"/></Relationships>
</file>

<file path=ppt/slides/_rels/slide35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46.xml"/><Relationship Id="rId3" Type="http://schemas.openxmlformats.org/officeDocument/2006/relationships/image" Target="../media/image5.jpg"/></Relationships>
</file>

<file path=ppt/slides/_rels/slide35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47.xml"/><Relationship Id="rId3" Type="http://schemas.openxmlformats.org/officeDocument/2006/relationships/image" Target="../media/image2.jpg"/></Relationships>
</file>

<file path=ppt/slides/_rels/slide35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48.xml"/><Relationship Id="rId3" Type="http://schemas.openxmlformats.org/officeDocument/2006/relationships/image" Target="../media/image2.jpg"/></Relationships>
</file>

<file path=ppt/slides/_rels/slide35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49.xml"/><Relationship Id="rId3" Type="http://schemas.openxmlformats.org/officeDocument/2006/relationships/image" Target="../media/image2.jpg"/></Relationships>
</file>

<file path=ppt/slides/_rels/slide3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5.xml"/><Relationship Id="rId3" Type="http://schemas.openxmlformats.org/officeDocument/2006/relationships/image" Target="../media/image4.jpg"/></Relationships>
</file>

<file path=ppt/slides/_rels/slide35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50.xml"/><Relationship Id="rId3" Type="http://schemas.openxmlformats.org/officeDocument/2006/relationships/image" Target="../media/image2.jpg"/></Relationships>
</file>

<file path=ppt/slides/_rels/slide35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51.xml"/><Relationship Id="rId3" Type="http://schemas.openxmlformats.org/officeDocument/2006/relationships/image" Target="../media/image2.jpg"/></Relationships>
</file>

<file path=ppt/slides/_rels/slide35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52.xml"/><Relationship Id="rId3" Type="http://schemas.openxmlformats.org/officeDocument/2006/relationships/image" Target="../media/image2.jpg"/></Relationships>
</file>

<file path=ppt/slides/_rels/slide35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53.xml"/><Relationship Id="rId3" Type="http://schemas.openxmlformats.org/officeDocument/2006/relationships/image" Target="../media/image5.jpg"/></Relationships>
</file>

<file path=ppt/slides/_rels/slide35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54.xml"/><Relationship Id="rId3" Type="http://schemas.openxmlformats.org/officeDocument/2006/relationships/image" Target="../media/image5.jpg"/></Relationships>
</file>

<file path=ppt/slides/_rels/slide35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55.xml"/><Relationship Id="rId3" Type="http://schemas.openxmlformats.org/officeDocument/2006/relationships/image" Target="../media/image5.jpg"/></Relationships>
</file>

<file path=ppt/slides/_rels/slide35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56.xml"/><Relationship Id="rId3" Type="http://schemas.openxmlformats.org/officeDocument/2006/relationships/image" Target="../media/image5.jpg"/></Relationships>
</file>

<file path=ppt/slides/_rels/slide35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57.xml"/><Relationship Id="rId3" Type="http://schemas.openxmlformats.org/officeDocument/2006/relationships/image" Target="../media/image5.jpg"/></Relationships>
</file>

<file path=ppt/slides/_rels/slide35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58.xml"/><Relationship Id="rId3" Type="http://schemas.openxmlformats.org/officeDocument/2006/relationships/image" Target="../media/image1.jpg"/></Relationships>
</file>

<file path=ppt/slides/_rels/slide35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59.xml"/><Relationship Id="rId3" Type="http://schemas.openxmlformats.org/officeDocument/2006/relationships/image" Target="../media/image1.jpg"/></Relationships>
</file>

<file path=ppt/slides/_rels/slide3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6.xml"/><Relationship Id="rId3" Type="http://schemas.openxmlformats.org/officeDocument/2006/relationships/image" Target="../media/image4.jpg"/></Relationships>
</file>

<file path=ppt/slides/_rels/slide35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60.xml"/><Relationship Id="rId3" Type="http://schemas.openxmlformats.org/officeDocument/2006/relationships/image" Target="../media/image1.jpg"/></Relationships>
</file>

<file path=ppt/slides/_rels/slide35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61.xml"/><Relationship Id="rId3" Type="http://schemas.openxmlformats.org/officeDocument/2006/relationships/image" Target="../media/image1.jpg"/></Relationships>
</file>

<file path=ppt/slides/_rels/slide35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62.xml"/><Relationship Id="rId3" Type="http://schemas.openxmlformats.org/officeDocument/2006/relationships/image" Target="../media/image1.jpg"/></Relationships>
</file>

<file path=ppt/slides/_rels/slide35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63.xml"/><Relationship Id="rId3" Type="http://schemas.openxmlformats.org/officeDocument/2006/relationships/image" Target="../media/image2.jpg"/></Relationships>
</file>

<file path=ppt/slides/_rels/slide35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64.xml"/><Relationship Id="rId3" Type="http://schemas.openxmlformats.org/officeDocument/2006/relationships/image" Target="../media/image2.jpg"/></Relationships>
</file>

<file path=ppt/slides/_rels/slide35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65.xml"/><Relationship Id="rId3" Type="http://schemas.openxmlformats.org/officeDocument/2006/relationships/image" Target="../media/image2.jpg"/></Relationships>
</file>

<file path=ppt/slides/_rels/slide35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66.xml"/><Relationship Id="rId3" Type="http://schemas.openxmlformats.org/officeDocument/2006/relationships/image" Target="../media/image2.jpg"/></Relationships>
</file>

<file path=ppt/slides/_rels/slide35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67.xml"/><Relationship Id="rId3" Type="http://schemas.openxmlformats.org/officeDocument/2006/relationships/image" Target="../media/image2.jpg"/></Relationships>
</file>

<file path=ppt/slides/_rels/slide35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68.xml"/><Relationship Id="rId3" Type="http://schemas.openxmlformats.org/officeDocument/2006/relationships/image" Target="../media/image3.jpg"/></Relationships>
</file>

<file path=ppt/slides/_rels/slide35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69.xml"/><Relationship Id="rId3" Type="http://schemas.openxmlformats.org/officeDocument/2006/relationships/image" Target="../media/image3.jpg"/></Relationships>
</file>

<file path=ppt/slides/_rels/slide3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.xml"/><Relationship Id="rId3" Type="http://schemas.openxmlformats.org/officeDocument/2006/relationships/image" Target="../media/image4.jpg"/></Relationships>
</file>

<file path=ppt/slides/_rels/slide35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0.xml"/><Relationship Id="rId3" Type="http://schemas.openxmlformats.org/officeDocument/2006/relationships/image" Target="../media/image3.jpg"/></Relationships>
</file>

<file path=ppt/slides/_rels/slide35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1.xml"/><Relationship Id="rId3" Type="http://schemas.openxmlformats.org/officeDocument/2006/relationships/image" Target="../media/image3.jpg"/></Relationships>
</file>

<file path=ppt/slides/_rels/slide35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2.xml"/><Relationship Id="rId3" Type="http://schemas.openxmlformats.org/officeDocument/2006/relationships/image" Target="../media/image3.jpg"/></Relationships>
</file>

<file path=ppt/slides/_rels/slide35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3.xml"/><Relationship Id="rId3" Type="http://schemas.openxmlformats.org/officeDocument/2006/relationships/image" Target="../media/image4.jpg"/></Relationships>
</file>

<file path=ppt/slides/_rels/slide35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4.xml"/><Relationship Id="rId3" Type="http://schemas.openxmlformats.org/officeDocument/2006/relationships/image" Target="../media/image4.jpg"/></Relationships>
</file>

<file path=ppt/slides/_rels/slide35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5.xml"/><Relationship Id="rId3" Type="http://schemas.openxmlformats.org/officeDocument/2006/relationships/image" Target="../media/image4.jpg"/></Relationships>
</file>

<file path=ppt/slides/_rels/slide35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6.xml"/><Relationship Id="rId3" Type="http://schemas.openxmlformats.org/officeDocument/2006/relationships/image" Target="../media/image4.jpg"/></Relationships>
</file>

<file path=ppt/slides/_rels/slide35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7.xml"/><Relationship Id="rId3" Type="http://schemas.openxmlformats.org/officeDocument/2006/relationships/image" Target="../media/image4.jpg"/></Relationships>
</file>

<file path=ppt/slides/_rels/slide35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78.xml"/><Relationship Id="rId3" Type="http://schemas.openxmlformats.org/officeDocument/2006/relationships/image" Target="../media/image4.jpg"/></Relationships>
</file>

<file path=ppt/slides/_rels/slide35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79.xml"/><Relationship Id="rId3" Type="http://schemas.openxmlformats.org/officeDocument/2006/relationships/image" Target="../media/image5.jpg"/></Relationships>
</file>

<file path=ppt/slides/_rels/slide3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8.xml"/><Relationship Id="rId3" Type="http://schemas.openxmlformats.org/officeDocument/2006/relationships/image" Target="../media/image4.jpg"/></Relationships>
</file>

<file path=ppt/slides/_rels/slide35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80.xml"/><Relationship Id="rId3" Type="http://schemas.openxmlformats.org/officeDocument/2006/relationships/image" Target="../media/image5.jpg"/></Relationships>
</file>

<file path=ppt/slides/_rels/slide35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81.xml"/><Relationship Id="rId3" Type="http://schemas.openxmlformats.org/officeDocument/2006/relationships/image" Target="../media/image5.jpg"/></Relationships>
</file>

<file path=ppt/slides/_rels/slide35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82.xml"/><Relationship Id="rId3" Type="http://schemas.openxmlformats.org/officeDocument/2006/relationships/image" Target="../media/image5.jpg"/></Relationships>
</file>

<file path=ppt/slides/_rels/slide35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83.xml"/><Relationship Id="rId3" Type="http://schemas.openxmlformats.org/officeDocument/2006/relationships/image" Target="../media/image5.jpg"/></Relationships>
</file>

<file path=ppt/slides/_rels/slide35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84.xml"/><Relationship Id="rId3" Type="http://schemas.openxmlformats.org/officeDocument/2006/relationships/image" Target="../media/image2.jpg"/></Relationships>
</file>

<file path=ppt/slides/_rels/slide35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85.xml"/><Relationship Id="rId3" Type="http://schemas.openxmlformats.org/officeDocument/2006/relationships/image" Target="../media/image2.jpg"/></Relationships>
</file>

<file path=ppt/slides/_rels/slide35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86.xml"/><Relationship Id="rId3" Type="http://schemas.openxmlformats.org/officeDocument/2006/relationships/image" Target="../media/image2.jpg"/></Relationships>
</file>

<file path=ppt/slides/_rels/slide35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87.xml"/><Relationship Id="rId3" Type="http://schemas.openxmlformats.org/officeDocument/2006/relationships/image" Target="../media/image2.jpg"/></Relationships>
</file>

<file path=ppt/slides/_rels/slide35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88.xml"/><Relationship Id="rId3" Type="http://schemas.openxmlformats.org/officeDocument/2006/relationships/image" Target="../media/image2.jpg"/></Relationships>
</file>

<file path=ppt/slides/_rels/slide35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89.xml"/><Relationship Id="rId3" Type="http://schemas.openxmlformats.org/officeDocument/2006/relationships/image" Target="../media/image2.jpg"/></Relationships>
</file>

<file path=ppt/slides/_rels/slide3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9.xml"/><Relationship Id="rId3" Type="http://schemas.openxmlformats.org/officeDocument/2006/relationships/image" Target="../media/image4.jpg"/></Relationships>
</file>

<file path=ppt/slides/_rels/slide35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90.xml"/><Relationship Id="rId3" Type="http://schemas.openxmlformats.org/officeDocument/2006/relationships/image" Target="../media/image5.jpg"/></Relationships>
</file>

<file path=ppt/slides/_rels/slide35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91.xml"/><Relationship Id="rId3" Type="http://schemas.openxmlformats.org/officeDocument/2006/relationships/image" Target="../media/image5.jpg"/></Relationships>
</file>

<file path=ppt/slides/_rels/slide35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92.xml"/><Relationship Id="rId3" Type="http://schemas.openxmlformats.org/officeDocument/2006/relationships/image" Target="../media/image5.jpg"/></Relationships>
</file>

<file path=ppt/slides/_rels/slide35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93.xml"/><Relationship Id="rId3" Type="http://schemas.openxmlformats.org/officeDocument/2006/relationships/image" Target="../media/image5.jpg"/></Relationships>
</file>

<file path=ppt/slides/_rels/slide35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94.xml"/><Relationship Id="rId3" Type="http://schemas.openxmlformats.org/officeDocument/2006/relationships/image" Target="../media/image5.jpg"/></Relationships>
</file>

<file path=ppt/slides/_rels/slide35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95.xml"/><Relationship Id="rId3" Type="http://schemas.openxmlformats.org/officeDocument/2006/relationships/image" Target="../media/image1.jpg"/></Relationships>
</file>

<file path=ppt/slides/_rels/slide35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96.xml"/><Relationship Id="rId3" Type="http://schemas.openxmlformats.org/officeDocument/2006/relationships/image" Target="../media/image1.jpg"/></Relationships>
</file>

<file path=ppt/slides/_rels/slide35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97.xml"/><Relationship Id="rId3" Type="http://schemas.openxmlformats.org/officeDocument/2006/relationships/image" Target="../media/image1.jpg"/></Relationships>
</file>

<file path=ppt/slides/_rels/slide35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98.xml"/><Relationship Id="rId3" Type="http://schemas.openxmlformats.org/officeDocument/2006/relationships/image" Target="../media/image1.jpg"/></Relationships>
</file>

<file path=ppt/slides/_rels/slide35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99.xml"/><Relationship Id="rId3" Type="http://schemas.openxmlformats.org/officeDocument/2006/relationships/image" Target="../media/image1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.jpg"/></Relationships>
</file>

<file path=ppt/slides/_rels/slide3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0.xml"/><Relationship Id="rId3" Type="http://schemas.openxmlformats.org/officeDocument/2006/relationships/image" Target="../media/image5.jpg"/></Relationships>
</file>

<file path=ppt/slides/_rels/slide36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0.xml"/><Relationship Id="rId3" Type="http://schemas.openxmlformats.org/officeDocument/2006/relationships/image" Target="../media/image2.jpg"/></Relationships>
</file>

<file path=ppt/slides/_rels/slide36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1.xml"/><Relationship Id="rId3" Type="http://schemas.openxmlformats.org/officeDocument/2006/relationships/image" Target="../media/image2.jpg"/></Relationships>
</file>

<file path=ppt/slides/_rels/slide36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2.xml"/><Relationship Id="rId3" Type="http://schemas.openxmlformats.org/officeDocument/2006/relationships/image" Target="../media/image2.jpg"/></Relationships>
</file>

<file path=ppt/slides/_rels/slide36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3.xml"/><Relationship Id="rId3" Type="http://schemas.openxmlformats.org/officeDocument/2006/relationships/image" Target="../media/image2.jpg"/></Relationships>
</file>

<file path=ppt/slides/_rels/slide36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4.xml"/><Relationship Id="rId3" Type="http://schemas.openxmlformats.org/officeDocument/2006/relationships/image" Target="../media/image2.jpg"/></Relationships>
</file>

<file path=ppt/slides/_rels/slide36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5.xml"/><Relationship Id="rId3" Type="http://schemas.openxmlformats.org/officeDocument/2006/relationships/image" Target="../media/image3.jpg"/></Relationships>
</file>

<file path=ppt/slides/_rels/slide36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6.xml"/><Relationship Id="rId3" Type="http://schemas.openxmlformats.org/officeDocument/2006/relationships/image" Target="../media/image3.jpg"/></Relationships>
</file>

<file path=ppt/slides/_rels/slide36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7.xml"/><Relationship Id="rId3" Type="http://schemas.openxmlformats.org/officeDocument/2006/relationships/image" Target="../media/image3.jpg"/></Relationships>
</file>

<file path=ppt/slides/_rels/slide36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8.xml"/><Relationship Id="rId3" Type="http://schemas.openxmlformats.org/officeDocument/2006/relationships/image" Target="../media/image3.jpg"/></Relationships>
</file>

<file path=ppt/slides/_rels/slide36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09.xml"/><Relationship Id="rId3" Type="http://schemas.openxmlformats.org/officeDocument/2006/relationships/image" Target="../media/image3.jpg"/></Relationships>
</file>

<file path=ppt/slides/_rels/slide3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1.xml"/><Relationship Id="rId3" Type="http://schemas.openxmlformats.org/officeDocument/2006/relationships/image" Target="../media/image5.jpg"/></Relationships>
</file>

<file path=ppt/slides/_rels/slide36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10.xml"/><Relationship Id="rId3" Type="http://schemas.openxmlformats.org/officeDocument/2006/relationships/image" Target="../media/image4.jpg"/></Relationships>
</file>

<file path=ppt/slides/_rels/slide36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11.xml"/><Relationship Id="rId3" Type="http://schemas.openxmlformats.org/officeDocument/2006/relationships/image" Target="../media/image4.jpg"/></Relationships>
</file>

<file path=ppt/slides/_rels/slide36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12.xml"/><Relationship Id="rId3" Type="http://schemas.openxmlformats.org/officeDocument/2006/relationships/image" Target="../media/image4.jpg"/></Relationships>
</file>

<file path=ppt/slides/_rels/slide36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13.xml"/><Relationship Id="rId3" Type="http://schemas.openxmlformats.org/officeDocument/2006/relationships/image" Target="../media/image4.jpg"/></Relationships>
</file>

<file path=ppt/slides/_rels/slide36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14.xml"/><Relationship Id="rId3" Type="http://schemas.openxmlformats.org/officeDocument/2006/relationships/image" Target="../media/image4.jpg"/></Relationships>
</file>

<file path=ppt/slides/_rels/slide36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15.xml"/><Relationship Id="rId3" Type="http://schemas.openxmlformats.org/officeDocument/2006/relationships/image" Target="../media/image4.jpg"/></Relationships>
</file>

<file path=ppt/slides/_rels/slide36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16.xml"/><Relationship Id="rId3" Type="http://schemas.openxmlformats.org/officeDocument/2006/relationships/image" Target="../media/image5.jpg"/></Relationships>
</file>

<file path=ppt/slides/_rels/slide36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17.xml"/><Relationship Id="rId3" Type="http://schemas.openxmlformats.org/officeDocument/2006/relationships/image" Target="../media/image5.jpg"/></Relationships>
</file>

<file path=ppt/slides/_rels/slide36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18.xml"/><Relationship Id="rId3" Type="http://schemas.openxmlformats.org/officeDocument/2006/relationships/image" Target="../media/image5.jpg"/></Relationships>
</file>

<file path=ppt/slides/_rels/slide36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19.xml"/><Relationship Id="rId3" Type="http://schemas.openxmlformats.org/officeDocument/2006/relationships/image" Target="../media/image5.jpg"/></Relationships>
</file>

<file path=ppt/slides/_rels/slide3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2.xml"/><Relationship Id="rId3" Type="http://schemas.openxmlformats.org/officeDocument/2006/relationships/image" Target="../media/image5.jpg"/></Relationships>
</file>

<file path=ppt/slides/_rels/slide36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20.xml"/><Relationship Id="rId3" Type="http://schemas.openxmlformats.org/officeDocument/2006/relationships/image" Target="../media/image5.jpg"/></Relationships>
</file>

<file path=ppt/slides/_rels/slide36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21.xml"/><Relationship Id="rId3" Type="http://schemas.openxmlformats.org/officeDocument/2006/relationships/image" Target="../media/image2.jpg"/></Relationships>
</file>

<file path=ppt/slides/_rels/slide36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22.xml"/><Relationship Id="rId3" Type="http://schemas.openxmlformats.org/officeDocument/2006/relationships/image" Target="../media/image2.jpg"/></Relationships>
</file>

<file path=ppt/slides/_rels/slide36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23.xml"/><Relationship Id="rId3" Type="http://schemas.openxmlformats.org/officeDocument/2006/relationships/image" Target="../media/image2.jpg"/></Relationships>
</file>

<file path=ppt/slides/_rels/slide36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24.xml"/><Relationship Id="rId3" Type="http://schemas.openxmlformats.org/officeDocument/2006/relationships/image" Target="../media/image2.jpg"/></Relationships>
</file>

<file path=ppt/slides/_rels/slide36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25.xml"/><Relationship Id="rId3" Type="http://schemas.openxmlformats.org/officeDocument/2006/relationships/image" Target="../media/image2.jpg"/></Relationships>
</file>

<file path=ppt/slides/_rels/slide36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26.xml"/><Relationship Id="rId3" Type="http://schemas.openxmlformats.org/officeDocument/2006/relationships/image" Target="../media/image2.jpg"/></Relationships>
</file>

<file path=ppt/slides/_rels/slide36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27.xml"/><Relationship Id="rId3" Type="http://schemas.openxmlformats.org/officeDocument/2006/relationships/image" Target="../media/image5.jpg"/></Relationships>
</file>

<file path=ppt/slides/_rels/slide36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28.xml"/><Relationship Id="rId3" Type="http://schemas.openxmlformats.org/officeDocument/2006/relationships/image" Target="../media/image5.jpg"/></Relationships>
</file>

<file path=ppt/slides/_rels/slide36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29.xml"/><Relationship Id="rId3" Type="http://schemas.openxmlformats.org/officeDocument/2006/relationships/image" Target="../media/image5.jpg"/></Relationships>
</file>

<file path=ppt/slides/_rels/slide3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3.xml"/><Relationship Id="rId3" Type="http://schemas.openxmlformats.org/officeDocument/2006/relationships/image" Target="../media/image5.jpg"/></Relationships>
</file>

<file path=ppt/slides/_rels/slide36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30.xml"/><Relationship Id="rId3" Type="http://schemas.openxmlformats.org/officeDocument/2006/relationships/image" Target="../media/image5.jpg"/></Relationships>
</file>

<file path=ppt/slides/_rels/slide36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31.xml"/><Relationship Id="rId3" Type="http://schemas.openxmlformats.org/officeDocument/2006/relationships/image" Target="../media/image5.jpg"/></Relationships>
</file>

<file path=ppt/slides/_rels/slide36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32.xml"/><Relationship Id="rId3" Type="http://schemas.openxmlformats.org/officeDocument/2006/relationships/image" Target="../media/image1.jpg"/></Relationships>
</file>

<file path=ppt/slides/_rels/slide36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33.xml"/><Relationship Id="rId3" Type="http://schemas.openxmlformats.org/officeDocument/2006/relationships/image" Target="../media/image1.jpg"/></Relationships>
</file>

<file path=ppt/slides/_rels/slide36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34.xml"/><Relationship Id="rId3" Type="http://schemas.openxmlformats.org/officeDocument/2006/relationships/image" Target="../media/image1.jpg"/></Relationships>
</file>

<file path=ppt/slides/_rels/slide36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35.xml"/><Relationship Id="rId3" Type="http://schemas.openxmlformats.org/officeDocument/2006/relationships/image" Target="../media/image1.jpg"/></Relationships>
</file>

<file path=ppt/slides/_rels/slide36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36.xml"/><Relationship Id="rId3" Type="http://schemas.openxmlformats.org/officeDocument/2006/relationships/image" Target="../media/image1.jpg"/></Relationships>
</file>

<file path=ppt/slides/_rels/slide36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37.xml"/><Relationship Id="rId3" Type="http://schemas.openxmlformats.org/officeDocument/2006/relationships/image" Target="../media/image2.jpg"/></Relationships>
</file>

<file path=ppt/slides/_rels/slide36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38.xml"/><Relationship Id="rId3" Type="http://schemas.openxmlformats.org/officeDocument/2006/relationships/image" Target="../media/image2.jpg"/></Relationships>
</file>

<file path=ppt/slides/_rels/slide36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39.xml"/><Relationship Id="rId3" Type="http://schemas.openxmlformats.org/officeDocument/2006/relationships/image" Target="../media/image2.jpg"/></Relationships>
</file>

<file path=ppt/slides/_rels/slide3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4.xml"/><Relationship Id="rId3" Type="http://schemas.openxmlformats.org/officeDocument/2006/relationships/image" Target="../media/image5.jpg"/></Relationships>
</file>

<file path=ppt/slides/_rels/slide36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0.xml"/><Relationship Id="rId3" Type="http://schemas.openxmlformats.org/officeDocument/2006/relationships/image" Target="../media/image2.jpg"/></Relationships>
</file>

<file path=ppt/slides/_rels/slide36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1.xml"/><Relationship Id="rId3" Type="http://schemas.openxmlformats.org/officeDocument/2006/relationships/image" Target="../media/image2.jpg"/></Relationships>
</file>

<file path=ppt/slides/_rels/slide36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2.xml"/><Relationship Id="rId3" Type="http://schemas.openxmlformats.org/officeDocument/2006/relationships/image" Target="../media/image3.jpg"/></Relationships>
</file>

<file path=ppt/slides/_rels/slide36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3.xml"/><Relationship Id="rId3" Type="http://schemas.openxmlformats.org/officeDocument/2006/relationships/image" Target="../media/image3.jpg"/></Relationships>
</file>

<file path=ppt/slides/_rels/slide36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4.xml"/><Relationship Id="rId3" Type="http://schemas.openxmlformats.org/officeDocument/2006/relationships/image" Target="../media/image3.jpg"/></Relationships>
</file>

<file path=ppt/slides/_rels/slide36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5.xml"/><Relationship Id="rId3" Type="http://schemas.openxmlformats.org/officeDocument/2006/relationships/image" Target="../media/image3.jpg"/></Relationships>
</file>

<file path=ppt/slides/_rels/slide36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6.xml"/><Relationship Id="rId3" Type="http://schemas.openxmlformats.org/officeDocument/2006/relationships/image" Target="../media/image3.jpg"/></Relationships>
</file>

<file path=ppt/slides/_rels/slide36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7.xml"/><Relationship Id="rId3" Type="http://schemas.openxmlformats.org/officeDocument/2006/relationships/image" Target="../media/image4.jpg"/></Relationships>
</file>

<file path=ppt/slides/_rels/slide36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8.xml"/><Relationship Id="rId3" Type="http://schemas.openxmlformats.org/officeDocument/2006/relationships/image" Target="../media/image4.jpg"/></Relationships>
</file>

<file path=ppt/slides/_rels/slide36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49.xml"/><Relationship Id="rId3" Type="http://schemas.openxmlformats.org/officeDocument/2006/relationships/image" Target="../media/image4.jpg"/></Relationships>
</file>

<file path=ppt/slides/_rels/slide3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5.xml"/><Relationship Id="rId3" Type="http://schemas.openxmlformats.org/officeDocument/2006/relationships/image" Target="../media/image2.jpg"/></Relationships>
</file>

<file path=ppt/slides/_rels/slide36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50.xml"/><Relationship Id="rId3" Type="http://schemas.openxmlformats.org/officeDocument/2006/relationships/image" Target="../media/image4.jpg"/></Relationships>
</file>

<file path=ppt/slides/_rels/slide36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51.xml"/><Relationship Id="rId3" Type="http://schemas.openxmlformats.org/officeDocument/2006/relationships/image" Target="../media/image4.jpg"/></Relationships>
</file>

<file path=ppt/slides/_rels/slide36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52.xml"/><Relationship Id="rId3" Type="http://schemas.openxmlformats.org/officeDocument/2006/relationships/image" Target="../media/image4.jpg"/></Relationships>
</file>

<file path=ppt/slides/_rels/slide36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53.xml"/><Relationship Id="rId3" Type="http://schemas.openxmlformats.org/officeDocument/2006/relationships/image" Target="../media/image5.jpg"/></Relationships>
</file>

<file path=ppt/slides/_rels/slide36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54.xml"/><Relationship Id="rId3" Type="http://schemas.openxmlformats.org/officeDocument/2006/relationships/image" Target="../media/image5.jpg"/></Relationships>
</file>

<file path=ppt/slides/_rels/slide36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55.xml"/><Relationship Id="rId3" Type="http://schemas.openxmlformats.org/officeDocument/2006/relationships/image" Target="../media/image5.jpg"/></Relationships>
</file>

<file path=ppt/slides/_rels/slide36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56.xml"/><Relationship Id="rId3" Type="http://schemas.openxmlformats.org/officeDocument/2006/relationships/image" Target="../media/image5.jpg"/></Relationships>
</file>

<file path=ppt/slides/_rels/slide36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57.xml"/><Relationship Id="rId3" Type="http://schemas.openxmlformats.org/officeDocument/2006/relationships/image" Target="../media/image5.jpg"/></Relationships>
</file>

<file path=ppt/slides/_rels/slide36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58.xml"/><Relationship Id="rId3" Type="http://schemas.openxmlformats.org/officeDocument/2006/relationships/image" Target="../media/image2.jpg"/></Relationships>
</file>

<file path=ppt/slides/_rels/slide36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59.xml"/><Relationship Id="rId3" Type="http://schemas.openxmlformats.org/officeDocument/2006/relationships/image" Target="../media/image2.jpg"/></Relationships>
</file>

<file path=ppt/slides/_rels/slide3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6.xml"/><Relationship Id="rId3" Type="http://schemas.openxmlformats.org/officeDocument/2006/relationships/image" Target="../media/image2.jpg"/></Relationships>
</file>

<file path=ppt/slides/_rels/slide36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60.xml"/><Relationship Id="rId3" Type="http://schemas.openxmlformats.org/officeDocument/2006/relationships/image" Target="../media/image2.jpg"/></Relationships>
</file>

<file path=ppt/slides/_rels/slide36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61.xml"/><Relationship Id="rId3" Type="http://schemas.openxmlformats.org/officeDocument/2006/relationships/image" Target="../media/image2.jpg"/></Relationships>
</file>

<file path=ppt/slides/_rels/slide36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62.xml"/><Relationship Id="rId3" Type="http://schemas.openxmlformats.org/officeDocument/2006/relationships/image" Target="../media/image2.jpg"/></Relationships>
</file>

<file path=ppt/slides/_rels/slide36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63.xml"/><Relationship Id="rId3" Type="http://schemas.openxmlformats.org/officeDocument/2006/relationships/image" Target="../media/image2.jpg"/></Relationships>
</file>

<file path=ppt/slides/_rels/slide36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64.xml"/><Relationship Id="rId3" Type="http://schemas.openxmlformats.org/officeDocument/2006/relationships/image" Target="../media/image5.jpg"/></Relationships>
</file>

<file path=ppt/slides/_rels/slide36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65.xml"/><Relationship Id="rId3" Type="http://schemas.openxmlformats.org/officeDocument/2006/relationships/image" Target="../media/image5.jpg"/></Relationships>
</file>

<file path=ppt/slides/_rels/slide36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66.xml"/><Relationship Id="rId3" Type="http://schemas.openxmlformats.org/officeDocument/2006/relationships/image" Target="../media/image5.jpg"/></Relationships>
</file>

<file path=ppt/slides/_rels/slide36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67.xml"/><Relationship Id="rId3" Type="http://schemas.openxmlformats.org/officeDocument/2006/relationships/image" Target="../media/image5.jpg"/></Relationships>
</file>

<file path=ppt/slides/_rels/slide36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68.xml"/><Relationship Id="rId3" Type="http://schemas.openxmlformats.org/officeDocument/2006/relationships/image" Target="../media/image5.jpg"/></Relationships>
</file>

<file path=ppt/slides/_rels/slide36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69.xml"/><Relationship Id="rId3" Type="http://schemas.openxmlformats.org/officeDocument/2006/relationships/image" Target="../media/image1.jpg"/></Relationships>
</file>

<file path=ppt/slides/_rels/slide3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7.xml"/><Relationship Id="rId3" Type="http://schemas.openxmlformats.org/officeDocument/2006/relationships/image" Target="../media/image2.jpg"/></Relationships>
</file>

<file path=ppt/slides/_rels/slide36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70.xml"/><Relationship Id="rId3" Type="http://schemas.openxmlformats.org/officeDocument/2006/relationships/image" Target="../media/image1.jpg"/></Relationships>
</file>

<file path=ppt/slides/_rels/slide36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71.xml"/><Relationship Id="rId3" Type="http://schemas.openxmlformats.org/officeDocument/2006/relationships/image" Target="../media/image1.jpg"/></Relationships>
</file>

<file path=ppt/slides/_rels/slide36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72.xml"/><Relationship Id="rId3" Type="http://schemas.openxmlformats.org/officeDocument/2006/relationships/image" Target="../media/image1.jpg"/></Relationships>
</file>

<file path=ppt/slides/_rels/slide36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73.xml"/><Relationship Id="rId3" Type="http://schemas.openxmlformats.org/officeDocument/2006/relationships/image" Target="../media/image1.jpg"/></Relationships>
</file>

<file path=ppt/slides/_rels/slide36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74.xml"/><Relationship Id="rId3" Type="http://schemas.openxmlformats.org/officeDocument/2006/relationships/image" Target="../media/image2.jpg"/></Relationships>
</file>

<file path=ppt/slides/_rels/slide36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75.xml"/><Relationship Id="rId3" Type="http://schemas.openxmlformats.org/officeDocument/2006/relationships/image" Target="../media/image2.jpg"/></Relationships>
</file>

<file path=ppt/slides/_rels/slide36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76.xml"/><Relationship Id="rId3" Type="http://schemas.openxmlformats.org/officeDocument/2006/relationships/image" Target="../media/image2.jpg"/></Relationships>
</file>

<file path=ppt/slides/_rels/slide36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77.xml"/><Relationship Id="rId3" Type="http://schemas.openxmlformats.org/officeDocument/2006/relationships/image" Target="../media/image2.jpg"/></Relationships>
</file>

<file path=ppt/slides/_rels/slide36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78.xml"/><Relationship Id="rId3" Type="http://schemas.openxmlformats.org/officeDocument/2006/relationships/image" Target="../media/image2.jpg"/></Relationships>
</file>

<file path=ppt/slides/_rels/slide36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79.xml"/><Relationship Id="rId3" Type="http://schemas.openxmlformats.org/officeDocument/2006/relationships/image" Target="../media/image3.jpg"/></Relationships>
</file>

<file path=ppt/slides/_rels/slide3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.xml"/><Relationship Id="rId3" Type="http://schemas.openxmlformats.org/officeDocument/2006/relationships/image" Target="../media/image2.jpg"/></Relationships>
</file>

<file path=ppt/slides/_rels/slide36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0.xml"/><Relationship Id="rId3" Type="http://schemas.openxmlformats.org/officeDocument/2006/relationships/image" Target="../media/image3.jpg"/></Relationships>
</file>

<file path=ppt/slides/_rels/slide36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1.xml"/><Relationship Id="rId3" Type="http://schemas.openxmlformats.org/officeDocument/2006/relationships/image" Target="../media/image3.jpg"/></Relationships>
</file>

<file path=ppt/slides/_rels/slide36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2.xml"/><Relationship Id="rId3" Type="http://schemas.openxmlformats.org/officeDocument/2006/relationships/image" Target="../media/image3.jpg"/></Relationships>
</file>

<file path=ppt/slides/_rels/slide36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3.xml"/><Relationship Id="rId3" Type="http://schemas.openxmlformats.org/officeDocument/2006/relationships/image" Target="../media/image3.jpg"/></Relationships>
</file>

<file path=ppt/slides/_rels/slide36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4.xml"/><Relationship Id="rId3" Type="http://schemas.openxmlformats.org/officeDocument/2006/relationships/image" Target="../media/image4.jpg"/></Relationships>
</file>

<file path=ppt/slides/_rels/slide36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5.xml"/><Relationship Id="rId3" Type="http://schemas.openxmlformats.org/officeDocument/2006/relationships/image" Target="../media/image4.jpg"/></Relationships>
</file>

<file path=ppt/slides/_rels/slide36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6.xml"/><Relationship Id="rId3" Type="http://schemas.openxmlformats.org/officeDocument/2006/relationships/image" Target="../media/image4.jpg"/></Relationships>
</file>

<file path=ppt/slides/_rels/slide36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7.xml"/><Relationship Id="rId3" Type="http://schemas.openxmlformats.org/officeDocument/2006/relationships/image" Target="../media/image4.jpg"/></Relationships>
</file>

<file path=ppt/slides/_rels/slide36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8.xml"/><Relationship Id="rId3" Type="http://schemas.openxmlformats.org/officeDocument/2006/relationships/image" Target="../media/image4.jpg"/></Relationships>
</file>

<file path=ppt/slides/_rels/slide36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89.xml"/><Relationship Id="rId3" Type="http://schemas.openxmlformats.org/officeDocument/2006/relationships/image" Target="../media/image4.jpg"/></Relationships>
</file>

<file path=ppt/slides/_rels/slide3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9.xml"/><Relationship Id="rId3" Type="http://schemas.openxmlformats.org/officeDocument/2006/relationships/image" Target="../media/image2.jpg"/></Relationships>
</file>

<file path=ppt/slides/_rels/slide36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90.xml"/><Relationship Id="rId3" Type="http://schemas.openxmlformats.org/officeDocument/2006/relationships/image" Target="../media/image5.jpg"/></Relationships>
</file>

<file path=ppt/slides/_rels/slide36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91.xml"/><Relationship Id="rId3" Type="http://schemas.openxmlformats.org/officeDocument/2006/relationships/image" Target="../media/image5.jpg"/></Relationships>
</file>

<file path=ppt/slides/_rels/slide36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92.xml"/><Relationship Id="rId3" Type="http://schemas.openxmlformats.org/officeDocument/2006/relationships/image" Target="../media/image5.jpg"/></Relationships>
</file>

<file path=ppt/slides/_rels/slide36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93.xml"/><Relationship Id="rId3" Type="http://schemas.openxmlformats.org/officeDocument/2006/relationships/image" Target="../media/image5.jpg"/></Relationships>
</file>

<file path=ppt/slides/_rels/slide36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94.xml"/><Relationship Id="rId3" Type="http://schemas.openxmlformats.org/officeDocument/2006/relationships/image" Target="../media/image5.jpg"/></Relationships>
</file>

<file path=ppt/slides/_rels/slide36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95.xml"/><Relationship Id="rId3" Type="http://schemas.openxmlformats.org/officeDocument/2006/relationships/image" Target="../media/image2.jpg"/></Relationships>
</file>

<file path=ppt/slides/_rels/slide36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96.xml"/><Relationship Id="rId3" Type="http://schemas.openxmlformats.org/officeDocument/2006/relationships/image" Target="../media/image2.jpg"/></Relationships>
</file>

<file path=ppt/slides/_rels/slide36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97.xml"/><Relationship Id="rId3" Type="http://schemas.openxmlformats.org/officeDocument/2006/relationships/image" Target="../media/image2.jpg"/></Relationships>
</file>

<file path=ppt/slides/_rels/slide36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98.xml"/><Relationship Id="rId3" Type="http://schemas.openxmlformats.org/officeDocument/2006/relationships/image" Target="../media/image2.jpg"/></Relationships>
</file>

<file path=ppt/slides/_rels/slide36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99.xml"/><Relationship Id="rId3" Type="http://schemas.openxmlformats.org/officeDocument/2006/relationships/image" Target="../media/image2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.jpg"/></Relationships>
</file>

<file path=ppt/slides/_rels/slide3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0.xml"/><Relationship Id="rId3" Type="http://schemas.openxmlformats.org/officeDocument/2006/relationships/image" Target="../media/image2.jpg"/></Relationships>
</file>

<file path=ppt/slides/_rels/slide37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00.xml"/><Relationship Id="rId3" Type="http://schemas.openxmlformats.org/officeDocument/2006/relationships/image" Target="../media/image2.jpg"/></Relationships>
</file>

<file path=ppt/slides/_rels/slide37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01.xml"/><Relationship Id="rId3" Type="http://schemas.openxmlformats.org/officeDocument/2006/relationships/image" Target="../media/image5.jpg"/></Relationships>
</file>

<file path=ppt/slides/_rels/slide37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02.xml"/><Relationship Id="rId3" Type="http://schemas.openxmlformats.org/officeDocument/2006/relationships/image" Target="../media/image5.jpg"/></Relationships>
</file>

<file path=ppt/slides/_rels/slide37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03.xml"/><Relationship Id="rId3" Type="http://schemas.openxmlformats.org/officeDocument/2006/relationships/image" Target="../media/image5.jpg"/></Relationships>
</file>

<file path=ppt/slides/_rels/slide37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04.xml"/><Relationship Id="rId3" Type="http://schemas.openxmlformats.org/officeDocument/2006/relationships/image" Target="../media/image5.jpg"/></Relationships>
</file>

<file path=ppt/slides/_rels/slide37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05.xml"/><Relationship Id="rId3" Type="http://schemas.openxmlformats.org/officeDocument/2006/relationships/image" Target="../media/image5.jpg"/></Relationships>
</file>

<file path=ppt/slides/_rels/slide37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06.xml"/><Relationship Id="rId3" Type="http://schemas.openxmlformats.org/officeDocument/2006/relationships/image" Target="../media/image1.jpg"/></Relationships>
</file>

<file path=ppt/slides/_rels/slide37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07.xml"/><Relationship Id="rId3" Type="http://schemas.openxmlformats.org/officeDocument/2006/relationships/image" Target="../media/image1.jpg"/></Relationships>
</file>

<file path=ppt/slides/_rels/slide37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08.xml"/><Relationship Id="rId3" Type="http://schemas.openxmlformats.org/officeDocument/2006/relationships/image" Target="../media/image1.jpg"/></Relationships>
</file>

<file path=ppt/slides/_rels/slide37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09.xml"/><Relationship Id="rId3" Type="http://schemas.openxmlformats.org/officeDocument/2006/relationships/image" Target="../media/image1.jpg"/></Relationships>
</file>

<file path=ppt/slides/_rels/slide3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1.xml"/><Relationship Id="rId3" Type="http://schemas.openxmlformats.org/officeDocument/2006/relationships/image" Target="../media/image5.jpg"/></Relationships>
</file>

<file path=ppt/slides/_rels/slide37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10.xml"/><Relationship Id="rId3" Type="http://schemas.openxmlformats.org/officeDocument/2006/relationships/image" Target="../media/image1.jpg"/></Relationships>
</file>

<file path=ppt/slides/_rels/slide37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11.xml"/><Relationship Id="rId3" Type="http://schemas.openxmlformats.org/officeDocument/2006/relationships/image" Target="../media/image2.jpg"/></Relationships>
</file>

<file path=ppt/slides/_rels/slide37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12.xml"/><Relationship Id="rId3" Type="http://schemas.openxmlformats.org/officeDocument/2006/relationships/image" Target="../media/image2.jpg"/></Relationships>
</file>

<file path=ppt/slides/_rels/slide37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13.xml"/><Relationship Id="rId3" Type="http://schemas.openxmlformats.org/officeDocument/2006/relationships/image" Target="../media/image2.jpg"/></Relationships>
</file>

<file path=ppt/slides/_rels/slide37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14.xml"/><Relationship Id="rId3" Type="http://schemas.openxmlformats.org/officeDocument/2006/relationships/image" Target="../media/image2.jpg"/></Relationships>
</file>

<file path=ppt/slides/_rels/slide37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15.xml"/><Relationship Id="rId3" Type="http://schemas.openxmlformats.org/officeDocument/2006/relationships/image" Target="../media/image2.jpg"/></Relationships>
</file>

<file path=ppt/slides/_rels/slide37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16.xml"/><Relationship Id="rId3" Type="http://schemas.openxmlformats.org/officeDocument/2006/relationships/image" Target="../media/image3.jpg"/></Relationships>
</file>

<file path=ppt/slides/_rels/slide37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17.xml"/><Relationship Id="rId3" Type="http://schemas.openxmlformats.org/officeDocument/2006/relationships/image" Target="../media/image3.jpg"/></Relationships>
</file>

<file path=ppt/slides/_rels/slide37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18.xml"/><Relationship Id="rId3" Type="http://schemas.openxmlformats.org/officeDocument/2006/relationships/image" Target="../media/image3.jpg"/></Relationships>
</file>

<file path=ppt/slides/_rels/slide37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19.xml"/><Relationship Id="rId3" Type="http://schemas.openxmlformats.org/officeDocument/2006/relationships/image" Target="../media/image3.jpg"/></Relationships>
</file>

<file path=ppt/slides/_rels/slide3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2.xml"/><Relationship Id="rId3" Type="http://schemas.openxmlformats.org/officeDocument/2006/relationships/image" Target="../media/image5.jpg"/></Relationships>
</file>

<file path=ppt/slides/_rels/slide37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20.xml"/><Relationship Id="rId3" Type="http://schemas.openxmlformats.org/officeDocument/2006/relationships/image" Target="../media/image3.jpg"/></Relationships>
</file>

<file path=ppt/slides/_rels/slide37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21.xml"/><Relationship Id="rId3" Type="http://schemas.openxmlformats.org/officeDocument/2006/relationships/image" Target="../media/image4.jpg"/></Relationships>
</file>

<file path=ppt/slides/_rels/slide37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22.xml"/><Relationship Id="rId3" Type="http://schemas.openxmlformats.org/officeDocument/2006/relationships/image" Target="../media/image4.jpg"/></Relationships>
</file>

<file path=ppt/slides/_rels/slide37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23.xml"/><Relationship Id="rId3" Type="http://schemas.openxmlformats.org/officeDocument/2006/relationships/image" Target="../media/image4.jpg"/></Relationships>
</file>

<file path=ppt/slides/_rels/slide37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24.xml"/><Relationship Id="rId3" Type="http://schemas.openxmlformats.org/officeDocument/2006/relationships/image" Target="../media/image4.jpg"/></Relationships>
</file>

<file path=ppt/slides/_rels/slide37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25.xml"/><Relationship Id="rId3" Type="http://schemas.openxmlformats.org/officeDocument/2006/relationships/image" Target="../media/image4.jpg"/></Relationships>
</file>

<file path=ppt/slides/_rels/slide37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26.xml"/><Relationship Id="rId3" Type="http://schemas.openxmlformats.org/officeDocument/2006/relationships/image" Target="../media/image4.jpg"/></Relationships>
</file>

<file path=ppt/slides/_rels/slide37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27.xml"/><Relationship Id="rId3" Type="http://schemas.openxmlformats.org/officeDocument/2006/relationships/image" Target="../media/image5.jpg"/></Relationships>
</file>

<file path=ppt/slides/_rels/slide37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28.xml"/><Relationship Id="rId3" Type="http://schemas.openxmlformats.org/officeDocument/2006/relationships/image" Target="../media/image5.jpg"/></Relationships>
</file>

<file path=ppt/slides/_rels/slide37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29.xml"/><Relationship Id="rId3" Type="http://schemas.openxmlformats.org/officeDocument/2006/relationships/image" Target="../media/image5.jpg"/></Relationships>
</file>

<file path=ppt/slides/_rels/slide3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3.xml"/><Relationship Id="rId3" Type="http://schemas.openxmlformats.org/officeDocument/2006/relationships/image" Target="../media/image5.jpg"/></Relationships>
</file>

<file path=ppt/slides/_rels/slide37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30.xml"/><Relationship Id="rId3" Type="http://schemas.openxmlformats.org/officeDocument/2006/relationships/image" Target="../media/image5.jpg"/></Relationships>
</file>

<file path=ppt/slides/_rels/slide37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31.xml"/><Relationship Id="rId3" Type="http://schemas.openxmlformats.org/officeDocument/2006/relationships/image" Target="../media/image5.jpg"/></Relationships>
</file>

<file path=ppt/slides/_rels/slide37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32.xml"/><Relationship Id="rId3" Type="http://schemas.openxmlformats.org/officeDocument/2006/relationships/image" Target="../media/image2.jpg"/></Relationships>
</file>

<file path=ppt/slides/_rels/slide37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33.xml"/><Relationship Id="rId3" Type="http://schemas.openxmlformats.org/officeDocument/2006/relationships/image" Target="../media/image2.jpg"/></Relationships>
</file>

<file path=ppt/slides/_rels/slide37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34.xml"/><Relationship Id="rId3" Type="http://schemas.openxmlformats.org/officeDocument/2006/relationships/image" Target="../media/image2.jpg"/></Relationships>
</file>

<file path=ppt/slides/_rels/slide37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35.xml"/><Relationship Id="rId3" Type="http://schemas.openxmlformats.org/officeDocument/2006/relationships/image" Target="../media/image2.jpg"/></Relationships>
</file>

<file path=ppt/slides/_rels/slide37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36.xml"/><Relationship Id="rId3" Type="http://schemas.openxmlformats.org/officeDocument/2006/relationships/image" Target="../media/image2.jpg"/></Relationships>
</file>

<file path=ppt/slides/_rels/slide37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37.xml"/><Relationship Id="rId3" Type="http://schemas.openxmlformats.org/officeDocument/2006/relationships/image" Target="../media/image2.jpg"/></Relationships>
</file>

<file path=ppt/slides/_rels/slide37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38.xml"/><Relationship Id="rId3" Type="http://schemas.openxmlformats.org/officeDocument/2006/relationships/image" Target="../media/image5.jpg"/></Relationships>
</file>

<file path=ppt/slides/_rels/slide37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39.xml"/><Relationship Id="rId3" Type="http://schemas.openxmlformats.org/officeDocument/2006/relationships/image" Target="../media/image5.jpg"/></Relationships>
</file>

<file path=ppt/slides/_rels/slide3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4.xml"/><Relationship Id="rId3" Type="http://schemas.openxmlformats.org/officeDocument/2006/relationships/image" Target="../media/image5.jpg"/></Relationships>
</file>

<file path=ppt/slides/_rels/slide37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40.xml"/><Relationship Id="rId3" Type="http://schemas.openxmlformats.org/officeDocument/2006/relationships/image" Target="../media/image5.jpg"/></Relationships>
</file>

<file path=ppt/slides/_rels/slide37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41.xml"/><Relationship Id="rId3" Type="http://schemas.openxmlformats.org/officeDocument/2006/relationships/image" Target="../media/image5.jpg"/></Relationships>
</file>

<file path=ppt/slides/_rels/slide37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42.xml"/><Relationship Id="rId3" Type="http://schemas.openxmlformats.org/officeDocument/2006/relationships/image" Target="../media/image5.jpg"/></Relationships>
</file>

<file path=ppt/slides/_rels/slide37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43.xml"/><Relationship Id="rId3" Type="http://schemas.openxmlformats.org/officeDocument/2006/relationships/image" Target="../media/image1.jpg"/></Relationships>
</file>

<file path=ppt/slides/_rels/slide37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44.xml"/><Relationship Id="rId3" Type="http://schemas.openxmlformats.org/officeDocument/2006/relationships/image" Target="../media/image1.jpg"/></Relationships>
</file>

<file path=ppt/slides/_rels/slide37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45.xml"/><Relationship Id="rId3" Type="http://schemas.openxmlformats.org/officeDocument/2006/relationships/image" Target="../media/image1.jpg"/></Relationships>
</file>

<file path=ppt/slides/_rels/slide37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46.xml"/><Relationship Id="rId3" Type="http://schemas.openxmlformats.org/officeDocument/2006/relationships/image" Target="../media/image1.jpg"/></Relationships>
</file>

<file path=ppt/slides/_rels/slide37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47.xml"/><Relationship Id="rId3" Type="http://schemas.openxmlformats.org/officeDocument/2006/relationships/image" Target="../media/image1.jpg"/></Relationships>
</file>

<file path=ppt/slides/_rels/slide37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48.xml"/><Relationship Id="rId3" Type="http://schemas.openxmlformats.org/officeDocument/2006/relationships/image" Target="../media/image2.jpg"/></Relationships>
</file>

<file path=ppt/slides/_rels/slide37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49.xml"/><Relationship Id="rId3" Type="http://schemas.openxmlformats.org/officeDocument/2006/relationships/image" Target="../media/image2.jpg"/></Relationships>
</file>

<file path=ppt/slides/_rels/slide3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5.xml"/><Relationship Id="rId3" Type="http://schemas.openxmlformats.org/officeDocument/2006/relationships/image" Target="../media/image5.jpg"/></Relationships>
</file>

<file path=ppt/slides/_rels/slide37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0.xml"/><Relationship Id="rId3" Type="http://schemas.openxmlformats.org/officeDocument/2006/relationships/image" Target="../media/image2.jpg"/></Relationships>
</file>

<file path=ppt/slides/_rels/slide37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1.xml"/><Relationship Id="rId3" Type="http://schemas.openxmlformats.org/officeDocument/2006/relationships/image" Target="../media/image2.jpg"/></Relationships>
</file>

<file path=ppt/slides/_rels/slide37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2.xml"/><Relationship Id="rId3" Type="http://schemas.openxmlformats.org/officeDocument/2006/relationships/image" Target="../media/image2.jpg"/></Relationships>
</file>

<file path=ppt/slides/_rels/slide37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3.xml"/><Relationship Id="rId3" Type="http://schemas.openxmlformats.org/officeDocument/2006/relationships/image" Target="../media/image3.jpg"/></Relationships>
</file>

<file path=ppt/slides/_rels/slide37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4.xml"/><Relationship Id="rId3" Type="http://schemas.openxmlformats.org/officeDocument/2006/relationships/image" Target="../media/image3.jpg"/></Relationships>
</file>

<file path=ppt/slides/_rels/slide37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5.xml"/><Relationship Id="rId3" Type="http://schemas.openxmlformats.org/officeDocument/2006/relationships/image" Target="../media/image3.jpg"/></Relationships>
</file>

<file path=ppt/slides/_rels/slide37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6.xml"/><Relationship Id="rId3" Type="http://schemas.openxmlformats.org/officeDocument/2006/relationships/image" Target="../media/image3.jpg"/></Relationships>
</file>

<file path=ppt/slides/_rels/slide37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7.xml"/><Relationship Id="rId3" Type="http://schemas.openxmlformats.org/officeDocument/2006/relationships/image" Target="../media/image3.jpg"/></Relationships>
</file>

<file path=ppt/slides/_rels/slide37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8.xml"/><Relationship Id="rId3" Type="http://schemas.openxmlformats.org/officeDocument/2006/relationships/image" Target="../media/image4.jpg"/></Relationships>
</file>

<file path=ppt/slides/_rels/slide37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59.xml"/><Relationship Id="rId3" Type="http://schemas.openxmlformats.org/officeDocument/2006/relationships/image" Target="../media/image4.jpg"/></Relationships>
</file>

<file path=ppt/slides/_rels/slide3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6.xml"/><Relationship Id="rId3" Type="http://schemas.openxmlformats.org/officeDocument/2006/relationships/image" Target="../media/image1.jpg"/></Relationships>
</file>

<file path=ppt/slides/_rels/slide37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60.xml"/><Relationship Id="rId3" Type="http://schemas.openxmlformats.org/officeDocument/2006/relationships/image" Target="../media/image4.jpg"/></Relationships>
</file>

<file path=ppt/slides/_rels/slide37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61.xml"/><Relationship Id="rId3" Type="http://schemas.openxmlformats.org/officeDocument/2006/relationships/image" Target="../media/image4.jpg"/></Relationships>
</file>

<file path=ppt/slides/_rels/slide37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62.xml"/><Relationship Id="rId3" Type="http://schemas.openxmlformats.org/officeDocument/2006/relationships/image" Target="../media/image4.jpg"/></Relationships>
</file>

<file path=ppt/slides/_rels/slide37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63.xml"/><Relationship Id="rId3" Type="http://schemas.openxmlformats.org/officeDocument/2006/relationships/image" Target="../media/image4.jpg"/></Relationships>
</file>

<file path=ppt/slides/_rels/slide37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64.xml"/><Relationship Id="rId3" Type="http://schemas.openxmlformats.org/officeDocument/2006/relationships/image" Target="../media/image5.jpg"/></Relationships>
</file>

<file path=ppt/slides/_rels/slide37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65.xml"/><Relationship Id="rId3" Type="http://schemas.openxmlformats.org/officeDocument/2006/relationships/image" Target="../media/image5.jpg"/></Relationships>
</file>

<file path=ppt/slides/_rels/slide37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66.xml"/><Relationship Id="rId3" Type="http://schemas.openxmlformats.org/officeDocument/2006/relationships/image" Target="../media/image5.jpg"/></Relationships>
</file>

<file path=ppt/slides/_rels/slide37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67.xml"/><Relationship Id="rId3" Type="http://schemas.openxmlformats.org/officeDocument/2006/relationships/image" Target="../media/image5.jpg"/></Relationships>
</file>

<file path=ppt/slides/_rels/slide37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68.xml"/><Relationship Id="rId3" Type="http://schemas.openxmlformats.org/officeDocument/2006/relationships/image" Target="../media/image5.jpg"/></Relationships>
</file>

<file path=ppt/slides/_rels/slide37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69.xml"/><Relationship Id="rId3" Type="http://schemas.openxmlformats.org/officeDocument/2006/relationships/image" Target="../media/image2.jpg"/></Relationships>
</file>

<file path=ppt/slides/_rels/slide3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7.xml"/><Relationship Id="rId3" Type="http://schemas.openxmlformats.org/officeDocument/2006/relationships/image" Target="../media/image1.jpg"/></Relationships>
</file>

<file path=ppt/slides/_rels/slide37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70.xml"/><Relationship Id="rId3" Type="http://schemas.openxmlformats.org/officeDocument/2006/relationships/image" Target="../media/image2.jpg"/></Relationships>
</file>

<file path=ppt/slides/_rels/slide37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71.xml"/><Relationship Id="rId3" Type="http://schemas.openxmlformats.org/officeDocument/2006/relationships/image" Target="../media/image2.jpg"/></Relationships>
</file>

<file path=ppt/slides/_rels/slide37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72.xml"/><Relationship Id="rId3" Type="http://schemas.openxmlformats.org/officeDocument/2006/relationships/image" Target="../media/image2.jpg"/></Relationships>
</file>

<file path=ppt/slides/_rels/slide37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73.xml"/><Relationship Id="rId3" Type="http://schemas.openxmlformats.org/officeDocument/2006/relationships/image" Target="../media/image2.jpg"/></Relationships>
</file>

<file path=ppt/slides/_rels/slide37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74.xml"/><Relationship Id="rId3" Type="http://schemas.openxmlformats.org/officeDocument/2006/relationships/image" Target="../media/image2.jpg"/></Relationships>
</file>

<file path=ppt/slides/_rels/slide37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75.xml"/><Relationship Id="rId3" Type="http://schemas.openxmlformats.org/officeDocument/2006/relationships/image" Target="../media/image5.jpg"/></Relationships>
</file>

<file path=ppt/slides/_rels/slide37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76.xml"/><Relationship Id="rId3" Type="http://schemas.openxmlformats.org/officeDocument/2006/relationships/image" Target="../media/image5.jpg"/></Relationships>
</file>

<file path=ppt/slides/_rels/slide37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77.xml"/><Relationship Id="rId3" Type="http://schemas.openxmlformats.org/officeDocument/2006/relationships/image" Target="../media/image5.jpg"/></Relationships>
</file>

<file path=ppt/slides/_rels/slide37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78.xml"/><Relationship Id="rId3" Type="http://schemas.openxmlformats.org/officeDocument/2006/relationships/image" Target="../media/image5.jpg"/></Relationships>
</file>

<file path=ppt/slides/_rels/slide37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79.xml"/><Relationship Id="rId3" Type="http://schemas.openxmlformats.org/officeDocument/2006/relationships/image" Target="../media/image5.jpg"/></Relationships>
</file>

<file path=ppt/slides/_rels/slide3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8.xml"/><Relationship Id="rId3" Type="http://schemas.openxmlformats.org/officeDocument/2006/relationships/image" Target="../media/image1.jpg"/></Relationships>
</file>

<file path=ppt/slides/_rels/slide37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80.xml"/><Relationship Id="rId3" Type="http://schemas.openxmlformats.org/officeDocument/2006/relationships/image" Target="../media/image1.jpg"/></Relationships>
</file>

<file path=ppt/slides/_rels/slide37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81.xml"/><Relationship Id="rId3" Type="http://schemas.openxmlformats.org/officeDocument/2006/relationships/image" Target="../media/image1.jpg"/></Relationships>
</file>

<file path=ppt/slides/_rels/slide37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82.xml"/><Relationship Id="rId3" Type="http://schemas.openxmlformats.org/officeDocument/2006/relationships/image" Target="../media/image1.jpg"/></Relationships>
</file>

<file path=ppt/slides/_rels/slide37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83.xml"/><Relationship Id="rId3" Type="http://schemas.openxmlformats.org/officeDocument/2006/relationships/image" Target="../media/image1.jpg"/></Relationships>
</file>

<file path=ppt/slides/_rels/slide37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84.xml"/><Relationship Id="rId3" Type="http://schemas.openxmlformats.org/officeDocument/2006/relationships/image" Target="../media/image1.jpg"/></Relationships>
</file>

<file path=ppt/slides/_rels/slide37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85.xml"/><Relationship Id="rId3" Type="http://schemas.openxmlformats.org/officeDocument/2006/relationships/image" Target="../media/image2.jpg"/></Relationships>
</file>

<file path=ppt/slides/_rels/slide37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86.xml"/><Relationship Id="rId3" Type="http://schemas.openxmlformats.org/officeDocument/2006/relationships/image" Target="../media/image2.jpg"/></Relationships>
</file>

<file path=ppt/slides/_rels/slide37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87.xml"/><Relationship Id="rId3" Type="http://schemas.openxmlformats.org/officeDocument/2006/relationships/image" Target="../media/image2.jpg"/></Relationships>
</file>

<file path=ppt/slides/_rels/slide37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88.xml"/><Relationship Id="rId3" Type="http://schemas.openxmlformats.org/officeDocument/2006/relationships/image" Target="../media/image2.jpg"/></Relationships>
</file>

<file path=ppt/slides/_rels/slide37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89.xml"/><Relationship Id="rId3" Type="http://schemas.openxmlformats.org/officeDocument/2006/relationships/image" Target="../media/image2.jpg"/></Relationships>
</file>

<file path=ppt/slides/_rels/slide3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9.xml"/><Relationship Id="rId3" Type="http://schemas.openxmlformats.org/officeDocument/2006/relationships/image" Target="../media/image1.jpg"/></Relationships>
</file>

<file path=ppt/slides/_rels/slide37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0.xml"/><Relationship Id="rId3" Type="http://schemas.openxmlformats.org/officeDocument/2006/relationships/image" Target="../media/image3.jpg"/></Relationships>
</file>

<file path=ppt/slides/_rels/slide37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1.xml"/><Relationship Id="rId3" Type="http://schemas.openxmlformats.org/officeDocument/2006/relationships/image" Target="../media/image3.jpg"/></Relationships>
</file>

<file path=ppt/slides/_rels/slide37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2.xml"/><Relationship Id="rId3" Type="http://schemas.openxmlformats.org/officeDocument/2006/relationships/image" Target="../media/image3.jpg"/></Relationships>
</file>

<file path=ppt/slides/_rels/slide37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3.xml"/><Relationship Id="rId3" Type="http://schemas.openxmlformats.org/officeDocument/2006/relationships/image" Target="../media/image3.jpg"/></Relationships>
</file>

<file path=ppt/slides/_rels/slide37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4.xml"/><Relationship Id="rId3" Type="http://schemas.openxmlformats.org/officeDocument/2006/relationships/image" Target="../media/image3.jpg"/></Relationships>
</file>

<file path=ppt/slides/_rels/slide37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5.xml"/><Relationship Id="rId3" Type="http://schemas.openxmlformats.org/officeDocument/2006/relationships/image" Target="../media/image4.jpg"/></Relationships>
</file>

<file path=ppt/slides/_rels/slide37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6.xml"/><Relationship Id="rId3" Type="http://schemas.openxmlformats.org/officeDocument/2006/relationships/image" Target="../media/image4.jpg"/></Relationships>
</file>

<file path=ppt/slides/_rels/slide37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7.xml"/><Relationship Id="rId3" Type="http://schemas.openxmlformats.org/officeDocument/2006/relationships/image" Target="../media/image4.jpg"/></Relationships>
</file>

<file path=ppt/slides/_rels/slide37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8.xml"/><Relationship Id="rId3" Type="http://schemas.openxmlformats.org/officeDocument/2006/relationships/image" Target="../media/image4.jpg"/></Relationships>
</file>

<file path=ppt/slides/_rels/slide37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99.xml"/><Relationship Id="rId3" Type="http://schemas.openxmlformats.org/officeDocument/2006/relationships/image" Target="../media/image4.jp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jpg"/></Relationships>
</file>

<file path=ppt/slides/_rels/slide3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0.xml"/><Relationship Id="rId3" Type="http://schemas.openxmlformats.org/officeDocument/2006/relationships/image" Target="../media/image1.jpg"/></Relationships>
</file>

<file path=ppt/slides/_rels/slide38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00.xml"/><Relationship Id="rId3" Type="http://schemas.openxmlformats.org/officeDocument/2006/relationships/image" Target="../media/image4.jpg"/></Relationships>
</file>

<file path=ppt/slides/_rels/slide38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01.xml"/><Relationship Id="rId3" Type="http://schemas.openxmlformats.org/officeDocument/2006/relationships/image" Target="../media/image5.jpg"/></Relationships>
</file>

<file path=ppt/slides/_rels/slide38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02.xml"/><Relationship Id="rId3" Type="http://schemas.openxmlformats.org/officeDocument/2006/relationships/image" Target="../media/image5.jpg"/></Relationships>
</file>

<file path=ppt/slides/_rels/slide38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03.xml"/><Relationship Id="rId3" Type="http://schemas.openxmlformats.org/officeDocument/2006/relationships/image" Target="../media/image5.jpg"/></Relationships>
</file>

<file path=ppt/slides/_rels/slide38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04.xml"/><Relationship Id="rId3" Type="http://schemas.openxmlformats.org/officeDocument/2006/relationships/image" Target="../media/image5.jpg"/></Relationships>
</file>

<file path=ppt/slides/_rels/slide38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05.xml"/><Relationship Id="rId3" Type="http://schemas.openxmlformats.org/officeDocument/2006/relationships/image" Target="../media/image5.jpg"/></Relationships>
</file>

<file path=ppt/slides/_rels/slide38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06.xml"/><Relationship Id="rId3" Type="http://schemas.openxmlformats.org/officeDocument/2006/relationships/image" Target="../media/image2.jpg"/></Relationships>
</file>

<file path=ppt/slides/_rels/slide38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07.xml"/><Relationship Id="rId3" Type="http://schemas.openxmlformats.org/officeDocument/2006/relationships/image" Target="../media/image2.jpg"/></Relationships>
</file>

<file path=ppt/slides/_rels/slide38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08.xml"/><Relationship Id="rId3" Type="http://schemas.openxmlformats.org/officeDocument/2006/relationships/image" Target="../media/image2.jpg"/></Relationships>
</file>

<file path=ppt/slides/_rels/slide38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09.xml"/><Relationship Id="rId3" Type="http://schemas.openxmlformats.org/officeDocument/2006/relationships/image" Target="../media/image2.jpg"/></Relationships>
</file>

<file path=ppt/slides/_rels/slide3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1.xml"/><Relationship Id="rId3" Type="http://schemas.openxmlformats.org/officeDocument/2006/relationships/image" Target="../media/image2.jpg"/></Relationships>
</file>

<file path=ppt/slides/_rels/slide38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10.xml"/><Relationship Id="rId3" Type="http://schemas.openxmlformats.org/officeDocument/2006/relationships/image" Target="../media/image2.jpg"/></Relationships>
</file>

<file path=ppt/slides/_rels/slide38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11.xml"/><Relationship Id="rId3" Type="http://schemas.openxmlformats.org/officeDocument/2006/relationships/image" Target="../media/image2.jpg"/></Relationships>
</file>

<file path=ppt/slides/_rels/slide38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12.xml"/><Relationship Id="rId3" Type="http://schemas.openxmlformats.org/officeDocument/2006/relationships/image" Target="../media/image5.jpg"/></Relationships>
</file>

<file path=ppt/slides/_rels/slide38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13.xml"/><Relationship Id="rId3" Type="http://schemas.openxmlformats.org/officeDocument/2006/relationships/image" Target="../media/image5.jpg"/></Relationships>
</file>

<file path=ppt/slides/_rels/slide38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14.xml"/><Relationship Id="rId3" Type="http://schemas.openxmlformats.org/officeDocument/2006/relationships/image" Target="../media/image5.jpg"/></Relationships>
</file>

<file path=ppt/slides/_rels/slide38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15.xml"/><Relationship Id="rId3" Type="http://schemas.openxmlformats.org/officeDocument/2006/relationships/image" Target="../media/image5.jpg"/></Relationships>
</file>

<file path=ppt/slides/_rels/slide38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16.xml"/><Relationship Id="rId3" Type="http://schemas.openxmlformats.org/officeDocument/2006/relationships/image" Target="../media/image5.jpg"/></Relationships>
</file>

<file path=ppt/slides/_rels/slide38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17.xml"/><Relationship Id="rId3" Type="http://schemas.openxmlformats.org/officeDocument/2006/relationships/image" Target="../media/image1.jpg"/></Relationships>
</file>

<file path=ppt/slides/_rels/slide38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18.xml"/><Relationship Id="rId3" Type="http://schemas.openxmlformats.org/officeDocument/2006/relationships/image" Target="../media/image1.jpg"/></Relationships>
</file>

<file path=ppt/slides/_rels/slide38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19.xml"/><Relationship Id="rId3" Type="http://schemas.openxmlformats.org/officeDocument/2006/relationships/image" Target="../media/image1.jpg"/></Relationships>
</file>

<file path=ppt/slides/_rels/slide3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2.xml"/><Relationship Id="rId3" Type="http://schemas.openxmlformats.org/officeDocument/2006/relationships/image" Target="../media/image2.jpg"/></Relationships>
</file>

<file path=ppt/slides/_rels/slide38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20.xml"/><Relationship Id="rId3" Type="http://schemas.openxmlformats.org/officeDocument/2006/relationships/image" Target="../media/image1.jpg"/></Relationships>
</file>

<file path=ppt/slides/_rels/slide38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21.xml"/><Relationship Id="rId3" Type="http://schemas.openxmlformats.org/officeDocument/2006/relationships/image" Target="../media/image1.jpg"/></Relationships>
</file>

<file path=ppt/slides/_rels/slide38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22.xml"/><Relationship Id="rId3" Type="http://schemas.openxmlformats.org/officeDocument/2006/relationships/image" Target="../media/image2.jpg"/></Relationships>
</file>

<file path=ppt/slides/_rels/slide38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23.xml"/><Relationship Id="rId3" Type="http://schemas.openxmlformats.org/officeDocument/2006/relationships/image" Target="../media/image2.jpg"/></Relationships>
</file>

<file path=ppt/slides/_rels/slide38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24.xml"/><Relationship Id="rId3" Type="http://schemas.openxmlformats.org/officeDocument/2006/relationships/image" Target="../media/image2.jpg"/></Relationships>
</file>

<file path=ppt/slides/_rels/slide38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25.xml"/><Relationship Id="rId3" Type="http://schemas.openxmlformats.org/officeDocument/2006/relationships/image" Target="../media/image2.jpg"/></Relationships>
</file>

<file path=ppt/slides/_rels/slide38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26.xml"/><Relationship Id="rId3" Type="http://schemas.openxmlformats.org/officeDocument/2006/relationships/image" Target="../media/image2.jpg"/></Relationships>
</file>

<file path=ppt/slides/_rels/slide38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27.xml"/><Relationship Id="rId3" Type="http://schemas.openxmlformats.org/officeDocument/2006/relationships/image" Target="../media/image3.jpg"/></Relationships>
</file>

<file path=ppt/slides/_rels/slide38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28.xml"/><Relationship Id="rId3" Type="http://schemas.openxmlformats.org/officeDocument/2006/relationships/image" Target="../media/image3.jpg"/></Relationships>
</file>

<file path=ppt/slides/_rels/slide38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29.xml"/><Relationship Id="rId3" Type="http://schemas.openxmlformats.org/officeDocument/2006/relationships/image" Target="../media/image3.jpg"/></Relationships>
</file>

<file path=ppt/slides/_rels/slide3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3.xml"/><Relationship Id="rId3" Type="http://schemas.openxmlformats.org/officeDocument/2006/relationships/image" Target="../media/image2.jpg"/></Relationships>
</file>

<file path=ppt/slides/_rels/slide38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30.xml"/><Relationship Id="rId3" Type="http://schemas.openxmlformats.org/officeDocument/2006/relationships/image" Target="../media/image3.jpg"/></Relationships>
</file>

<file path=ppt/slides/_rels/slide38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31.xml"/><Relationship Id="rId3" Type="http://schemas.openxmlformats.org/officeDocument/2006/relationships/image" Target="../media/image3.jpg"/></Relationships>
</file>

<file path=ppt/slides/_rels/slide38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32.xml"/><Relationship Id="rId3" Type="http://schemas.openxmlformats.org/officeDocument/2006/relationships/image" Target="../media/image4.jpg"/></Relationships>
</file>

<file path=ppt/slides/_rels/slide38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33.xml"/><Relationship Id="rId3" Type="http://schemas.openxmlformats.org/officeDocument/2006/relationships/image" Target="../media/image4.jpg"/></Relationships>
</file>

<file path=ppt/slides/_rels/slide38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34.xml"/><Relationship Id="rId3" Type="http://schemas.openxmlformats.org/officeDocument/2006/relationships/image" Target="../media/image4.jpg"/></Relationships>
</file>

<file path=ppt/slides/_rels/slide38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35.xml"/><Relationship Id="rId3" Type="http://schemas.openxmlformats.org/officeDocument/2006/relationships/image" Target="../media/image4.jpg"/></Relationships>
</file>

<file path=ppt/slides/_rels/slide38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36.xml"/><Relationship Id="rId3" Type="http://schemas.openxmlformats.org/officeDocument/2006/relationships/image" Target="../media/image4.jpg"/></Relationships>
</file>

<file path=ppt/slides/_rels/slide38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37.xml"/><Relationship Id="rId3" Type="http://schemas.openxmlformats.org/officeDocument/2006/relationships/image" Target="../media/image4.jpg"/></Relationships>
</file>

<file path=ppt/slides/_rels/slide38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38.xml"/><Relationship Id="rId3" Type="http://schemas.openxmlformats.org/officeDocument/2006/relationships/image" Target="../media/image5.jpg"/></Relationships>
</file>

<file path=ppt/slides/_rels/slide38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39.xml"/><Relationship Id="rId3" Type="http://schemas.openxmlformats.org/officeDocument/2006/relationships/image" Target="../media/image5.jpg"/></Relationships>
</file>

<file path=ppt/slides/_rels/slide3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4.xml"/><Relationship Id="rId3" Type="http://schemas.openxmlformats.org/officeDocument/2006/relationships/image" Target="../media/image2.jpg"/></Relationships>
</file>

<file path=ppt/slides/_rels/slide38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40.xml"/><Relationship Id="rId3" Type="http://schemas.openxmlformats.org/officeDocument/2006/relationships/image" Target="../media/image5.jpg"/></Relationships>
</file>

<file path=ppt/slides/_rels/slide38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41.xml"/><Relationship Id="rId3" Type="http://schemas.openxmlformats.org/officeDocument/2006/relationships/image" Target="../media/image5.jpg"/></Relationships>
</file>

<file path=ppt/slides/_rels/slide38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42.xml"/><Relationship Id="rId3" Type="http://schemas.openxmlformats.org/officeDocument/2006/relationships/image" Target="../media/image5.jpg"/></Relationships>
</file>

<file path=ppt/slides/_rels/slide38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43.xml"/><Relationship Id="rId3" Type="http://schemas.openxmlformats.org/officeDocument/2006/relationships/image" Target="../media/image2.jpg"/></Relationships>
</file>

<file path=ppt/slides/_rels/slide38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44.xml"/><Relationship Id="rId3" Type="http://schemas.openxmlformats.org/officeDocument/2006/relationships/image" Target="../media/image2.jpg"/></Relationships>
</file>

<file path=ppt/slides/_rels/slide38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45.xml"/><Relationship Id="rId3" Type="http://schemas.openxmlformats.org/officeDocument/2006/relationships/image" Target="../media/image2.jpg"/></Relationships>
</file>

<file path=ppt/slides/_rels/slide38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46.xml"/><Relationship Id="rId3" Type="http://schemas.openxmlformats.org/officeDocument/2006/relationships/image" Target="../media/image2.jpg"/></Relationships>
</file>

<file path=ppt/slides/_rels/slide38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47.xml"/><Relationship Id="rId3" Type="http://schemas.openxmlformats.org/officeDocument/2006/relationships/image" Target="../media/image2.jpg"/></Relationships>
</file>

<file path=ppt/slides/_rels/slide38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48.xml"/><Relationship Id="rId3" Type="http://schemas.openxmlformats.org/officeDocument/2006/relationships/image" Target="../media/image2.jpg"/></Relationships>
</file>

<file path=ppt/slides/_rels/slide38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49.xml"/><Relationship Id="rId3" Type="http://schemas.openxmlformats.org/officeDocument/2006/relationships/image" Target="../media/image5.jpg"/></Relationships>
</file>

<file path=ppt/slides/_rels/slide3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5.xml"/><Relationship Id="rId3" Type="http://schemas.openxmlformats.org/officeDocument/2006/relationships/image" Target="../media/image2.jpg"/></Relationships>
</file>

<file path=ppt/slides/_rels/slide38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50.xml"/><Relationship Id="rId3" Type="http://schemas.openxmlformats.org/officeDocument/2006/relationships/image" Target="../media/image5.jpg"/></Relationships>
</file>

<file path=ppt/slides/_rels/slide38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51.xml"/><Relationship Id="rId3" Type="http://schemas.openxmlformats.org/officeDocument/2006/relationships/image" Target="../media/image5.jpg"/></Relationships>
</file>

<file path=ppt/slides/_rels/slide38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52.xml"/><Relationship Id="rId3" Type="http://schemas.openxmlformats.org/officeDocument/2006/relationships/image" Target="../media/image5.jpg"/></Relationships>
</file>

<file path=ppt/slides/_rels/slide38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53.xml"/><Relationship Id="rId3" Type="http://schemas.openxmlformats.org/officeDocument/2006/relationships/image" Target="../media/image5.jpg"/></Relationships>
</file>

<file path=ppt/slides/_rels/slide38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54.xml"/><Relationship Id="rId3" Type="http://schemas.openxmlformats.org/officeDocument/2006/relationships/image" Target="../media/image1.jpg"/></Relationships>
</file>

<file path=ppt/slides/_rels/slide38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55.xml"/><Relationship Id="rId3" Type="http://schemas.openxmlformats.org/officeDocument/2006/relationships/image" Target="../media/image1.jpg"/></Relationships>
</file>

<file path=ppt/slides/_rels/slide38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56.xml"/><Relationship Id="rId3" Type="http://schemas.openxmlformats.org/officeDocument/2006/relationships/image" Target="../media/image1.jpg"/></Relationships>
</file>

<file path=ppt/slides/_rels/slide38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57.xml"/><Relationship Id="rId3" Type="http://schemas.openxmlformats.org/officeDocument/2006/relationships/image" Target="../media/image1.jpg"/></Relationships>
</file>

<file path=ppt/slides/_rels/slide38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58.xml"/><Relationship Id="rId3" Type="http://schemas.openxmlformats.org/officeDocument/2006/relationships/image" Target="../media/image1.jpg"/></Relationships>
</file>

<file path=ppt/slides/_rels/slide38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59.xml"/><Relationship Id="rId3" Type="http://schemas.openxmlformats.org/officeDocument/2006/relationships/image" Target="../media/image2.jpg"/></Relationships>
</file>

<file path=ppt/slides/_rels/slide3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.xml"/><Relationship Id="rId3" Type="http://schemas.openxmlformats.org/officeDocument/2006/relationships/image" Target="../media/image3.jpg"/></Relationships>
</file>

<file path=ppt/slides/_rels/slide38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0.xml"/><Relationship Id="rId3" Type="http://schemas.openxmlformats.org/officeDocument/2006/relationships/image" Target="../media/image2.jpg"/></Relationships>
</file>

<file path=ppt/slides/_rels/slide38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1.xml"/><Relationship Id="rId3" Type="http://schemas.openxmlformats.org/officeDocument/2006/relationships/image" Target="../media/image2.jpg"/></Relationships>
</file>

<file path=ppt/slides/_rels/slide38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2.xml"/><Relationship Id="rId3" Type="http://schemas.openxmlformats.org/officeDocument/2006/relationships/image" Target="../media/image2.jpg"/></Relationships>
</file>

<file path=ppt/slides/_rels/slide38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3.xml"/><Relationship Id="rId3" Type="http://schemas.openxmlformats.org/officeDocument/2006/relationships/image" Target="../media/image2.jpg"/></Relationships>
</file>

<file path=ppt/slides/_rels/slide38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4.xml"/><Relationship Id="rId3" Type="http://schemas.openxmlformats.org/officeDocument/2006/relationships/image" Target="../media/image3.jpg"/></Relationships>
</file>

<file path=ppt/slides/_rels/slide38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5.xml"/><Relationship Id="rId3" Type="http://schemas.openxmlformats.org/officeDocument/2006/relationships/image" Target="../media/image3.jpg"/></Relationships>
</file>

<file path=ppt/slides/_rels/slide38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6.xml"/><Relationship Id="rId3" Type="http://schemas.openxmlformats.org/officeDocument/2006/relationships/image" Target="../media/image3.jpg"/></Relationships>
</file>

<file path=ppt/slides/_rels/slide38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7.xml"/><Relationship Id="rId3" Type="http://schemas.openxmlformats.org/officeDocument/2006/relationships/image" Target="../media/image3.jpg"/></Relationships>
</file>

<file path=ppt/slides/_rels/slide38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8.xml"/><Relationship Id="rId3" Type="http://schemas.openxmlformats.org/officeDocument/2006/relationships/image" Target="../media/image3.jpg"/></Relationships>
</file>

<file path=ppt/slides/_rels/slide38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69.xml"/><Relationship Id="rId3" Type="http://schemas.openxmlformats.org/officeDocument/2006/relationships/image" Target="../media/image4.jpg"/></Relationships>
</file>

<file path=ppt/slides/_rels/slide3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7.xml"/><Relationship Id="rId3" Type="http://schemas.openxmlformats.org/officeDocument/2006/relationships/image" Target="../media/image3.jpg"/></Relationships>
</file>

<file path=ppt/slides/_rels/slide38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70.xml"/><Relationship Id="rId3" Type="http://schemas.openxmlformats.org/officeDocument/2006/relationships/image" Target="../media/image4.jpg"/></Relationships>
</file>

<file path=ppt/slides/_rels/slide38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71.xml"/><Relationship Id="rId3" Type="http://schemas.openxmlformats.org/officeDocument/2006/relationships/image" Target="../media/image4.jpg"/></Relationships>
</file>

<file path=ppt/slides/_rels/slide38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72.xml"/><Relationship Id="rId3" Type="http://schemas.openxmlformats.org/officeDocument/2006/relationships/image" Target="../media/image4.jpg"/></Relationships>
</file>

<file path=ppt/slides/_rels/slide38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73.xml"/><Relationship Id="rId3" Type="http://schemas.openxmlformats.org/officeDocument/2006/relationships/image" Target="../media/image4.jpg"/></Relationships>
</file>

<file path=ppt/slides/_rels/slide38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74.xml"/><Relationship Id="rId3" Type="http://schemas.openxmlformats.org/officeDocument/2006/relationships/image" Target="../media/image4.jpg"/></Relationships>
</file>

<file path=ppt/slides/_rels/slide38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75.xml"/><Relationship Id="rId3" Type="http://schemas.openxmlformats.org/officeDocument/2006/relationships/image" Target="../media/image5.jpg"/></Relationships>
</file>

<file path=ppt/slides/_rels/slide38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76.xml"/><Relationship Id="rId3" Type="http://schemas.openxmlformats.org/officeDocument/2006/relationships/image" Target="../media/image5.jpg"/></Relationships>
</file>

<file path=ppt/slides/_rels/slide38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77.xml"/><Relationship Id="rId3" Type="http://schemas.openxmlformats.org/officeDocument/2006/relationships/image" Target="../media/image5.jpg"/></Relationships>
</file>

<file path=ppt/slides/_rels/slide38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78.xml"/><Relationship Id="rId3" Type="http://schemas.openxmlformats.org/officeDocument/2006/relationships/image" Target="../media/image5.jpg"/></Relationships>
</file>

<file path=ppt/slides/_rels/slide38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79.xml"/><Relationship Id="rId3" Type="http://schemas.openxmlformats.org/officeDocument/2006/relationships/image" Target="../media/image5.jpg"/></Relationships>
</file>

<file path=ppt/slides/_rels/slide3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8.xml"/><Relationship Id="rId3" Type="http://schemas.openxmlformats.org/officeDocument/2006/relationships/image" Target="../media/image3.jpg"/></Relationships>
</file>

<file path=ppt/slides/_rels/slide38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80.xml"/><Relationship Id="rId3" Type="http://schemas.openxmlformats.org/officeDocument/2006/relationships/image" Target="../media/image2.jpg"/></Relationships>
</file>

<file path=ppt/slides/_rels/slide38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81.xml"/><Relationship Id="rId3" Type="http://schemas.openxmlformats.org/officeDocument/2006/relationships/image" Target="../media/image2.jpg"/></Relationships>
</file>

<file path=ppt/slides/_rels/slide38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82.xml"/><Relationship Id="rId3" Type="http://schemas.openxmlformats.org/officeDocument/2006/relationships/image" Target="../media/image2.jpg"/></Relationships>
</file>

<file path=ppt/slides/_rels/slide38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83.xml"/><Relationship Id="rId3" Type="http://schemas.openxmlformats.org/officeDocument/2006/relationships/image" Target="../media/image2.jpg"/></Relationships>
</file>

<file path=ppt/slides/_rels/slide38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84.xml"/><Relationship Id="rId3" Type="http://schemas.openxmlformats.org/officeDocument/2006/relationships/image" Target="../media/image2.jpg"/></Relationships>
</file>

<file path=ppt/slides/_rels/slide38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85.xml"/><Relationship Id="rId3" Type="http://schemas.openxmlformats.org/officeDocument/2006/relationships/image" Target="../media/image2.jpg"/></Relationships>
</file>

<file path=ppt/slides/_rels/slide38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86.xml"/><Relationship Id="rId3" Type="http://schemas.openxmlformats.org/officeDocument/2006/relationships/image" Target="../media/image5.jpg"/></Relationships>
</file>

<file path=ppt/slides/_rels/slide38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87.xml"/><Relationship Id="rId3" Type="http://schemas.openxmlformats.org/officeDocument/2006/relationships/image" Target="../media/image5.jpg"/></Relationships>
</file>

<file path=ppt/slides/_rels/slide38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88.xml"/><Relationship Id="rId3" Type="http://schemas.openxmlformats.org/officeDocument/2006/relationships/image" Target="../media/image5.jpg"/></Relationships>
</file>

<file path=ppt/slides/_rels/slide38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89.xml"/><Relationship Id="rId3" Type="http://schemas.openxmlformats.org/officeDocument/2006/relationships/image" Target="../media/image5.jpg"/></Relationships>
</file>

<file path=ppt/slides/_rels/slide3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9.xml"/><Relationship Id="rId3" Type="http://schemas.openxmlformats.org/officeDocument/2006/relationships/image" Target="../media/image3.jpg"/></Relationships>
</file>

<file path=ppt/slides/_rels/slide38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90.xml"/><Relationship Id="rId3" Type="http://schemas.openxmlformats.org/officeDocument/2006/relationships/image" Target="../media/image5.jpg"/></Relationships>
</file>

<file path=ppt/slides/_rels/slide38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91.xml"/><Relationship Id="rId3" Type="http://schemas.openxmlformats.org/officeDocument/2006/relationships/image" Target="../media/image1.jpg"/></Relationships>
</file>

<file path=ppt/slides/_rels/slide38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92.xml"/><Relationship Id="rId3" Type="http://schemas.openxmlformats.org/officeDocument/2006/relationships/image" Target="../media/image1.jpg"/></Relationships>
</file>

<file path=ppt/slides/_rels/slide38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93.xml"/><Relationship Id="rId3" Type="http://schemas.openxmlformats.org/officeDocument/2006/relationships/image" Target="../media/image1.jpg"/></Relationships>
</file>

<file path=ppt/slides/_rels/slide38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94.xml"/><Relationship Id="rId3" Type="http://schemas.openxmlformats.org/officeDocument/2006/relationships/image" Target="../media/image1.jpg"/></Relationships>
</file>

<file path=ppt/slides/_rels/slide38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95.xml"/><Relationship Id="rId3" Type="http://schemas.openxmlformats.org/officeDocument/2006/relationships/image" Target="../media/image1.jpg"/></Relationships>
</file>

<file path=ppt/slides/_rels/slide38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96.xml"/><Relationship Id="rId3" Type="http://schemas.openxmlformats.org/officeDocument/2006/relationships/image" Target="../media/image2.jpg"/></Relationships>
</file>

<file path=ppt/slides/_rels/slide38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97.xml"/><Relationship Id="rId3" Type="http://schemas.openxmlformats.org/officeDocument/2006/relationships/image" Target="../media/image2.jpg"/></Relationships>
</file>

<file path=ppt/slides/_rels/slide38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98.xml"/><Relationship Id="rId3" Type="http://schemas.openxmlformats.org/officeDocument/2006/relationships/image" Target="../media/image2.jpg"/></Relationships>
</file>

<file path=ppt/slides/_rels/slide38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99.xml"/><Relationship Id="rId3" Type="http://schemas.openxmlformats.org/officeDocument/2006/relationships/image" Target="../media/image2.jp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5.jpg"/></Relationships>
</file>

<file path=ppt/slides/_rels/slide3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.xml"/><Relationship Id="rId3" Type="http://schemas.openxmlformats.org/officeDocument/2006/relationships/image" Target="../media/image3.jpg"/></Relationships>
</file>

<file path=ppt/slides/_rels/slide39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0.xml"/><Relationship Id="rId3" Type="http://schemas.openxmlformats.org/officeDocument/2006/relationships/image" Target="../media/image2.jpg"/></Relationships>
</file>

<file path=ppt/slides/_rels/slide39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1.xml"/><Relationship Id="rId3" Type="http://schemas.openxmlformats.org/officeDocument/2006/relationships/image" Target="../media/image3.jpg"/></Relationships>
</file>

<file path=ppt/slides/_rels/slide39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2.xml"/><Relationship Id="rId3" Type="http://schemas.openxmlformats.org/officeDocument/2006/relationships/image" Target="../media/image3.jpg"/></Relationships>
</file>

<file path=ppt/slides/_rels/slide39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3.xml"/><Relationship Id="rId3" Type="http://schemas.openxmlformats.org/officeDocument/2006/relationships/image" Target="../media/image3.jpg"/></Relationships>
</file>

<file path=ppt/slides/_rels/slide39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4.xml"/><Relationship Id="rId3" Type="http://schemas.openxmlformats.org/officeDocument/2006/relationships/image" Target="../media/image3.jpg"/></Relationships>
</file>

<file path=ppt/slides/_rels/slide39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5.xml"/><Relationship Id="rId3" Type="http://schemas.openxmlformats.org/officeDocument/2006/relationships/image" Target="../media/image3.jpg"/></Relationships>
</file>

<file path=ppt/slides/_rels/slide39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6.xml"/><Relationship Id="rId3" Type="http://schemas.openxmlformats.org/officeDocument/2006/relationships/image" Target="../media/image4.jpg"/></Relationships>
</file>

<file path=ppt/slides/_rels/slide39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7.xml"/><Relationship Id="rId3" Type="http://schemas.openxmlformats.org/officeDocument/2006/relationships/image" Target="../media/image4.jpg"/></Relationships>
</file>

<file path=ppt/slides/_rels/slide39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8.xml"/><Relationship Id="rId3" Type="http://schemas.openxmlformats.org/officeDocument/2006/relationships/image" Target="../media/image4.jpg"/></Relationships>
</file>

<file path=ppt/slides/_rels/slide39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09.xml"/><Relationship Id="rId3" Type="http://schemas.openxmlformats.org/officeDocument/2006/relationships/image" Target="../media/image4.jpg"/></Relationships>
</file>

<file path=ppt/slides/_rels/slide3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1.xml"/><Relationship Id="rId3" Type="http://schemas.openxmlformats.org/officeDocument/2006/relationships/image" Target="../media/image4.jpg"/></Relationships>
</file>

<file path=ppt/slides/_rels/slide39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10.xml"/><Relationship Id="rId3" Type="http://schemas.openxmlformats.org/officeDocument/2006/relationships/image" Target="../media/image4.jpg"/></Relationships>
</file>

<file path=ppt/slides/_rels/slide39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11.xml"/><Relationship Id="rId3" Type="http://schemas.openxmlformats.org/officeDocument/2006/relationships/image" Target="../media/image4.jpg"/></Relationships>
</file>

<file path=ppt/slides/_rels/slide39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12.xml"/><Relationship Id="rId3" Type="http://schemas.openxmlformats.org/officeDocument/2006/relationships/image" Target="../media/image5.jpg"/></Relationships>
</file>

<file path=ppt/slides/_rels/slide39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13.xml"/><Relationship Id="rId3" Type="http://schemas.openxmlformats.org/officeDocument/2006/relationships/image" Target="../media/image5.jpg"/></Relationships>
</file>

<file path=ppt/slides/_rels/slide39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14.xml"/><Relationship Id="rId3" Type="http://schemas.openxmlformats.org/officeDocument/2006/relationships/image" Target="../media/image5.jpg"/></Relationships>
</file>

<file path=ppt/slides/_rels/slide39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15.xml"/><Relationship Id="rId3" Type="http://schemas.openxmlformats.org/officeDocument/2006/relationships/image" Target="../media/image5.jpg"/></Relationships>
</file>

<file path=ppt/slides/_rels/slide39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16.xml"/><Relationship Id="rId3" Type="http://schemas.openxmlformats.org/officeDocument/2006/relationships/image" Target="../media/image5.jpg"/></Relationships>
</file>

<file path=ppt/slides/_rels/slide39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17.xml"/><Relationship Id="rId3" Type="http://schemas.openxmlformats.org/officeDocument/2006/relationships/image" Target="../media/image2.jpg"/></Relationships>
</file>

<file path=ppt/slides/_rels/slide39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18.xml"/><Relationship Id="rId3" Type="http://schemas.openxmlformats.org/officeDocument/2006/relationships/image" Target="../media/image2.jpg"/></Relationships>
</file>

<file path=ppt/slides/_rels/slide39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19.xml"/><Relationship Id="rId3" Type="http://schemas.openxmlformats.org/officeDocument/2006/relationships/image" Target="../media/image2.jpg"/></Relationships>
</file>

<file path=ppt/slides/_rels/slide3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2.xml"/><Relationship Id="rId3" Type="http://schemas.openxmlformats.org/officeDocument/2006/relationships/image" Target="../media/image4.jpg"/></Relationships>
</file>

<file path=ppt/slides/_rels/slide39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20.xml"/><Relationship Id="rId3" Type="http://schemas.openxmlformats.org/officeDocument/2006/relationships/image" Target="../media/image2.jpg"/></Relationships>
</file>

<file path=ppt/slides/_rels/slide39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21.xml"/><Relationship Id="rId3" Type="http://schemas.openxmlformats.org/officeDocument/2006/relationships/image" Target="../media/image2.jpg"/></Relationships>
</file>

<file path=ppt/slides/_rels/slide39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22.xml"/><Relationship Id="rId3" Type="http://schemas.openxmlformats.org/officeDocument/2006/relationships/image" Target="../media/image2.jpg"/></Relationships>
</file>

<file path=ppt/slides/_rels/slide39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23.xml"/><Relationship Id="rId3" Type="http://schemas.openxmlformats.org/officeDocument/2006/relationships/image" Target="../media/image5.jpg"/></Relationships>
</file>

<file path=ppt/slides/_rels/slide39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24.xml"/><Relationship Id="rId3" Type="http://schemas.openxmlformats.org/officeDocument/2006/relationships/image" Target="../media/image5.jpg"/></Relationships>
</file>

<file path=ppt/slides/_rels/slide39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25.xml"/><Relationship Id="rId3" Type="http://schemas.openxmlformats.org/officeDocument/2006/relationships/image" Target="../media/image5.jpg"/></Relationships>
</file>

<file path=ppt/slides/_rels/slide39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26.xml"/><Relationship Id="rId3" Type="http://schemas.openxmlformats.org/officeDocument/2006/relationships/image" Target="../media/image5.jpg"/></Relationships>
</file>

<file path=ppt/slides/_rels/slide39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27.xml"/><Relationship Id="rId3" Type="http://schemas.openxmlformats.org/officeDocument/2006/relationships/image" Target="../media/image5.jpg"/></Relationships>
</file>

<file path=ppt/slides/_rels/slide39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28.xml"/><Relationship Id="rId3" Type="http://schemas.openxmlformats.org/officeDocument/2006/relationships/image" Target="../media/image1.jpg"/></Relationships>
</file>

<file path=ppt/slides/_rels/slide39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29.xml"/><Relationship Id="rId3" Type="http://schemas.openxmlformats.org/officeDocument/2006/relationships/image" Target="../media/image1.jpg"/></Relationships>
</file>

<file path=ppt/slides/_rels/slide3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3.xml"/><Relationship Id="rId3" Type="http://schemas.openxmlformats.org/officeDocument/2006/relationships/image" Target="../media/image4.jpg"/></Relationships>
</file>

<file path=ppt/slides/_rels/slide39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30.xml"/><Relationship Id="rId3" Type="http://schemas.openxmlformats.org/officeDocument/2006/relationships/image" Target="../media/image1.jpg"/></Relationships>
</file>

<file path=ppt/slides/_rels/slide39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31.xml"/><Relationship Id="rId3" Type="http://schemas.openxmlformats.org/officeDocument/2006/relationships/image" Target="../media/image1.jpg"/></Relationships>
</file>

<file path=ppt/slides/_rels/slide39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32.xml"/><Relationship Id="rId3" Type="http://schemas.openxmlformats.org/officeDocument/2006/relationships/image" Target="../media/image1.jpg"/></Relationships>
</file>

<file path=ppt/slides/_rels/slide39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33.xml"/><Relationship Id="rId3" Type="http://schemas.openxmlformats.org/officeDocument/2006/relationships/image" Target="../media/image2.jpg"/></Relationships>
</file>

<file path=ppt/slides/_rels/slide39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34.xml"/><Relationship Id="rId3" Type="http://schemas.openxmlformats.org/officeDocument/2006/relationships/image" Target="../media/image2.jpg"/></Relationships>
</file>

<file path=ppt/slides/_rels/slide39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35.xml"/><Relationship Id="rId3" Type="http://schemas.openxmlformats.org/officeDocument/2006/relationships/image" Target="../media/image2.jpg"/></Relationships>
</file>

<file path=ppt/slides/_rels/slide39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36.xml"/><Relationship Id="rId3" Type="http://schemas.openxmlformats.org/officeDocument/2006/relationships/image" Target="../media/image2.jpg"/></Relationships>
</file>

<file path=ppt/slides/_rels/slide39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37.xml"/><Relationship Id="rId3" Type="http://schemas.openxmlformats.org/officeDocument/2006/relationships/image" Target="../media/image2.jpg"/></Relationships>
</file>

<file path=ppt/slides/_rels/slide39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38.xml"/><Relationship Id="rId3" Type="http://schemas.openxmlformats.org/officeDocument/2006/relationships/image" Target="../media/image3.jpg"/></Relationships>
</file>

<file path=ppt/slides/_rels/slide39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39.xml"/><Relationship Id="rId3" Type="http://schemas.openxmlformats.org/officeDocument/2006/relationships/image" Target="../media/image3.jpg"/></Relationships>
</file>

<file path=ppt/slides/_rels/slide3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.xml"/><Relationship Id="rId3" Type="http://schemas.openxmlformats.org/officeDocument/2006/relationships/image" Target="../media/image4.jpg"/></Relationships>
</file>

<file path=ppt/slides/_rels/slide39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0.xml"/><Relationship Id="rId3" Type="http://schemas.openxmlformats.org/officeDocument/2006/relationships/image" Target="../media/image3.jpg"/></Relationships>
</file>

<file path=ppt/slides/_rels/slide39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1.xml"/><Relationship Id="rId3" Type="http://schemas.openxmlformats.org/officeDocument/2006/relationships/image" Target="../media/image3.jpg"/></Relationships>
</file>

<file path=ppt/slides/_rels/slide39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2.xml"/><Relationship Id="rId3" Type="http://schemas.openxmlformats.org/officeDocument/2006/relationships/image" Target="../media/image3.jpg"/></Relationships>
</file>

<file path=ppt/slides/_rels/slide39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3.xml"/><Relationship Id="rId3" Type="http://schemas.openxmlformats.org/officeDocument/2006/relationships/image" Target="../media/image4.jpg"/></Relationships>
</file>

<file path=ppt/slides/_rels/slide39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4.xml"/><Relationship Id="rId3" Type="http://schemas.openxmlformats.org/officeDocument/2006/relationships/image" Target="../media/image4.jpg"/></Relationships>
</file>

<file path=ppt/slides/_rels/slide39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5.xml"/><Relationship Id="rId3" Type="http://schemas.openxmlformats.org/officeDocument/2006/relationships/image" Target="../media/image4.jpg"/></Relationships>
</file>

<file path=ppt/slides/_rels/slide39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6.xml"/><Relationship Id="rId3" Type="http://schemas.openxmlformats.org/officeDocument/2006/relationships/image" Target="../media/image4.jpg"/></Relationships>
</file>

<file path=ppt/slides/_rels/slide39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7.xml"/><Relationship Id="rId3" Type="http://schemas.openxmlformats.org/officeDocument/2006/relationships/image" Target="../media/image4.jpg"/></Relationships>
</file>

<file path=ppt/slides/_rels/slide39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48.xml"/><Relationship Id="rId3" Type="http://schemas.openxmlformats.org/officeDocument/2006/relationships/image" Target="../media/image4.jpg"/></Relationships>
</file>

<file path=ppt/slides/_rels/slide39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49.xml"/><Relationship Id="rId3" Type="http://schemas.openxmlformats.org/officeDocument/2006/relationships/image" Target="../media/image5.jpg"/></Relationships>
</file>

<file path=ppt/slides/_rels/slide3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5.xml"/><Relationship Id="rId3" Type="http://schemas.openxmlformats.org/officeDocument/2006/relationships/image" Target="../media/image4.jpg"/></Relationships>
</file>

<file path=ppt/slides/_rels/slide39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50.xml"/><Relationship Id="rId3" Type="http://schemas.openxmlformats.org/officeDocument/2006/relationships/image" Target="../media/image5.jpg"/></Relationships>
</file>

<file path=ppt/slides/_rels/slide39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51.xml"/><Relationship Id="rId3" Type="http://schemas.openxmlformats.org/officeDocument/2006/relationships/image" Target="../media/image5.jpg"/></Relationships>
</file>

<file path=ppt/slides/_rels/slide39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52.xml"/><Relationship Id="rId3" Type="http://schemas.openxmlformats.org/officeDocument/2006/relationships/image" Target="../media/image5.jpg"/></Relationships>
</file>

<file path=ppt/slides/_rels/slide39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53.xml"/><Relationship Id="rId3" Type="http://schemas.openxmlformats.org/officeDocument/2006/relationships/image" Target="../media/image5.jpg"/></Relationships>
</file>

<file path=ppt/slides/_rels/slide39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54.xml"/><Relationship Id="rId3" Type="http://schemas.openxmlformats.org/officeDocument/2006/relationships/image" Target="../media/image2.jpg"/></Relationships>
</file>

<file path=ppt/slides/_rels/slide39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55.xml"/><Relationship Id="rId3" Type="http://schemas.openxmlformats.org/officeDocument/2006/relationships/image" Target="../media/image2.jpg"/></Relationships>
</file>

<file path=ppt/slides/_rels/slide39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56.xml"/><Relationship Id="rId3" Type="http://schemas.openxmlformats.org/officeDocument/2006/relationships/image" Target="../media/image2.jpg"/></Relationships>
</file>

<file path=ppt/slides/_rels/slide39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57.xml"/><Relationship Id="rId3" Type="http://schemas.openxmlformats.org/officeDocument/2006/relationships/image" Target="../media/image2.jpg"/></Relationships>
</file>

<file path=ppt/slides/_rels/slide39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58.xml"/><Relationship Id="rId3" Type="http://schemas.openxmlformats.org/officeDocument/2006/relationships/image" Target="../media/image2.jpg"/></Relationships>
</file>

<file path=ppt/slides/_rels/slide39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59.xml"/><Relationship Id="rId3" Type="http://schemas.openxmlformats.org/officeDocument/2006/relationships/image" Target="../media/image2.jpg"/></Relationships>
</file>

<file path=ppt/slides/_rels/slide3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6.xml"/><Relationship Id="rId3" Type="http://schemas.openxmlformats.org/officeDocument/2006/relationships/image" Target="../media/image4.jpg"/></Relationships>
</file>

<file path=ppt/slides/_rels/slide39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60.xml"/><Relationship Id="rId3" Type="http://schemas.openxmlformats.org/officeDocument/2006/relationships/image" Target="../media/image5.jpg"/></Relationships>
</file>

<file path=ppt/slides/_rels/slide39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61.xml"/><Relationship Id="rId3" Type="http://schemas.openxmlformats.org/officeDocument/2006/relationships/image" Target="../media/image5.jpg"/></Relationships>
</file>

<file path=ppt/slides/_rels/slide39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62.xml"/><Relationship Id="rId3" Type="http://schemas.openxmlformats.org/officeDocument/2006/relationships/image" Target="../media/image5.jpg"/></Relationships>
</file>

<file path=ppt/slides/_rels/slide39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63.xml"/><Relationship Id="rId3" Type="http://schemas.openxmlformats.org/officeDocument/2006/relationships/image" Target="../media/image5.jpg"/></Relationships>
</file>

<file path=ppt/slides/_rels/slide39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64.xml"/><Relationship Id="rId3" Type="http://schemas.openxmlformats.org/officeDocument/2006/relationships/image" Target="../media/image5.jpg"/></Relationships>
</file>

<file path=ppt/slides/_rels/slide39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65.xml"/><Relationship Id="rId3" Type="http://schemas.openxmlformats.org/officeDocument/2006/relationships/image" Target="../media/image1.jpg"/></Relationships>
</file>

<file path=ppt/slides/_rels/slide39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66.xml"/><Relationship Id="rId3" Type="http://schemas.openxmlformats.org/officeDocument/2006/relationships/image" Target="../media/image1.jpg"/></Relationships>
</file>

<file path=ppt/slides/_rels/slide39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67.xml"/><Relationship Id="rId3" Type="http://schemas.openxmlformats.org/officeDocument/2006/relationships/image" Target="../media/image1.jpg"/></Relationships>
</file>

<file path=ppt/slides/_rels/slide39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68.xml"/><Relationship Id="rId3" Type="http://schemas.openxmlformats.org/officeDocument/2006/relationships/image" Target="../media/image1.jpg"/></Relationships>
</file>

<file path=ppt/slides/_rels/slide39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69.xml"/><Relationship Id="rId3" Type="http://schemas.openxmlformats.org/officeDocument/2006/relationships/image" Target="../media/image1.jpg"/></Relationships>
</file>

<file path=ppt/slides/_rels/slide3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7.xml"/><Relationship Id="rId3" Type="http://schemas.openxmlformats.org/officeDocument/2006/relationships/image" Target="../media/image5.jpg"/></Relationships>
</file>

<file path=ppt/slides/_rels/slide39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0.xml"/><Relationship Id="rId3" Type="http://schemas.openxmlformats.org/officeDocument/2006/relationships/image" Target="../media/image2.jpg"/></Relationships>
</file>

<file path=ppt/slides/_rels/slide39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1.xml"/><Relationship Id="rId3" Type="http://schemas.openxmlformats.org/officeDocument/2006/relationships/image" Target="../media/image2.jpg"/></Relationships>
</file>

<file path=ppt/slides/_rels/slide39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2.xml"/><Relationship Id="rId3" Type="http://schemas.openxmlformats.org/officeDocument/2006/relationships/image" Target="../media/image2.jpg"/></Relationships>
</file>

<file path=ppt/slides/_rels/slide39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3.xml"/><Relationship Id="rId3" Type="http://schemas.openxmlformats.org/officeDocument/2006/relationships/image" Target="../media/image2.jpg"/></Relationships>
</file>

<file path=ppt/slides/_rels/slide39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4.xml"/><Relationship Id="rId3" Type="http://schemas.openxmlformats.org/officeDocument/2006/relationships/image" Target="../media/image2.jpg"/></Relationships>
</file>

<file path=ppt/slides/_rels/slide39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5.xml"/><Relationship Id="rId3" Type="http://schemas.openxmlformats.org/officeDocument/2006/relationships/image" Target="../media/image3.jpg"/></Relationships>
</file>

<file path=ppt/slides/_rels/slide39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6.xml"/><Relationship Id="rId3" Type="http://schemas.openxmlformats.org/officeDocument/2006/relationships/image" Target="../media/image3.jpg"/></Relationships>
</file>

<file path=ppt/slides/_rels/slide39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7.xml"/><Relationship Id="rId3" Type="http://schemas.openxmlformats.org/officeDocument/2006/relationships/image" Target="../media/image3.jpg"/></Relationships>
</file>

<file path=ppt/slides/_rels/slide39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8.xml"/><Relationship Id="rId3" Type="http://schemas.openxmlformats.org/officeDocument/2006/relationships/image" Target="../media/image3.jpg"/></Relationships>
</file>

<file path=ppt/slides/_rels/slide39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79.xml"/><Relationship Id="rId3" Type="http://schemas.openxmlformats.org/officeDocument/2006/relationships/image" Target="../media/image3.jpg"/></Relationships>
</file>

<file path=ppt/slides/_rels/slide3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8.xml"/><Relationship Id="rId3" Type="http://schemas.openxmlformats.org/officeDocument/2006/relationships/image" Target="../media/image5.jpg"/></Relationships>
</file>

<file path=ppt/slides/_rels/slide39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80.xml"/><Relationship Id="rId3" Type="http://schemas.openxmlformats.org/officeDocument/2006/relationships/image" Target="../media/image4.jpg"/></Relationships>
</file>

<file path=ppt/slides/_rels/slide39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81.xml"/><Relationship Id="rId3" Type="http://schemas.openxmlformats.org/officeDocument/2006/relationships/image" Target="../media/image4.jpg"/></Relationships>
</file>

<file path=ppt/slides/_rels/slide39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82.xml"/><Relationship Id="rId3" Type="http://schemas.openxmlformats.org/officeDocument/2006/relationships/image" Target="../media/image4.jpg"/></Relationships>
</file>

<file path=ppt/slides/_rels/slide39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83.xml"/><Relationship Id="rId3" Type="http://schemas.openxmlformats.org/officeDocument/2006/relationships/image" Target="../media/image4.jpg"/></Relationships>
</file>

<file path=ppt/slides/_rels/slide39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84.xml"/><Relationship Id="rId3" Type="http://schemas.openxmlformats.org/officeDocument/2006/relationships/image" Target="../media/image4.jpg"/></Relationships>
</file>

<file path=ppt/slides/_rels/slide39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85.xml"/><Relationship Id="rId3" Type="http://schemas.openxmlformats.org/officeDocument/2006/relationships/image" Target="../media/image4.jpg"/></Relationships>
</file>

<file path=ppt/slides/_rels/slide39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86.xml"/><Relationship Id="rId3" Type="http://schemas.openxmlformats.org/officeDocument/2006/relationships/image" Target="../media/image5.jpg"/></Relationships>
</file>

<file path=ppt/slides/_rels/slide39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87.xml"/><Relationship Id="rId3" Type="http://schemas.openxmlformats.org/officeDocument/2006/relationships/image" Target="../media/image5.jpg"/></Relationships>
</file>

<file path=ppt/slides/_rels/slide39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88.xml"/><Relationship Id="rId3" Type="http://schemas.openxmlformats.org/officeDocument/2006/relationships/image" Target="../media/image5.jpg"/></Relationships>
</file>

<file path=ppt/slides/_rels/slide39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89.xml"/><Relationship Id="rId3" Type="http://schemas.openxmlformats.org/officeDocument/2006/relationships/image" Target="../media/image5.jpg"/></Relationships>
</file>

<file path=ppt/slides/_rels/slide3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9.xml"/><Relationship Id="rId3" Type="http://schemas.openxmlformats.org/officeDocument/2006/relationships/image" Target="../media/image5.jpg"/></Relationships>
</file>

<file path=ppt/slides/_rels/slide39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90.xml"/><Relationship Id="rId3" Type="http://schemas.openxmlformats.org/officeDocument/2006/relationships/image" Target="../media/image5.jpg"/></Relationships>
</file>

<file path=ppt/slides/_rels/slide39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91.xml"/><Relationship Id="rId3" Type="http://schemas.openxmlformats.org/officeDocument/2006/relationships/image" Target="../media/image2.jpg"/></Relationships>
</file>

<file path=ppt/slides/_rels/slide39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92.xml"/><Relationship Id="rId3" Type="http://schemas.openxmlformats.org/officeDocument/2006/relationships/image" Target="../media/image2.jpg"/></Relationships>
</file>

<file path=ppt/slides/_rels/slide39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93.xml"/><Relationship Id="rId3" Type="http://schemas.openxmlformats.org/officeDocument/2006/relationships/image" Target="../media/image2.jpg"/></Relationships>
</file>

<file path=ppt/slides/_rels/slide39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94.xml"/><Relationship Id="rId3" Type="http://schemas.openxmlformats.org/officeDocument/2006/relationships/image" Target="../media/image2.jpg"/></Relationships>
</file>

<file path=ppt/slides/_rels/slide39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95.xml"/><Relationship Id="rId3" Type="http://schemas.openxmlformats.org/officeDocument/2006/relationships/image" Target="../media/image2.jpg"/></Relationships>
</file>

<file path=ppt/slides/_rels/slide39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96.xml"/><Relationship Id="rId3" Type="http://schemas.openxmlformats.org/officeDocument/2006/relationships/image" Target="../media/image2.jpg"/></Relationships>
</file>

<file path=ppt/slides/_rels/slide39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97.xml"/><Relationship Id="rId3" Type="http://schemas.openxmlformats.org/officeDocument/2006/relationships/image" Target="../media/image5.jpg"/></Relationships>
</file>

<file path=ppt/slides/_rels/slide39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98.xml"/><Relationship Id="rId3" Type="http://schemas.openxmlformats.org/officeDocument/2006/relationships/image" Target="../media/image5.jpg"/></Relationships>
</file>

<file path=ppt/slides/_rels/slide39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99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5.jpg"/></Relationships>
</file>

<file path=ppt/slides/_rels/slide4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0.xml"/><Relationship Id="rId3" Type="http://schemas.openxmlformats.org/officeDocument/2006/relationships/image" Target="../media/image5.jpg"/></Relationships>
</file>

<file path=ppt/slides/_rels/slide40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00.xml"/><Relationship Id="rId3" Type="http://schemas.openxmlformats.org/officeDocument/2006/relationships/image" Target="../media/image5.jpg"/></Relationships>
</file>

<file path=ppt/slides/_rels/slide40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01.xml"/><Relationship Id="rId3" Type="http://schemas.openxmlformats.org/officeDocument/2006/relationships/image" Target="../media/image5.jpg"/></Relationships>
</file>

<file path=ppt/slides/_rels/slide40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02.xml"/><Relationship Id="rId3" Type="http://schemas.openxmlformats.org/officeDocument/2006/relationships/image" Target="../media/image1.jpg"/></Relationships>
</file>

<file path=ppt/slides/_rels/slide40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03.xml"/><Relationship Id="rId3" Type="http://schemas.openxmlformats.org/officeDocument/2006/relationships/image" Target="../media/image1.jpg"/></Relationships>
</file>

<file path=ppt/slides/_rels/slide40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04.xml"/><Relationship Id="rId3" Type="http://schemas.openxmlformats.org/officeDocument/2006/relationships/image" Target="../media/image1.jpg"/></Relationships>
</file>

<file path=ppt/slides/_rels/slide40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05.xml"/><Relationship Id="rId3" Type="http://schemas.openxmlformats.org/officeDocument/2006/relationships/image" Target="../media/image1.jpg"/></Relationships>
</file>

<file path=ppt/slides/_rels/slide40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06.xml"/><Relationship Id="rId3" Type="http://schemas.openxmlformats.org/officeDocument/2006/relationships/image" Target="../media/image1.jpg"/></Relationships>
</file>

<file path=ppt/slides/_rels/slide40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07.xml"/><Relationship Id="rId3" Type="http://schemas.openxmlformats.org/officeDocument/2006/relationships/image" Target="../media/image2.jpg"/></Relationships>
</file>

<file path=ppt/slides/_rels/slide40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08.xml"/><Relationship Id="rId3" Type="http://schemas.openxmlformats.org/officeDocument/2006/relationships/image" Target="../media/image2.jpg"/></Relationships>
</file>

<file path=ppt/slides/_rels/slide40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09.xml"/><Relationship Id="rId3" Type="http://schemas.openxmlformats.org/officeDocument/2006/relationships/image" Target="../media/image2.jpg"/></Relationships>
</file>

<file path=ppt/slides/_rels/slide4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1.xml"/><Relationship Id="rId3" Type="http://schemas.openxmlformats.org/officeDocument/2006/relationships/image" Target="../media/image5.jpg"/></Relationships>
</file>

<file path=ppt/slides/_rels/slide40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0.xml"/><Relationship Id="rId3" Type="http://schemas.openxmlformats.org/officeDocument/2006/relationships/image" Target="../media/image2.jpg"/></Relationships>
</file>

<file path=ppt/slides/_rels/slide40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1.xml"/><Relationship Id="rId3" Type="http://schemas.openxmlformats.org/officeDocument/2006/relationships/image" Target="../media/image2.jpg"/></Relationships>
</file>

<file path=ppt/slides/_rels/slide40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2.xml"/><Relationship Id="rId3" Type="http://schemas.openxmlformats.org/officeDocument/2006/relationships/image" Target="../media/image3.jpg"/></Relationships>
</file>

<file path=ppt/slides/_rels/slide40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3.xml"/><Relationship Id="rId3" Type="http://schemas.openxmlformats.org/officeDocument/2006/relationships/image" Target="../media/image3.jpg"/></Relationships>
</file>

<file path=ppt/slides/_rels/slide40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4.xml"/><Relationship Id="rId3" Type="http://schemas.openxmlformats.org/officeDocument/2006/relationships/image" Target="../media/image3.jpg"/></Relationships>
</file>

<file path=ppt/slides/_rels/slide40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5.xml"/><Relationship Id="rId3" Type="http://schemas.openxmlformats.org/officeDocument/2006/relationships/image" Target="../media/image3.jpg"/></Relationships>
</file>

<file path=ppt/slides/_rels/slide40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6.xml"/><Relationship Id="rId3" Type="http://schemas.openxmlformats.org/officeDocument/2006/relationships/image" Target="../media/image3.jpg"/></Relationships>
</file>

<file path=ppt/slides/_rels/slide40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7.xml"/><Relationship Id="rId3" Type="http://schemas.openxmlformats.org/officeDocument/2006/relationships/image" Target="../media/image4.jpg"/></Relationships>
</file>

<file path=ppt/slides/_rels/slide40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8.xml"/><Relationship Id="rId3" Type="http://schemas.openxmlformats.org/officeDocument/2006/relationships/image" Target="../media/image4.jpg"/></Relationships>
</file>

<file path=ppt/slides/_rels/slide40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19.xml"/><Relationship Id="rId3" Type="http://schemas.openxmlformats.org/officeDocument/2006/relationships/image" Target="../media/image4.jpg"/></Relationships>
</file>

<file path=ppt/slides/_rels/slide4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2.xml"/><Relationship Id="rId3" Type="http://schemas.openxmlformats.org/officeDocument/2006/relationships/image" Target="../media/image2.jpg"/></Relationships>
</file>

<file path=ppt/slides/_rels/slide40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20.xml"/><Relationship Id="rId3" Type="http://schemas.openxmlformats.org/officeDocument/2006/relationships/image" Target="../media/image4.jpg"/></Relationships>
</file>

<file path=ppt/slides/_rels/slide40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21.xml"/><Relationship Id="rId3" Type="http://schemas.openxmlformats.org/officeDocument/2006/relationships/image" Target="../media/image4.jpg"/></Relationships>
</file>

<file path=ppt/slides/_rels/slide40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22.xml"/><Relationship Id="rId3" Type="http://schemas.openxmlformats.org/officeDocument/2006/relationships/image" Target="../media/image4.jpg"/></Relationships>
</file>

<file path=ppt/slides/_rels/slide40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23.xml"/><Relationship Id="rId3" Type="http://schemas.openxmlformats.org/officeDocument/2006/relationships/image" Target="../media/image5.jpg"/></Relationships>
</file>

<file path=ppt/slides/_rels/slide40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24.xml"/><Relationship Id="rId3" Type="http://schemas.openxmlformats.org/officeDocument/2006/relationships/image" Target="../media/image5.jpg"/></Relationships>
</file>

<file path=ppt/slides/_rels/slide40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25.xml"/><Relationship Id="rId3" Type="http://schemas.openxmlformats.org/officeDocument/2006/relationships/image" Target="../media/image5.jpg"/></Relationships>
</file>

<file path=ppt/slides/_rels/slide40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26.xml"/><Relationship Id="rId3" Type="http://schemas.openxmlformats.org/officeDocument/2006/relationships/image" Target="../media/image5.jpg"/></Relationships>
</file>

<file path=ppt/slides/_rels/slide40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27.xml"/><Relationship Id="rId3" Type="http://schemas.openxmlformats.org/officeDocument/2006/relationships/image" Target="../media/image5.jpg"/></Relationships>
</file>

<file path=ppt/slides/_rels/slide40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28.xml"/><Relationship Id="rId3" Type="http://schemas.openxmlformats.org/officeDocument/2006/relationships/image" Target="../media/image2.jpg"/></Relationships>
</file>

<file path=ppt/slides/_rels/slide40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29.xml"/><Relationship Id="rId3" Type="http://schemas.openxmlformats.org/officeDocument/2006/relationships/image" Target="../media/image2.jpg"/></Relationships>
</file>

<file path=ppt/slides/_rels/slide4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3.xml"/><Relationship Id="rId3" Type="http://schemas.openxmlformats.org/officeDocument/2006/relationships/image" Target="../media/image2.jpg"/></Relationships>
</file>

<file path=ppt/slides/_rels/slide40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30.xml"/><Relationship Id="rId3" Type="http://schemas.openxmlformats.org/officeDocument/2006/relationships/image" Target="../media/image2.jpg"/></Relationships>
</file>

<file path=ppt/slides/_rels/slide40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31.xml"/><Relationship Id="rId3" Type="http://schemas.openxmlformats.org/officeDocument/2006/relationships/image" Target="../media/image2.jpg"/></Relationships>
</file>

<file path=ppt/slides/_rels/slide40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32.xml"/><Relationship Id="rId3" Type="http://schemas.openxmlformats.org/officeDocument/2006/relationships/image" Target="../media/image2.jpg"/></Relationships>
</file>

<file path=ppt/slides/_rels/slide40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33.xml"/><Relationship Id="rId3" Type="http://schemas.openxmlformats.org/officeDocument/2006/relationships/image" Target="../media/image2.jpg"/></Relationships>
</file>

<file path=ppt/slides/_rels/slide40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34.xml"/><Relationship Id="rId3" Type="http://schemas.openxmlformats.org/officeDocument/2006/relationships/image" Target="../media/image5.jpg"/></Relationships>
</file>

<file path=ppt/slides/_rels/slide40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35.xml"/><Relationship Id="rId3" Type="http://schemas.openxmlformats.org/officeDocument/2006/relationships/image" Target="../media/image5.jpg"/></Relationships>
</file>

<file path=ppt/slides/_rels/slide40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36.xml"/><Relationship Id="rId3" Type="http://schemas.openxmlformats.org/officeDocument/2006/relationships/image" Target="../media/image5.jpg"/></Relationships>
</file>

<file path=ppt/slides/_rels/slide40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37.xml"/><Relationship Id="rId3" Type="http://schemas.openxmlformats.org/officeDocument/2006/relationships/image" Target="../media/image5.jpg"/></Relationships>
</file>

<file path=ppt/slides/_rels/slide40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38.xml"/><Relationship Id="rId3" Type="http://schemas.openxmlformats.org/officeDocument/2006/relationships/image" Target="../media/image5.jpg"/></Relationships>
</file>

<file path=ppt/slides/_rels/slide40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39.xml"/><Relationship Id="rId3" Type="http://schemas.openxmlformats.org/officeDocument/2006/relationships/image" Target="../media/image1.jpg"/></Relationships>
</file>

<file path=ppt/slides/_rels/slide4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4.xml"/><Relationship Id="rId3" Type="http://schemas.openxmlformats.org/officeDocument/2006/relationships/image" Target="../media/image2.jpg"/></Relationships>
</file>

<file path=ppt/slides/_rels/slide40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40.xml"/><Relationship Id="rId3" Type="http://schemas.openxmlformats.org/officeDocument/2006/relationships/image" Target="../media/image1.jpg"/></Relationships>
</file>

<file path=ppt/slides/_rels/slide40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41.xml"/><Relationship Id="rId3" Type="http://schemas.openxmlformats.org/officeDocument/2006/relationships/image" Target="../media/image1.jpg"/></Relationships>
</file>

<file path=ppt/slides/_rels/slide40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42.xml"/><Relationship Id="rId3" Type="http://schemas.openxmlformats.org/officeDocument/2006/relationships/image" Target="../media/image1.jpg"/></Relationships>
</file>

<file path=ppt/slides/_rels/slide40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43.xml"/><Relationship Id="rId3" Type="http://schemas.openxmlformats.org/officeDocument/2006/relationships/image" Target="../media/image1.jpg"/></Relationships>
</file>

<file path=ppt/slides/_rels/slide40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44.xml"/><Relationship Id="rId3" Type="http://schemas.openxmlformats.org/officeDocument/2006/relationships/image" Target="../media/image2.jpg"/></Relationships>
</file>

<file path=ppt/slides/_rels/slide40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45.xml"/><Relationship Id="rId3" Type="http://schemas.openxmlformats.org/officeDocument/2006/relationships/image" Target="../media/image2.jpg"/></Relationships>
</file>

<file path=ppt/slides/_rels/slide40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46.xml"/><Relationship Id="rId3" Type="http://schemas.openxmlformats.org/officeDocument/2006/relationships/image" Target="../media/image2.jpg"/></Relationships>
</file>

<file path=ppt/slides/_rels/slide40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47.xml"/><Relationship Id="rId3" Type="http://schemas.openxmlformats.org/officeDocument/2006/relationships/image" Target="../media/image2.jpg"/></Relationships>
</file>

<file path=ppt/slides/_rels/slide40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48.xml"/><Relationship Id="rId3" Type="http://schemas.openxmlformats.org/officeDocument/2006/relationships/image" Target="../media/image2.jpg"/></Relationships>
</file>

<file path=ppt/slides/_rels/slide40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49.xml"/><Relationship Id="rId3" Type="http://schemas.openxmlformats.org/officeDocument/2006/relationships/image" Target="../media/image3.jpg"/></Relationships>
</file>

<file path=ppt/slides/_rels/slide4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.xml"/><Relationship Id="rId3" Type="http://schemas.openxmlformats.org/officeDocument/2006/relationships/image" Target="../media/image2.jpg"/></Relationships>
</file>

<file path=ppt/slides/_rels/slide40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0.xml"/><Relationship Id="rId3" Type="http://schemas.openxmlformats.org/officeDocument/2006/relationships/image" Target="../media/image3.jpg"/></Relationships>
</file>

<file path=ppt/slides/_rels/slide40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1.xml"/><Relationship Id="rId3" Type="http://schemas.openxmlformats.org/officeDocument/2006/relationships/image" Target="../media/image3.jpg"/></Relationships>
</file>

<file path=ppt/slides/_rels/slide40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2.xml"/><Relationship Id="rId3" Type="http://schemas.openxmlformats.org/officeDocument/2006/relationships/image" Target="../media/image3.jpg"/></Relationships>
</file>

<file path=ppt/slides/_rels/slide40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3.xml"/><Relationship Id="rId3" Type="http://schemas.openxmlformats.org/officeDocument/2006/relationships/image" Target="../media/image3.jpg"/></Relationships>
</file>

<file path=ppt/slides/_rels/slide40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4.xml"/><Relationship Id="rId3" Type="http://schemas.openxmlformats.org/officeDocument/2006/relationships/image" Target="../media/image4.jpg"/></Relationships>
</file>

<file path=ppt/slides/_rels/slide40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5.xml"/><Relationship Id="rId3" Type="http://schemas.openxmlformats.org/officeDocument/2006/relationships/image" Target="../media/image4.jpg"/></Relationships>
</file>

<file path=ppt/slides/_rels/slide40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6.xml"/><Relationship Id="rId3" Type="http://schemas.openxmlformats.org/officeDocument/2006/relationships/image" Target="../media/image4.jpg"/></Relationships>
</file>

<file path=ppt/slides/_rels/slide40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7.xml"/><Relationship Id="rId3" Type="http://schemas.openxmlformats.org/officeDocument/2006/relationships/image" Target="../media/image4.jpg"/></Relationships>
</file>

<file path=ppt/slides/_rels/slide40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8.xml"/><Relationship Id="rId3" Type="http://schemas.openxmlformats.org/officeDocument/2006/relationships/image" Target="../media/image4.jpg"/></Relationships>
</file>

<file path=ppt/slides/_rels/slide40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59.xml"/><Relationship Id="rId3" Type="http://schemas.openxmlformats.org/officeDocument/2006/relationships/image" Target="../media/image4.jpg"/></Relationships>
</file>

<file path=ppt/slides/_rels/slide4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6.xml"/><Relationship Id="rId3" Type="http://schemas.openxmlformats.org/officeDocument/2006/relationships/image" Target="../media/image2.jpg"/></Relationships>
</file>

<file path=ppt/slides/_rels/slide40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60.xml"/><Relationship Id="rId3" Type="http://schemas.openxmlformats.org/officeDocument/2006/relationships/image" Target="../media/image5.jpg"/></Relationships>
</file>

<file path=ppt/slides/_rels/slide40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61.xml"/><Relationship Id="rId3" Type="http://schemas.openxmlformats.org/officeDocument/2006/relationships/image" Target="../media/image5.jpg"/></Relationships>
</file>

<file path=ppt/slides/_rels/slide40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62.xml"/><Relationship Id="rId3" Type="http://schemas.openxmlformats.org/officeDocument/2006/relationships/image" Target="../media/image5.jpg"/></Relationships>
</file>

<file path=ppt/slides/_rels/slide40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63.xml"/><Relationship Id="rId3" Type="http://schemas.openxmlformats.org/officeDocument/2006/relationships/image" Target="../media/image5.jpg"/></Relationships>
</file>

<file path=ppt/slides/_rels/slide40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64.xml"/><Relationship Id="rId3" Type="http://schemas.openxmlformats.org/officeDocument/2006/relationships/image" Target="../media/image5.jpg"/></Relationships>
</file>

<file path=ppt/slides/_rels/slide40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65.xml"/><Relationship Id="rId3" Type="http://schemas.openxmlformats.org/officeDocument/2006/relationships/image" Target="../media/image2.jpg"/></Relationships>
</file>

<file path=ppt/slides/_rels/slide40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66.xml"/><Relationship Id="rId3" Type="http://schemas.openxmlformats.org/officeDocument/2006/relationships/image" Target="../media/image2.jpg"/></Relationships>
</file>

<file path=ppt/slides/_rels/slide40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67.xml"/><Relationship Id="rId3" Type="http://schemas.openxmlformats.org/officeDocument/2006/relationships/image" Target="../media/image2.jpg"/></Relationships>
</file>

<file path=ppt/slides/_rels/slide40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68.xml"/><Relationship Id="rId3" Type="http://schemas.openxmlformats.org/officeDocument/2006/relationships/image" Target="../media/image2.jpg"/></Relationships>
</file>

<file path=ppt/slides/_rels/slide40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69.xml"/><Relationship Id="rId3" Type="http://schemas.openxmlformats.org/officeDocument/2006/relationships/image" Target="../media/image2.jpg"/></Relationships>
</file>

<file path=ppt/slides/_rels/slide4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7.xml"/><Relationship Id="rId3" Type="http://schemas.openxmlformats.org/officeDocument/2006/relationships/image" Target="../media/image2.jpg"/></Relationships>
</file>

<file path=ppt/slides/_rels/slide40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70.xml"/><Relationship Id="rId3" Type="http://schemas.openxmlformats.org/officeDocument/2006/relationships/image" Target="../media/image2.jpg"/></Relationships>
</file>

<file path=ppt/slides/_rels/slide40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71.xml"/><Relationship Id="rId3" Type="http://schemas.openxmlformats.org/officeDocument/2006/relationships/image" Target="../media/image5.jpg"/></Relationships>
</file>

<file path=ppt/slides/_rels/slide40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72.xml"/><Relationship Id="rId3" Type="http://schemas.openxmlformats.org/officeDocument/2006/relationships/image" Target="../media/image5.jpg"/></Relationships>
</file>

<file path=ppt/slides/_rels/slide40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73.xml"/><Relationship Id="rId3" Type="http://schemas.openxmlformats.org/officeDocument/2006/relationships/image" Target="../media/image5.jpg"/></Relationships>
</file>

<file path=ppt/slides/_rels/slide40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74.xml"/><Relationship Id="rId3" Type="http://schemas.openxmlformats.org/officeDocument/2006/relationships/image" Target="../media/image5.jpg"/></Relationships>
</file>

<file path=ppt/slides/_rels/slide40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75.xml"/><Relationship Id="rId3" Type="http://schemas.openxmlformats.org/officeDocument/2006/relationships/image" Target="../media/image5.jpg"/></Relationships>
</file>

<file path=ppt/slides/_rels/slide40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76.xml"/><Relationship Id="rId3" Type="http://schemas.openxmlformats.org/officeDocument/2006/relationships/image" Target="../media/image1.jpg"/></Relationships>
</file>

<file path=ppt/slides/_rels/slide40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77.xml"/><Relationship Id="rId3" Type="http://schemas.openxmlformats.org/officeDocument/2006/relationships/image" Target="../media/image1.jpg"/></Relationships>
</file>

<file path=ppt/slides/_rels/slide40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78.xml"/><Relationship Id="rId3" Type="http://schemas.openxmlformats.org/officeDocument/2006/relationships/image" Target="../media/image1.jpg"/></Relationships>
</file>

<file path=ppt/slides/_rels/slide40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79.xml"/><Relationship Id="rId3" Type="http://schemas.openxmlformats.org/officeDocument/2006/relationships/image" Target="../media/image1.jpg"/></Relationships>
</file>

<file path=ppt/slides/_rels/slide4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8.xml"/><Relationship Id="rId3" Type="http://schemas.openxmlformats.org/officeDocument/2006/relationships/image" Target="../media/image5.jpg"/></Relationships>
</file>

<file path=ppt/slides/_rels/slide40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080.xml"/><Relationship Id="rId3" Type="http://schemas.openxmlformats.org/officeDocument/2006/relationships/image" Target="../media/image1.jpg"/></Relationships>
</file>

<file path=ppt/slides/_rels/slide40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81.xml"/><Relationship Id="rId3" Type="http://schemas.openxmlformats.org/officeDocument/2006/relationships/image" Target="../media/image2.jpg"/></Relationships>
</file>

<file path=ppt/slides/_rels/slide40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82.xml"/><Relationship Id="rId3" Type="http://schemas.openxmlformats.org/officeDocument/2006/relationships/image" Target="../media/image2.jpg"/></Relationships>
</file>

<file path=ppt/slides/_rels/slide40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83.xml"/><Relationship Id="rId3" Type="http://schemas.openxmlformats.org/officeDocument/2006/relationships/image" Target="../media/image2.jpg"/></Relationships>
</file>

<file path=ppt/slides/_rels/slide40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84.xml"/><Relationship Id="rId3" Type="http://schemas.openxmlformats.org/officeDocument/2006/relationships/image" Target="../media/image2.jpg"/></Relationships>
</file>

<file path=ppt/slides/_rels/slide40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85.xml"/><Relationship Id="rId3" Type="http://schemas.openxmlformats.org/officeDocument/2006/relationships/image" Target="../media/image2.jpg"/></Relationships>
</file>

<file path=ppt/slides/_rels/slide40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86.xml"/><Relationship Id="rId3" Type="http://schemas.openxmlformats.org/officeDocument/2006/relationships/image" Target="../media/image3.jpg"/></Relationships>
</file>

<file path=ppt/slides/_rels/slide40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87.xml"/><Relationship Id="rId3" Type="http://schemas.openxmlformats.org/officeDocument/2006/relationships/image" Target="../media/image3.jpg"/></Relationships>
</file>

<file path=ppt/slides/_rels/slide40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88.xml"/><Relationship Id="rId3" Type="http://schemas.openxmlformats.org/officeDocument/2006/relationships/image" Target="../media/image3.jpg"/></Relationships>
</file>

<file path=ppt/slides/_rels/slide40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89.xml"/><Relationship Id="rId3" Type="http://schemas.openxmlformats.org/officeDocument/2006/relationships/image" Target="../media/image3.jpg"/></Relationships>
</file>

<file path=ppt/slides/_rels/slide4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9.xml"/><Relationship Id="rId3" Type="http://schemas.openxmlformats.org/officeDocument/2006/relationships/image" Target="../media/image5.jpg"/></Relationships>
</file>

<file path=ppt/slides/_rels/slide40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90.xml"/><Relationship Id="rId3" Type="http://schemas.openxmlformats.org/officeDocument/2006/relationships/image" Target="../media/image3.jpg"/></Relationships>
</file>

<file path=ppt/slides/_rels/slide40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91.xml"/><Relationship Id="rId3" Type="http://schemas.openxmlformats.org/officeDocument/2006/relationships/image" Target="../media/image4.jpg"/></Relationships>
</file>

<file path=ppt/slides/_rels/slide40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92.xml"/><Relationship Id="rId3" Type="http://schemas.openxmlformats.org/officeDocument/2006/relationships/image" Target="../media/image4.jpg"/></Relationships>
</file>

<file path=ppt/slides/_rels/slide40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93.xml"/><Relationship Id="rId3" Type="http://schemas.openxmlformats.org/officeDocument/2006/relationships/image" Target="../media/image4.jpg"/></Relationships>
</file>

<file path=ppt/slides/_rels/slide40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94.xml"/><Relationship Id="rId3" Type="http://schemas.openxmlformats.org/officeDocument/2006/relationships/image" Target="../media/image4.jpg"/></Relationships>
</file>

<file path=ppt/slides/_rels/slide40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95.xml"/><Relationship Id="rId3" Type="http://schemas.openxmlformats.org/officeDocument/2006/relationships/image" Target="../media/image4.jpg"/></Relationships>
</file>

<file path=ppt/slides/_rels/slide40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96.xml"/><Relationship Id="rId3" Type="http://schemas.openxmlformats.org/officeDocument/2006/relationships/image" Target="../media/image4.jpg"/></Relationships>
</file>

<file path=ppt/slides/_rels/slide40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97.xml"/><Relationship Id="rId3" Type="http://schemas.openxmlformats.org/officeDocument/2006/relationships/image" Target="../media/image5.jpg"/></Relationships>
</file>

<file path=ppt/slides/_rels/slide40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98.xml"/><Relationship Id="rId3" Type="http://schemas.openxmlformats.org/officeDocument/2006/relationships/image" Target="../media/image5.jpg"/></Relationships>
</file>

<file path=ppt/slides/_rels/slide40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99.xml"/><Relationship Id="rId3" Type="http://schemas.openxmlformats.org/officeDocument/2006/relationships/image" Target="../media/image5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jpg"/></Relationships>
</file>

<file path=ppt/slides/_rels/slide4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0.xml"/><Relationship Id="rId3" Type="http://schemas.openxmlformats.org/officeDocument/2006/relationships/image" Target="../media/image5.jpg"/></Relationships>
</file>

<file path=ppt/slides/_rels/slide4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00.xml"/><Relationship Id="rId3" Type="http://schemas.openxmlformats.org/officeDocument/2006/relationships/image" Target="../media/image5.jpg"/></Relationships>
</file>

<file path=ppt/slides/_rels/slide4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01.xml"/><Relationship Id="rId3" Type="http://schemas.openxmlformats.org/officeDocument/2006/relationships/image" Target="../media/image5.jpg"/></Relationships>
</file>

<file path=ppt/slides/_rels/slide4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02.xml"/><Relationship Id="rId3" Type="http://schemas.openxmlformats.org/officeDocument/2006/relationships/image" Target="../media/image2.jpg"/></Relationships>
</file>

<file path=ppt/slides/_rels/slide4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03.xml"/><Relationship Id="rId3" Type="http://schemas.openxmlformats.org/officeDocument/2006/relationships/image" Target="../media/image2.jpg"/></Relationships>
</file>

<file path=ppt/slides/_rels/slide4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04.xml"/><Relationship Id="rId3" Type="http://schemas.openxmlformats.org/officeDocument/2006/relationships/image" Target="../media/image2.jpg"/></Relationships>
</file>

<file path=ppt/slides/_rels/slide4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05.xml"/><Relationship Id="rId3" Type="http://schemas.openxmlformats.org/officeDocument/2006/relationships/image" Target="../media/image2.jpg"/></Relationships>
</file>

<file path=ppt/slides/_rels/slide4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06.xml"/><Relationship Id="rId3" Type="http://schemas.openxmlformats.org/officeDocument/2006/relationships/image" Target="../media/image2.jpg"/></Relationships>
</file>

<file path=ppt/slides/_rels/slide4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07.xml"/><Relationship Id="rId3" Type="http://schemas.openxmlformats.org/officeDocument/2006/relationships/image" Target="../media/image2.jpg"/></Relationships>
</file>

<file path=ppt/slides/_rels/slide4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08.xml"/><Relationship Id="rId3" Type="http://schemas.openxmlformats.org/officeDocument/2006/relationships/image" Target="../media/image5.jpg"/></Relationships>
</file>

<file path=ppt/slides/_rels/slide4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09.xml"/><Relationship Id="rId3" Type="http://schemas.openxmlformats.org/officeDocument/2006/relationships/image" Target="../media/image5.jpg"/></Relationships>
</file>

<file path=ppt/slides/_rels/slide4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1.xml"/><Relationship Id="rId3" Type="http://schemas.openxmlformats.org/officeDocument/2006/relationships/image" Target="../media/image5.jpg"/></Relationships>
</file>

<file path=ppt/slides/_rels/slide4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10.xml"/><Relationship Id="rId3" Type="http://schemas.openxmlformats.org/officeDocument/2006/relationships/image" Target="../media/image5.jpg"/></Relationships>
</file>

<file path=ppt/slides/_rels/slide4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11.xml"/><Relationship Id="rId3" Type="http://schemas.openxmlformats.org/officeDocument/2006/relationships/image" Target="../media/image5.jpg"/></Relationships>
</file>

<file path=ppt/slides/_rels/slide4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12.xml"/><Relationship Id="rId3" Type="http://schemas.openxmlformats.org/officeDocument/2006/relationships/image" Target="../media/image5.jpg"/></Relationships>
</file>

<file path=ppt/slides/_rels/slide4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13.xml"/><Relationship Id="rId3" Type="http://schemas.openxmlformats.org/officeDocument/2006/relationships/image" Target="../media/image1.jpg"/></Relationships>
</file>

<file path=ppt/slides/_rels/slide4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14.xml"/><Relationship Id="rId3" Type="http://schemas.openxmlformats.org/officeDocument/2006/relationships/image" Target="../media/image1.jpg"/></Relationships>
</file>

<file path=ppt/slides/_rels/slide4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15.xml"/><Relationship Id="rId3" Type="http://schemas.openxmlformats.org/officeDocument/2006/relationships/image" Target="../media/image1.jpg"/></Relationships>
</file>

<file path=ppt/slides/_rels/slide4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16.xml"/><Relationship Id="rId3" Type="http://schemas.openxmlformats.org/officeDocument/2006/relationships/image" Target="../media/image1.jpg"/></Relationships>
</file>

<file path=ppt/slides/_rels/slide4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17.xml"/><Relationship Id="rId3" Type="http://schemas.openxmlformats.org/officeDocument/2006/relationships/image" Target="../media/image1.jpg"/></Relationships>
</file>

<file path=ppt/slides/_rels/slide4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18.xml"/><Relationship Id="rId3" Type="http://schemas.openxmlformats.org/officeDocument/2006/relationships/image" Target="../media/image2.jpg"/></Relationships>
</file>

<file path=ppt/slides/_rels/slide4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19.xml"/><Relationship Id="rId3" Type="http://schemas.openxmlformats.org/officeDocument/2006/relationships/image" Target="../media/image2.jpg"/></Relationships>
</file>

<file path=ppt/slides/_rels/slide4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2.xml"/><Relationship Id="rId3" Type="http://schemas.openxmlformats.org/officeDocument/2006/relationships/image" Target="../media/image5.jpg"/></Relationships>
</file>

<file path=ppt/slides/_rels/slide4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0.xml"/><Relationship Id="rId3" Type="http://schemas.openxmlformats.org/officeDocument/2006/relationships/image" Target="../media/image2.jpg"/></Relationships>
</file>

<file path=ppt/slides/_rels/slide4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1.xml"/><Relationship Id="rId3" Type="http://schemas.openxmlformats.org/officeDocument/2006/relationships/image" Target="../media/image2.jpg"/></Relationships>
</file>

<file path=ppt/slides/_rels/slide4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2.xml"/><Relationship Id="rId3" Type="http://schemas.openxmlformats.org/officeDocument/2006/relationships/image" Target="../media/image2.jpg"/></Relationships>
</file>

<file path=ppt/slides/_rels/slide4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3.xml"/><Relationship Id="rId3" Type="http://schemas.openxmlformats.org/officeDocument/2006/relationships/image" Target="../media/image3.jpg"/></Relationships>
</file>

<file path=ppt/slides/_rels/slide4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4.xml"/><Relationship Id="rId3" Type="http://schemas.openxmlformats.org/officeDocument/2006/relationships/image" Target="../media/image3.jpg"/></Relationships>
</file>

<file path=ppt/slides/_rels/slide4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5.xml"/><Relationship Id="rId3" Type="http://schemas.openxmlformats.org/officeDocument/2006/relationships/image" Target="../media/image3.jpg"/></Relationships>
</file>

<file path=ppt/slides/_rels/slide4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6.xml"/><Relationship Id="rId3" Type="http://schemas.openxmlformats.org/officeDocument/2006/relationships/image" Target="../media/image3.jpg"/></Relationships>
</file>

<file path=ppt/slides/_rels/slide4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7.xml"/><Relationship Id="rId3" Type="http://schemas.openxmlformats.org/officeDocument/2006/relationships/image" Target="../media/image3.jpg"/></Relationships>
</file>

<file path=ppt/slides/_rels/slide4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8.xml"/><Relationship Id="rId3" Type="http://schemas.openxmlformats.org/officeDocument/2006/relationships/image" Target="../media/image4.jpg"/></Relationships>
</file>

<file path=ppt/slides/_rels/slide4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29.xml"/><Relationship Id="rId3" Type="http://schemas.openxmlformats.org/officeDocument/2006/relationships/image" Target="../media/image4.jpg"/></Relationships>
</file>

<file path=ppt/slides/_rels/slide4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3.xml"/><Relationship Id="rId3" Type="http://schemas.openxmlformats.org/officeDocument/2006/relationships/image" Target="../media/image1.jpg"/></Relationships>
</file>

<file path=ppt/slides/_rels/slide4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30.xml"/><Relationship Id="rId3" Type="http://schemas.openxmlformats.org/officeDocument/2006/relationships/image" Target="../media/image4.jpg"/></Relationships>
</file>

<file path=ppt/slides/_rels/slide4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31.xml"/><Relationship Id="rId3" Type="http://schemas.openxmlformats.org/officeDocument/2006/relationships/image" Target="../media/image4.jpg"/></Relationships>
</file>

<file path=ppt/slides/_rels/slide4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32.xml"/><Relationship Id="rId3" Type="http://schemas.openxmlformats.org/officeDocument/2006/relationships/image" Target="../media/image4.jpg"/></Relationships>
</file>

<file path=ppt/slides/_rels/slide4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33.xml"/><Relationship Id="rId3" Type="http://schemas.openxmlformats.org/officeDocument/2006/relationships/image" Target="../media/image4.jpg"/></Relationships>
</file>

<file path=ppt/slides/_rels/slide4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34.xml"/><Relationship Id="rId3" Type="http://schemas.openxmlformats.org/officeDocument/2006/relationships/image" Target="../media/image5.jpg"/></Relationships>
</file>

<file path=ppt/slides/_rels/slide4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35.xml"/><Relationship Id="rId3" Type="http://schemas.openxmlformats.org/officeDocument/2006/relationships/image" Target="../media/image5.jpg"/></Relationships>
</file>

<file path=ppt/slides/_rels/slide4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36.xml"/><Relationship Id="rId3" Type="http://schemas.openxmlformats.org/officeDocument/2006/relationships/image" Target="../media/image5.jpg"/></Relationships>
</file>

<file path=ppt/slides/_rels/slide4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37.xml"/><Relationship Id="rId3" Type="http://schemas.openxmlformats.org/officeDocument/2006/relationships/image" Target="../media/image5.jpg"/></Relationships>
</file>

<file path=ppt/slides/_rels/slide4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38.xml"/><Relationship Id="rId3" Type="http://schemas.openxmlformats.org/officeDocument/2006/relationships/image" Target="../media/image5.jpg"/></Relationships>
</file>

<file path=ppt/slides/_rels/slide4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39.xml"/><Relationship Id="rId3" Type="http://schemas.openxmlformats.org/officeDocument/2006/relationships/image" Target="../media/image2.jpg"/></Relationships>
</file>

<file path=ppt/slides/_rels/slide4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4.xml"/><Relationship Id="rId3" Type="http://schemas.openxmlformats.org/officeDocument/2006/relationships/image" Target="../media/image1.jpg"/></Relationships>
</file>

<file path=ppt/slides/_rels/slide4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40.xml"/><Relationship Id="rId3" Type="http://schemas.openxmlformats.org/officeDocument/2006/relationships/image" Target="../media/image2.jpg"/></Relationships>
</file>

<file path=ppt/slides/_rels/slide4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41.xml"/><Relationship Id="rId3" Type="http://schemas.openxmlformats.org/officeDocument/2006/relationships/image" Target="../media/image2.jpg"/></Relationships>
</file>

<file path=ppt/slides/_rels/slide4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42.xml"/><Relationship Id="rId3" Type="http://schemas.openxmlformats.org/officeDocument/2006/relationships/image" Target="../media/image2.jpg"/></Relationships>
</file>

<file path=ppt/slides/_rels/slide4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43.xml"/><Relationship Id="rId3" Type="http://schemas.openxmlformats.org/officeDocument/2006/relationships/image" Target="../media/image2.jpg"/></Relationships>
</file>

<file path=ppt/slides/_rels/slide4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44.xml"/><Relationship Id="rId3" Type="http://schemas.openxmlformats.org/officeDocument/2006/relationships/image" Target="../media/image2.jpg"/></Relationships>
</file>

<file path=ppt/slides/_rels/slide4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45.xml"/><Relationship Id="rId3" Type="http://schemas.openxmlformats.org/officeDocument/2006/relationships/image" Target="../media/image5.jpg"/></Relationships>
</file>

<file path=ppt/slides/_rels/slide4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46.xml"/><Relationship Id="rId3" Type="http://schemas.openxmlformats.org/officeDocument/2006/relationships/image" Target="../media/image5.jpg"/></Relationships>
</file>

<file path=ppt/slides/_rels/slide4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47.xml"/><Relationship Id="rId3" Type="http://schemas.openxmlformats.org/officeDocument/2006/relationships/image" Target="../media/image5.jpg"/></Relationships>
</file>

<file path=ppt/slides/_rels/slide4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48.xml"/><Relationship Id="rId3" Type="http://schemas.openxmlformats.org/officeDocument/2006/relationships/image" Target="../media/image5.jpg"/></Relationships>
</file>

<file path=ppt/slides/_rels/slide4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49.xml"/><Relationship Id="rId3" Type="http://schemas.openxmlformats.org/officeDocument/2006/relationships/image" Target="../media/image5.jpg"/></Relationships>
</file>

<file path=ppt/slides/_rels/slide4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5.xml"/><Relationship Id="rId3" Type="http://schemas.openxmlformats.org/officeDocument/2006/relationships/image" Target="../media/image1.jpg"/></Relationships>
</file>

<file path=ppt/slides/_rels/slide4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50.xml"/><Relationship Id="rId3" Type="http://schemas.openxmlformats.org/officeDocument/2006/relationships/image" Target="../media/image1.jpg"/></Relationships>
</file>

<file path=ppt/slides/_rels/slide4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51.xml"/><Relationship Id="rId3" Type="http://schemas.openxmlformats.org/officeDocument/2006/relationships/image" Target="../media/image1.jpg"/></Relationships>
</file>

<file path=ppt/slides/_rels/slide4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52.xml"/><Relationship Id="rId3" Type="http://schemas.openxmlformats.org/officeDocument/2006/relationships/image" Target="../media/image1.jpg"/></Relationships>
</file>

<file path=ppt/slides/_rels/slide4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53.xml"/><Relationship Id="rId3" Type="http://schemas.openxmlformats.org/officeDocument/2006/relationships/image" Target="../media/image1.jpg"/></Relationships>
</file>

<file path=ppt/slides/_rels/slide4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54.xml"/><Relationship Id="rId3" Type="http://schemas.openxmlformats.org/officeDocument/2006/relationships/image" Target="../media/image1.jpg"/></Relationships>
</file>

<file path=ppt/slides/_rels/slide4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55.xml"/><Relationship Id="rId3" Type="http://schemas.openxmlformats.org/officeDocument/2006/relationships/image" Target="../media/image2.jpg"/></Relationships>
</file>

<file path=ppt/slides/_rels/slide4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56.xml"/><Relationship Id="rId3" Type="http://schemas.openxmlformats.org/officeDocument/2006/relationships/image" Target="../media/image2.jpg"/></Relationships>
</file>

<file path=ppt/slides/_rels/slide4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57.xml"/><Relationship Id="rId3" Type="http://schemas.openxmlformats.org/officeDocument/2006/relationships/image" Target="../media/image2.jpg"/></Relationships>
</file>

<file path=ppt/slides/_rels/slide4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58.xml"/><Relationship Id="rId3" Type="http://schemas.openxmlformats.org/officeDocument/2006/relationships/image" Target="../media/image2.jpg"/></Relationships>
</file>

<file path=ppt/slides/_rels/slide4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59.xml"/><Relationship Id="rId3" Type="http://schemas.openxmlformats.org/officeDocument/2006/relationships/image" Target="../media/image2.jpg"/></Relationships>
</file>

<file path=ppt/slides/_rels/slide4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6.xml"/><Relationship Id="rId3" Type="http://schemas.openxmlformats.org/officeDocument/2006/relationships/image" Target="../media/image1.jpg"/></Relationships>
</file>

<file path=ppt/slides/_rels/slide4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0.xml"/><Relationship Id="rId3" Type="http://schemas.openxmlformats.org/officeDocument/2006/relationships/image" Target="../media/image3.jpg"/></Relationships>
</file>

<file path=ppt/slides/_rels/slide4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1.xml"/><Relationship Id="rId3" Type="http://schemas.openxmlformats.org/officeDocument/2006/relationships/image" Target="../media/image3.jpg"/></Relationships>
</file>

<file path=ppt/slides/_rels/slide4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2.xml"/><Relationship Id="rId3" Type="http://schemas.openxmlformats.org/officeDocument/2006/relationships/image" Target="../media/image3.jpg"/></Relationships>
</file>

<file path=ppt/slides/_rels/slide4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3.xml"/><Relationship Id="rId3" Type="http://schemas.openxmlformats.org/officeDocument/2006/relationships/image" Target="../media/image3.jpg"/></Relationships>
</file>

<file path=ppt/slides/_rels/slide4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4.xml"/><Relationship Id="rId3" Type="http://schemas.openxmlformats.org/officeDocument/2006/relationships/image" Target="../media/image3.jpg"/></Relationships>
</file>

<file path=ppt/slides/_rels/slide4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5.xml"/><Relationship Id="rId3" Type="http://schemas.openxmlformats.org/officeDocument/2006/relationships/image" Target="../media/image4.jpg"/></Relationships>
</file>

<file path=ppt/slides/_rels/slide4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6.xml"/><Relationship Id="rId3" Type="http://schemas.openxmlformats.org/officeDocument/2006/relationships/image" Target="../media/image4.jpg"/></Relationships>
</file>

<file path=ppt/slides/_rels/slide4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7.xml"/><Relationship Id="rId3" Type="http://schemas.openxmlformats.org/officeDocument/2006/relationships/image" Target="../media/image4.jpg"/></Relationships>
</file>

<file path=ppt/slides/_rels/slide4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8.xml"/><Relationship Id="rId3" Type="http://schemas.openxmlformats.org/officeDocument/2006/relationships/image" Target="../media/image4.jpg"/></Relationships>
</file>

<file path=ppt/slides/_rels/slide4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69.xml"/><Relationship Id="rId3" Type="http://schemas.openxmlformats.org/officeDocument/2006/relationships/image" Target="../media/image4.jpg"/></Relationships>
</file>

<file path=ppt/slides/_rels/slide4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7.xml"/><Relationship Id="rId3" Type="http://schemas.openxmlformats.org/officeDocument/2006/relationships/image" Target="../media/image1.jpg"/></Relationships>
</file>

<file path=ppt/slides/_rels/slide4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70.xml"/><Relationship Id="rId3" Type="http://schemas.openxmlformats.org/officeDocument/2006/relationships/image" Target="../media/image4.jpg"/></Relationships>
</file>

<file path=ppt/slides/_rels/slide4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71.xml"/><Relationship Id="rId3" Type="http://schemas.openxmlformats.org/officeDocument/2006/relationships/image" Target="../media/image5.jpg"/></Relationships>
</file>

<file path=ppt/slides/_rels/slide4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72.xml"/><Relationship Id="rId3" Type="http://schemas.openxmlformats.org/officeDocument/2006/relationships/image" Target="../media/image5.jpg"/></Relationships>
</file>

<file path=ppt/slides/_rels/slide41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73.xml"/><Relationship Id="rId3" Type="http://schemas.openxmlformats.org/officeDocument/2006/relationships/image" Target="../media/image5.jpg"/></Relationships>
</file>

<file path=ppt/slides/_rels/slide41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74.xml"/><Relationship Id="rId3" Type="http://schemas.openxmlformats.org/officeDocument/2006/relationships/image" Target="../media/image5.jpg"/></Relationships>
</file>

<file path=ppt/slides/_rels/slide41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75.xml"/><Relationship Id="rId3" Type="http://schemas.openxmlformats.org/officeDocument/2006/relationships/image" Target="../media/image5.jpg"/></Relationships>
</file>

<file path=ppt/slides/_rels/slide41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76.xml"/><Relationship Id="rId3" Type="http://schemas.openxmlformats.org/officeDocument/2006/relationships/image" Target="../media/image2.jpg"/></Relationships>
</file>

<file path=ppt/slides/_rels/slide41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77.xml"/><Relationship Id="rId3" Type="http://schemas.openxmlformats.org/officeDocument/2006/relationships/image" Target="../media/image2.jpg"/></Relationships>
</file>

<file path=ppt/slides/_rels/slide41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78.xml"/><Relationship Id="rId3" Type="http://schemas.openxmlformats.org/officeDocument/2006/relationships/image" Target="../media/image2.jpg"/></Relationships>
</file>

<file path=ppt/slides/_rels/slide41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79.xml"/><Relationship Id="rId3" Type="http://schemas.openxmlformats.org/officeDocument/2006/relationships/image" Target="../media/image2.jpg"/></Relationships>
</file>

<file path=ppt/slides/_rels/slide4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8.xml"/><Relationship Id="rId3" Type="http://schemas.openxmlformats.org/officeDocument/2006/relationships/image" Target="../media/image2.jpg"/></Relationships>
</file>

<file path=ppt/slides/_rels/slide41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80.xml"/><Relationship Id="rId3" Type="http://schemas.openxmlformats.org/officeDocument/2006/relationships/image" Target="../media/image2.jpg"/></Relationships>
</file>

<file path=ppt/slides/_rels/slide41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81.xml"/><Relationship Id="rId3" Type="http://schemas.openxmlformats.org/officeDocument/2006/relationships/image" Target="../media/image2.jpg"/></Relationships>
</file>

<file path=ppt/slides/_rels/slide41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82.xml"/><Relationship Id="rId3" Type="http://schemas.openxmlformats.org/officeDocument/2006/relationships/image" Target="../media/image5.jpg"/></Relationships>
</file>

<file path=ppt/slides/_rels/slide41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83.xml"/><Relationship Id="rId3" Type="http://schemas.openxmlformats.org/officeDocument/2006/relationships/image" Target="../media/image5.jpg"/></Relationships>
</file>

<file path=ppt/slides/_rels/slide41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84.xml"/><Relationship Id="rId3" Type="http://schemas.openxmlformats.org/officeDocument/2006/relationships/image" Target="../media/image5.jpg"/></Relationships>
</file>

<file path=ppt/slides/_rels/slide41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85.xml"/><Relationship Id="rId3" Type="http://schemas.openxmlformats.org/officeDocument/2006/relationships/image" Target="../media/image5.jpg"/></Relationships>
</file>

<file path=ppt/slides/_rels/slide41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86.xml"/><Relationship Id="rId3" Type="http://schemas.openxmlformats.org/officeDocument/2006/relationships/image" Target="../media/image5.jpg"/></Relationships>
</file>

<file path=ppt/slides/_rels/slide41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87.xml"/><Relationship Id="rId3" Type="http://schemas.openxmlformats.org/officeDocument/2006/relationships/image" Target="../media/image1.jpg"/></Relationships>
</file>

<file path=ppt/slides/_rels/slide41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88.xml"/><Relationship Id="rId3" Type="http://schemas.openxmlformats.org/officeDocument/2006/relationships/image" Target="../media/image1.jpg"/></Relationships>
</file>

<file path=ppt/slides/_rels/slide41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89.xml"/><Relationship Id="rId3" Type="http://schemas.openxmlformats.org/officeDocument/2006/relationships/image" Target="../media/image1.jpg"/></Relationships>
</file>

<file path=ppt/slides/_rels/slide4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9.xml"/><Relationship Id="rId3" Type="http://schemas.openxmlformats.org/officeDocument/2006/relationships/image" Target="../media/image2.jpg"/></Relationships>
</file>

<file path=ppt/slides/_rels/slide41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90.xml"/><Relationship Id="rId3" Type="http://schemas.openxmlformats.org/officeDocument/2006/relationships/image" Target="../media/image1.jpg"/></Relationships>
</file>

<file path=ppt/slides/_rels/slide41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91.xml"/><Relationship Id="rId3" Type="http://schemas.openxmlformats.org/officeDocument/2006/relationships/image" Target="../media/image1.jpg"/></Relationships>
</file>

<file path=ppt/slides/_rels/slide41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92.xml"/><Relationship Id="rId3" Type="http://schemas.openxmlformats.org/officeDocument/2006/relationships/image" Target="../media/image2.jpg"/></Relationships>
</file>

<file path=ppt/slides/_rels/slide41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93.xml"/><Relationship Id="rId3" Type="http://schemas.openxmlformats.org/officeDocument/2006/relationships/image" Target="../media/image2.jpg"/></Relationships>
</file>

<file path=ppt/slides/_rels/slide41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94.xml"/><Relationship Id="rId3" Type="http://schemas.openxmlformats.org/officeDocument/2006/relationships/image" Target="../media/image2.jpg"/></Relationships>
</file>

<file path=ppt/slides/_rels/slide41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95.xml"/><Relationship Id="rId3" Type="http://schemas.openxmlformats.org/officeDocument/2006/relationships/image" Target="../media/image2.jpg"/></Relationships>
</file>

<file path=ppt/slides/_rels/slide41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96.xml"/><Relationship Id="rId3" Type="http://schemas.openxmlformats.org/officeDocument/2006/relationships/image" Target="../media/image2.jpg"/></Relationships>
</file>

<file path=ppt/slides/_rels/slide41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97.xml"/><Relationship Id="rId3" Type="http://schemas.openxmlformats.org/officeDocument/2006/relationships/image" Target="../media/image3.jpg"/></Relationships>
</file>

<file path=ppt/slides/_rels/slide41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98.xml"/><Relationship Id="rId3" Type="http://schemas.openxmlformats.org/officeDocument/2006/relationships/image" Target="../media/image3.jpg"/></Relationships>
</file>

<file path=ppt/slides/_rels/slide41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99.xml"/><Relationship Id="rId3" Type="http://schemas.openxmlformats.org/officeDocument/2006/relationships/image" Target="../media/image3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5.jpg"/></Relationships>
</file>

<file path=ppt/slides/_rels/slide4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0.xml"/><Relationship Id="rId3" Type="http://schemas.openxmlformats.org/officeDocument/2006/relationships/image" Target="../media/image2.jpg"/></Relationships>
</file>

<file path=ppt/slides/_rels/slide42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00.xml"/><Relationship Id="rId3" Type="http://schemas.openxmlformats.org/officeDocument/2006/relationships/image" Target="../media/image3.jpg"/></Relationships>
</file>

<file path=ppt/slides/_rels/slide42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01.xml"/><Relationship Id="rId3" Type="http://schemas.openxmlformats.org/officeDocument/2006/relationships/image" Target="../media/image3.jpg"/></Relationships>
</file>

<file path=ppt/slides/_rels/slide42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02.xml"/><Relationship Id="rId3" Type="http://schemas.openxmlformats.org/officeDocument/2006/relationships/image" Target="../media/image4.jpg"/></Relationships>
</file>

<file path=ppt/slides/_rels/slide42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03.xml"/><Relationship Id="rId3" Type="http://schemas.openxmlformats.org/officeDocument/2006/relationships/image" Target="../media/image4.jpg"/></Relationships>
</file>

<file path=ppt/slides/_rels/slide42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04.xml"/><Relationship Id="rId3" Type="http://schemas.openxmlformats.org/officeDocument/2006/relationships/image" Target="../media/image4.jpg"/></Relationships>
</file>

<file path=ppt/slides/_rels/slide42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05.xml"/><Relationship Id="rId3" Type="http://schemas.openxmlformats.org/officeDocument/2006/relationships/image" Target="../media/image4.jpg"/></Relationships>
</file>

<file path=ppt/slides/_rels/slide42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06.xml"/><Relationship Id="rId3" Type="http://schemas.openxmlformats.org/officeDocument/2006/relationships/image" Target="../media/image4.jpg"/></Relationships>
</file>

<file path=ppt/slides/_rels/slide42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07.xml"/><Relationship Id="rId3" Type="http://schemas.openxmlformats.org/officeDocument/2006/relationships/image" Target="../media/image4.jpg"/></Relationships>
</file>

<file path=ppt/slides/_rels/slide42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08.xml"/><Relationship Id="rId3" Type="http://schemas.openxmlformats.org/officeDocument/2006/relationships/image" Target="../media/image5.jpg"/></Relationships>
</file>

<file path=ppt/slides/_rels/slide42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09.xml"/><Relationship Id="rId3" Type="http://schemas.openxmlformats.org/officeDocument/2006/relationships/image" Target="../media/image5.jpg"/></Relationships>
</file>

<file path=ppt/slides/_rels/slide4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1.xml"/><Relationship Id="rId3" Type="http://schemas.openxmlformats.org/officeDocument/2006/relationships/image" Target="../media/image2.jpg"/></Relationships>
</file>

<file path=ppt/slides/_rels/slide42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10.xml"/><Relationship Id="rId3" Type="http://schemas.openxmlformats.org/officeDocument/2006/relationships/image" Target="../media/image5.jpg"/></Relationships>
</file>

<file path=ppt/slides/_rels/slide42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11.xml"/><Relationship Id="rId3" Type="http://schemas.openxmlformats.org/officeDocument/2006/relationships/image" Target="../media/image5.jpg"/></Relationships>
</file>

<file path=ppt/slides/_rels/slide42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12.xml"/><Relationship Id="rId3" Type="http://schemas.openxmlformats.org/officeDocument/2006/relationships/image" Target="../media/image5.jpg"/></Relationships>
</file>

<file path=ppt/slides/_rels/slide42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13.xml"/><Relationship Id="rId3" Type="http://schemas.openxmlformats.org/officeDocument/2006/relationships/image" Target="../media/image2.jpg"/></Relationships>
</file>

<file path=ppt/slides/_rels/slide42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14.xml"/><Relationship Id="rId3" Type="http://schemas.openxmlformats.org/officeDocument/2006/relationships/image" Target="../media/image2.jpg"/></Relationships>
</file>

<file path=ppt/slides/_rels/slide42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15.xml"/><Relationship Id="rId3" Type="http://schemas.openxmlformats.org/officeDocument/2006/relationships/image" Target="../media/image2.jpg"/></Relationships>
</file>

<file path=ppt/slides/_rels/slide42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16.xml"/><Relationship Id="rId3" Type="http://schemas.openxmlformats.org/officeDocument/2006/relationships/image" Target="../media/image2.jpg"/></Relationships>
</file>

<file path=ppt/slides/_rels/slide42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17.xml"/><Relationship Id="rId3" Type="http://schemas.openxmlformats.org/officeDocument/2006/relationships/image" Target="../media/image2.jpg"/></Relationships>
</file>

<file path=ppt/slides/_rels/slide42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18.xml"/><Relationship Id="rId3" Type="http://schemas.openxmlformats.org/officeDocument/2006/relationships/image" Target="../media/image2.jpg"/></Relationships>
</file>

<file path=ppt/slides/_rels/slide42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19.xml"/><Relationship Id="rId3" Type="http://schemas.openxmlformats.org/officeDocument/2006/relationships/image" Target="../media/image5.jpg"/></Relationships>
</file>

<file path=ppt/slides/_rels/slide4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2.xml"/><Relationship Id="rId3" Type="http://schemas.openxmlformats.org/officeDocument/2006/relationships/image" Target="../media/image2.jpg"/></Relationships>
</file>

<file path=ppt/slides/_rels/slide42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20.xml"/><Relationship Id="rId3" Type="http://schemas.openxmlformats.org/officeDocument/2006/relationships/image" Target="../media/image5.jpg"/></Relationships>
</file>

<file path=ppt/slides/_rels/slide42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21.xml"/><Relationship Id="rId3" Type="http://schemas.openxmlformats.org/officeDocument/2006/relationships/image" Target="../media/image5.jpg"/></Relationships>
</file>

<file path=ppt/slides/_rels/slide42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22.xml"/><Relationship Id="rId3" Type="http://schemas.openxmlformats.org/officeDocument/2006/relationships/image" Target="../media/image5.jpg"/></Relationships>
</file>

<file path=ppt/slides/_rels/slide42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23.xml"/><Relationship Id="rId3" Type="http://schemas.openxmlformats.org/officeDocument/2006/relationships/image" Target="../media/image5.jpg"/></Relationships>
</file>

<file path=ppt/slides/_rels/slide42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24.xml"/><Relationship Id="rId3" Type="http://schemas.openxmlformats.org/officeDocument/2006/relationships/image" Target="../media/image1.jpg"/></Relationships>
</file>

<file path=ppt/slides/_rels/slide42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25.xml"/><Relationship Id="rId3" Type="http://schemas.openxmlformats.org/officeDocument/2006/relationships/image" Target="../media/image1.jpg"/></Relationships>
</file>

<file path=ppt/slides/_rels/slide42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26.xml"/><Relationship Id="rId3" Type="http://schemas.openxmlformats.org/officeDocument/2006/relationships/image" Target="../media/image1.jpg"/></Relationships>
</file>

<file path=ppt/slides/_rels/slide42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27.xml"/><Relationship Id="rId3" Type="http://schemas.openxmlformats.org/officeDocument/2006/relationships/image" Target="../media/image1.jpg"/></Relationships>
</file>

<file path=ppt/slides/_rels/slide42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28.xml"/><Relationship Id="rId3" Type="http://schemas.openxmlformats.org/officeDocument/2006/relationships/image" Target="../media/image1.jpg"/></Relationships>
</file>

<file path=ppt/slides/_rels/slide42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29.xml"/><Relationship Id="rId3" Type="http://schemas.openxmlformats.org/officeDocument/2006/relationships/image" Target="../media/image2.jpg"/></Relationships>
</file>

<file path=ppt/slides/_rels/slide4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.xml"/><Relationship Id="rId3" Type="http://schemas.openxmlformats.org/officeDocument/2006/relationships/image" Target="../media/image3.jpg"/></Relationships>
</file>

<file path=ppt/slides/_rels/slide42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0.xml"/><Relationship Id="rId3" Type="http://schemas.openxmlformats.org/officeDocument/2006/relationships/image" Target="../media/image2.jpg"/></Relationships>
</file>

<file path=ppt/slides/_rels/slide42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1.xml"/><Relationship Id="rId3" Type="http://schemas.openxmlformats.org/officeDocument/2006/relationships/image" Target="../media/image2.jpg"/></Relationships>
</file>

<file path=ppt/slides/_rels/slide42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2.xml"/><Relationship Id="rId3" Type="http://schemas.openxmlformats.org/officeDocument/2006/relationships/image" Target="../media/image2.jpg"/></Relationships>
</file>

<file path=ppt/slides/_rels/slide42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3.xml"/><Relationship Id="rId3" Type="http://schemas.openxmlformats.org/officeDocument/2006/relationships/image" Target="../media/image2.jpg"/></Relationships>
</file>

<file path=ppt/slides/_rels/slide42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4.xml"/><Relationship Id="rId3" Type="http://schemas.openxmlformats.org/officeDocument/2006/relationships/image" Target="../media/image3.jpg"/></Relationships>
</file>

<file path=ppt/slides/_rels/slide42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5.xml"/><Relationship Id="rId3" Type="http://schemas.openxmlformats.org/officeDocument/2006/relationships/image" Target="../media/image3.jpg"/></Relationships>
</file>

<file path=ppt/slides/_rels/slide42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6.xml"/><Relationship Id="rId3" Type="http://schemas.openxmlformats.org/officeDocument/2006/relationships/image" Target="../media/image3.jpg"/></Relationships>
</file>

<file path=ppt/slides/_rels/slide42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7.xml"/><Relationship Id="rId3" Type="http://schemas.openxmlformats.org/officeDocument/2006/relationships/image" Target="../media/image3.jpg"/></Relationships>
</file>

<file path=ppt/slides/_rels/slide42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8.xml"/><Relationship Id="rId3" Type="http://schemas.openxmlformats.org/officeDocument/2006/relationships/image" Target="../media/image3.jpg"/></Relationships>
</file>

<file path=ppt/slides/_rels/slide42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39.xml"/><Relationship Id="rId3" Type="http://schemas.openxmlformats.org/officeDocument/2006/relationships/image" Target="../media/image4.jpg"/></Relationships>
</file>

<file path=ppt/slides/_rels/slide4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4.xml"/><Relationship Id="rId3" Type="http://schemas.openxmlformats.org/officeDocument/2006/relationships/image" Target="../media/image3.jpg"/></Relationships>
</file>

<file path=ppt/slides/_rels/slide42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40.xml"/><Relationship Id="rId3" Type="http://schemas.openxmlformats.org/officeDocument/2006/relationships/image" Target="../media/image4.jpg"/></Relationships>
</file>

<file path=ppt/slides/_rels/slide42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41.xml"/><Relationship Id="rId3" Type="http://schemas.openxmlformats.org/officeDocument/2006/relationships/image" Target="../media/image4.jpg"/></Relationships>
</file>

<file path=ppt/slides/_rels/slide42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42.xml"/><Relationship Id="rId3" Type="http://schemas.openxmlformats.org/officeDocument/2006/relationships/image" Target="../media/image4.jpg"/></Relationships>
</file>

<file path=ppt/slides/_rels/slide42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43.xml"/><Relationship Id="rId3" Type="http://schemas.openxmlformats.org/officeDocument/2006/relationships/image" Target="../media/image4.jpg"/></Relationships>
</file>

<file path=ppt/slides/_rels/slide42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44.xml"/><Relationship Id="rId3" Type="http://schemas.openxmlformats.org/officeDocument/2006/relationships/image" Target="../media/image4.jpg"/></Relationships>
</file>

<file path=ppt/slides/_rels/slide42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45.xml"/><Relationship Id="rId3" Type="http://schemas.openxmlformats.org/officeDocument/2006/relationships/image" Target="../media/image5.jpg"/></Relationships>
</file>

<file path=ppt/slides/_rels/slide42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46.xml"/><Relationship Id="rId3" Type="http://schemas.openxmlformats.org/officeDocument/2006/relationships/image" Target="../media/image5.jpg"/></Relationships>
</file>

<file path=ppt/slides/_rels/slide42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47.xml"/><Relationship Id="rId3" Type="http://schemas.openxmlformats.org/officeDocument/2006/relationships/image" Target="../media/image5.jpg"/></Relationships>
</file>

<file path=ppt/slides/_rels/slide42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48.xml"/><Relationship Id="rId3" Type="http://schemas.openxmlformats.org/officeDocument/2006/relationships/image" Target="../media/image5.jpg"/></Relationships>
</file>

<file path=ppt/slides/_rels/slide42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49.xml"/><Relationship Id="rId3" Type="http://schemas.openxmlformats.org/officeDocument/2006/relationships/image" Target="../media/image5.jpg"/></Relationships>
</file>

<file path=ppt/slides/_rels/slide4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5.xml"/><Relationship Id="rId3" Type="http://schemas.openxmlformats.org/officeDocument/2006/relationships/image" Target="../media/image3.jpg"/></Relationships>
</file>

<file path=ppt/slides/_rels/slide42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50.xml"/><Relationship Id="rId3" Type="http://schemas.openxmlformats.org/officeDocument/2006/relationships/image" Target="../media/image2.jpg"/></Relationships>
</file>

<file path=ppt/slides/_rels/slide42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51.xml"/><Relationship Id="rId3" Type="http://schemas.openxmlformats.org/officeDocument/2006/relationships/image" Target="../media/image2.jpg"/></Relationships>
</file>

<file path=ppt/slides/_rels/slide42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52.xml"/><Relationship Id="rId3" Type="http://schemas.openxmlformats.org/officeDocument/2006/relationships/image" Target="../media/image2.jpg"/></Relationships>
</file>

<file path=ppt/slides/_rels/slide42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53.xml"/><Relationship Id="rId3" Type="http://schemas.openxmlformats.org/officeDocument/2006/relationships/image" Target="../media/image2.jpg"/></Relationships>
</file>

<file path=ppt/slides/_rels/slide42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54.xml"/><Relationship Id="rId3" Type="http://schemas.openxmlformats.org/officeDocument/2006/relationships/image" Target="../media/image2.jpg"/></Relationships>
</file>

<file path=ppt/slides/_rels/slide42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55.xml"/><Relationship Id="rId3" Type="http://schemas.openxmlformats.org/officeDocument/2006/relationships/image" Target="../media/image2.jpg"/></Relationships>
</file>

<file path=ppt/slides/_rels/slide42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56.xml"/><Relationship Id="rId3" Type="http://schemas.openxmlformats.org/officeDocument/2006/relationships/image" Target="../media/image5.jpg"/></Relationships>
</file>

<file path=ppt/slides/_rels/slide42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57.xml"/><Relationship Id="rId3" Type="http://schemas.openxmlformats.org/officeDocument/2006/relationships/image" Target="../media/image5.jpg"/></Relationships>
</file>

<file path=ppt/slides/_rels/slide42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58.xml"/><Relationship Id="rId3" Type="http://schemas.openxmlformats.org/officeDocument/2006/relationships/image" Target="../media/image5.jpg"/></Relationships>
</file>

<file path=ppt/slides/_rels/slide42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59.xml"/><Relationship Id="rId3" Type="http://schemas.openxmlformats.org/officeDocument/2006/relationships/image" Target="../media/image5.jpg"/></Relationships>
</file>

<file path=ppt/slides/_rels/slide4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6.xml"/><Relationship Id="rId3" Type="http://schemas.openxmlformats.org/officeDocument/2006/relationships/image" Target="../media/image3.jpg"/></Relationships>
</file>

<file path=ppt/slides/_rels/slide42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60.xml"/><Relationship Id="rId3" Type="http://schemas.openxmlformats.org/officeDocument/2006/relationships/image" Target="../media/image5.jpg"/></Relationships>
</file>

<file path=ppt/slides/_rels/slide42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61.xml"/><Relationship Id="rId3" Type="http://schemas.openxmlformats.org/officeDocument/2006/relationships/image" Target="../media/image1.jpg"/></Relationships>
</file>

<file path=ppt/slides/_rels/slide42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62.xml"/><Relationship Id="rId3" Type="http://schemas.openxmlformats.org/officeDocument/2006/relationships/image" Target="../media/image1.jpg"/></Relationships>
</file>

<file path=ppt/slides/_rels/slide42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63.xml"/><Relationship Id="rId3" Type="http://schemas.openxmlformats.org/officeDocument/2006/relationships/image" Target="../media/image1.jpg"/></Relationships>
</file>

<file path=ppt/slides/_rels/slide42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64.xml"/><Relationship Id="rId3" Type="http://schemas.openxmlformats.org/officeDocument/2006/relationships/image" Target="../media/image1.jpg"/></Relationships>
</file>

<file path=ppt/slides/_rels/slide42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65.xml"/><Relationship Id="rId3" Type="http://schemas.openxmlformats.org/officeDocument/2006/relationships/image" Target="../media/image1.jpg"/></Relationships>
</file>

<file path=ppt/slides/_rels/slide42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66.xml"/><Relationship Id="rId3" Type="http://schemas.openxmlformats.org/officeDocument/2006/relationships/image" Target="../media/image2.jpg"/></Relationships>
</file>

<file path=ppt/slides/_rels/slide42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67.xml"/><Relationship Id="rId3" Type="http://schemas.openxmlformats.org/officeDocument/2006/relationships/image" Target="../media/image2.jpg"/></Relationships>
</file>

<file path=ppt/slides/_rels/slide42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68.xml"/><Relationship Id="rId3" Type="http://schemas.openxmlformats.org/officeDocument/2006/relationships/image" Target="../media/image2.jpg"/></Relationships>
</file>

<file path=ppt/slides/_rels/slide42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69.xml"/><Relationship Id="rId3" Type="http://schemas.openxmlformats.org/officeDocument/2006/relationships/image" Target="../media/image2.jpg"/></Relationships>
</file>

<file path=ppt/slides/_rels/slide4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.xml"/><Relationship Id="rId3" Type="http://schemas.openxmlformats.org/officeDocument/2006/relationships/image" Target="../media/image3.jpg"/></Relationships>
</file>

<file path=ppt/slides/_rels/slide42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0.xml"/><Relationship Id="rId3" Type="http://schemas.openxmlformats.org/officeDocument/2006/relationships/image" Target="../media/image2.jpg"/></Relationships>
</file>

<file path=ppt/slides/_rels/slide42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1.xml"/><Relationship Id="rId3" Type="http://schemas.openxmlformats.org/officeDocument/2006/relationships/image" Target="../media/image3.jpg"/></Relationships>
</file>

<file path=ppt/slides/_rels/slide42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2.xml"/><Relationship Id="rId3" Type="http://schemas.openxmlformats.org/officeDocument/2006/relationships/image" Target="../media/image3.jpg"/></Relationships>
</file>

<file path=ppt/slides/_rels/slide42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3.xml"/><Relationship Id="rId3" Type="http://schemas.openxmlformats.org/officeDocument/2006/relationships/image" Target="../media/image3.jpg"/></Relationships>
</file>

<file path=ppt/slides/_rels/slide42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4.xml"/><Relationship Id="rId3" Type="http://schemas.openxmlformats.org/officeDocument/2006/relationships/image" Target="../media/image3.jpg"/></Relationships>
</file>

<file path=ppt/slides/_rels/slide42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5.xml"/><Relationship Id="rId3" Type="http://schemas.openxmlformats.org/officeDocument/2006/relationships/image" Target="../media/image3.jpg"/></Relationships>
</file>

<file path=ppt/slides/_rels/slide42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6.xml"/><Relationship Id="rId3" Type="http://schemas.openxmlformats.org/officeDocument/2006/relationships/image" Target="../media/image4.jpg"/></Relationships>
</file>

<file path=ppt/slides/_rels/slide42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7.xml"/><Relationship Id="rId3" Type="http://schemas.openxmlformats.org/officeDocument/2006/relationships/image" Target="../media/image4.jpg"/></Relationships>
</file>

<file path=ppt/slides/_rels/slide42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8.xml"/><Relationship Id="rId3" Type="http://schemas.openxmlformats.org/officeDocument/2006/relationships/image" Target="../media/image4.jpg"/></Relationships>
</file>

<file path=ppt/slides/_rels/slide42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79.xml"/><Relationship Id="rId3" Type="http://schemas.openxmlformats.org/officeDocument/2006/relationships/image" Target="../media/image4.jpg"/></Relationships>
</file>

<file path=ppt/slides/_rels/slide4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8.xml"/><Relationship Id="rId3" Type="http://schemas.openxmlformats.org/officeDocument/2006/relationships/image" Target="../media/image4.jpg"/></Relationships>
</file>

<file path=ppt/slides/_rels/slide42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80.xml"/><Relationship Id="rId3" Type="http://schemas.openxmlformats.org/officeDocument/2006/relationships/image" Target="../media/image4.jpg"/></Relationships>
</file>

<file path=ppt/slides/_rels/slide42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81.xml"/><Relationship Id="rId3" Type="http://schemas.openxmlformats.org/officeDocument/2006/relationships/image" Target="../media/image4.jpg"/></Relationships>
</file>

<file path=ppt/slides/_rels/slide42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82.xml"/><Relationship Id="rId3" Type="http://schemas.openxmlformats.org/officeDocument/2006/relationships/image" Target="../media/image5.jpg"/></Relationships>
</file>

<file path=ppt/slides/_rels/slide42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83.xml"/><Relationship Id="rId3" Type="http://schemas.openxmlformats.org/officeDocument/2006/relationships/image" Target="../media/image5.jpg"/></Relationships>
</file>

<file path=ppt/slides/_rels/slide42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84.xml"/><Relationship Id="rId3" Type="http://schemas.openxmlformats.org/officeDocument/2006/relationships/image" Target="../media/image5.jpg"/></Relationships>
</file>

<file path=ppt/slides/_rels/slide42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85.xml"/><Relationship Id="rId3" Type="http://schemas.openxmlformats.org/officeDocument/2006/relationships/image" Target="../media/image5.jpg"/></Relationships>
</file>

<file path=ppt/slides/_rels/slide42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86.xml"/><Relationship Id="rId3" Type="http://schemas.openxmlformats.org/officeDocument/2006/relationships/image" Target="../media/image5.jpg"/></Relationships>
</file>

<file path=ppt/slides/_rels/slide42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87.xml"/><Relationship Id="rId3" Type="http://schemas.openxmlformats.org/officeDocument/2006/relationships/image" Target="../media/image2.jpg"/></Relationships>
</file>

<file path=ppt/slides/_rels/slide42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88.xml"/><Relationship Id="rId3" Type="http://schemas.openxmlformats.org/officeDocument/2006/relationships/image" Target="../media/image2.jpg"/></Relationships>
</file>

<file path=ppt/slides/_rels/slide42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89.xml"/><Relationship Id="rId3" Type="http://schemas.openxmlformats.org/officeDocument/2006/relationships/image" Target="../media/image2.jpg"/></Relationships>
</file>

<file path=ppt/slides/_rels/slide4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9.xml"/><Relationship Id="rId3" Type="http://schemas.openxmlformats.org/officeDocument/2006/relationships/image" Target="../media/image4.jpg"/></Relationships>
</file>

<file path=ppt/slides/_rels/slide42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90.xml"/><Relationship Id="rId3" Type="http://schemas.openxmlformats.org/officeDocument/2006/relationships/image" Target="../media/image2.jpg"/></Relationships>
</file>

<file path=ppt/slides/_rels/slide42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91.xml"/><Relationship Id="rId3" Type="http://schemas.openxmlformats.org/officeDocument/2006/relationships/image" Target="../media/image2.jpg"/></Relationships>
</file>

<file path=ppt/slides/_rels/slide42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92.xml"/><Relationship Id="rId3" Type="http://schemas.openxmlformats.org/officeDocument/2006/relationships/image" Target="../media/image2.jpg"/></Relationships>
</file>

<file path=ppt/slides/_rels/slide42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93.xml"/><Relationship Id="rId3" Type="http://schemas.openxmlformats.org/officeDocument/2006/relationships/image" Target="../media/image5.jpg"/></Relationships>
</file>

<file path=ppt/slides/_rels/slide42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94.xml"/><Relationship Id="rId3" Type="http://schemas.openxmlformats.org/officeDocument/2006/relationships/image" Target="../media/image5.jpg"/></Relationships>
</file>

<file path=ppt/slides/_rels/slide42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95.xml"/><Relationship Id="rId3" Type="http://schemas.openxmlformats.org/officeDocument/2006/relationships/image" Target="../media/image5.jpg"/></Relationships>
</file>

<file path=ppt/slides/_rels/slide42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96.xml"/><Relationship Id="rId3" Type="http://schemas.openxmlformats.org/officeDocument/2006/relationships/image" Target="../media/image5.jpg"/></Relationships>
</file>

<file path=ppt/slides/_rels/slide42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97.xml"/><Relationship Id="rId3" Type="http://schemas.openxmlformats.org/officeDocument/2006/relationships/image" Target="../media/image5.jpg"/></Relationships>
</file>

<file path=ppt/slides/_rels/slide42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98.xml"/><Relationship Id="rId3" Type="http://schemas.openxmlformats.org/officeDocument/2006/relationships/image" Target="../media/image1.jpg"/></Relationships>
</file>

<file path=ppt/slides/_rels/slide42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99.xml"/><Relationship Id="rId3" Type="http://schemas.openxmlformats.org/officeDocument/2006/relationships/image" Target="../media/image1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.jpg"/></Relationships>
</file>

<file path=ppt/slides/_rels/slide4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0.xml"/><Relationship Id="rId3" Type="http://schemas.openxmlformats.org/officeDocument/2006/relationships/image" Target="../media/image4.jpg"/></Relationships>
</file>

<file path=ppt/slides/_rels/slide43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00.xml"/><Relationship Id="rId3" Type="http://schemas.openxmlformats.org/officeDocument/2006/relationships/image" Target="../media/image1.jpg"/></Relationships>
</file>

<file path=ppt/slides/_rels/slide43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01.xml"/><Relationship Id="rId3" Type="http://schemas.openxmlformats.org/officeDocument/2006/relationships/image" Target="../media/image1.jpg"/></Relationships>
</file>

<file path=ppt/slides/_rels/slide43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02.xml"/><Relationship Id="rId3" Type="http://schemas.openxmlformats.org/officeDocument/2006/relationships/image" Target="../media/image1.jpg"/></Relationships>
</file>

<file path=ppt/slides/_rels/slide43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03.xml"/><Relationship Id="rId3" Type="http://schemas.openxmlformats.org/officeDocument/2006/relationships/image" Target="../media/image2.jpg"/></Relationships>
</file>

<file path=ppt/slides/_rels/slide43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04.xml"/><Relationship Id="rId3" Type="http://schemas.openxmlformats.org/officeDocument/2006/relationships/image" Target="../media/image2.jpg"/></Relationships>
</file>

<file path=ppt/slides/_rels/slide43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05.xml"/><Relationship Id="rId3" Type="http://schemas.openxmlformats.org/officeDocument/2006/relationships/image" Target="../media/image2.jpg"/></Relationships>
</file>

<file path=ppt/slides/_rels/slide43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06.xml"/><Relationship Id="rId3" Type="http://schemas.openxmlformats.org/officeDocument/2006/relationships/image" Target="../media/image2.jpg"/></Relationships>
</file>

<file path=ppt/slides/_rels/slide43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07.xml"/><Relationship Id="rId3" Type="http://schemas.openxmlformats.org/officeDocument/2006/relationships/image" Target="../media/image2.jpg"/></Relationships>
</file>

<file path=ppt/slides/_rels/slide43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08.xml"/><Relationship Id="rId3" Type="http://schemas.openxmlformats.org/officeDocument/2006/relationships/image" Target="../media/image3.jpg"/></Relationships>
</file>

<file path=ppt/slides/_rels/slide43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09.xml"/><Relationship Id="rId3" Type="http://schemas.openxmlformats.org/officeDocument/2006/relationships/image" Target="../media/image3.jpg"/></Relationships>
</file>

<file path=ppt/slides/_rels/slide4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.xml"/><Relationship Id="rId3" Type="http://schemas.openxmlformats.org/officeDocument/2006/relationships/image" Target="../media/image4.jpg"/></Relationships>
</file>

<file path=ppt/slides/_rels/slide43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0.xml"/><Relationship Id="rId3" Type="http://schemas.openxmlformats.org/officeDocument/2006/relationships/image" Target="../media/image3.jpg"/></Relationships>
</file>

<file path=ppt/slides/_rels/slide43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1.xml"/><Relationship Id="rId3" Type="http://schemas.openxmlformats.org/officeDocument/2006/relationships/image" Target="../media/image3.jpg"/></Relationships>
</file>

<file path=ppt/slides/_rels/slide43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2.xml"/><Relationship Id="rId3" Type="http://schemas.openxmlformats.org/officeDocument/2006/relationships/image" Target="../media/image3.jpg"/></Relationships>
</file>

<file path=ppt/slides/_rels/slide43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3.xml"/><Relationship Id="rId3" Type="http://schemas.openxmlformats.org/officeDocument/2006/relationships/image" Target="../media/image4.jpg"/></Relationships>
</file>

<file path=ppt/slides/_rels/slide43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4.xml"/><Relationship Id="rId3" Type="http://schemas.openxmlformats.org/officeDocument/2006/relationships/image" Target="../media/image4.jpg"/></Relationships>
</file>

<file path=ppt/slides/_rels/slide43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5.xml"/><Relationship Id="rId3" Type="http://schemas.openxmlformats.org/officeDocument/2006/relationships/image" Target="../media/image4.jpg"/></Relationships>
</file>

<file path=ppt/slides/_rels/slide43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6.xml"/><Relationship Id="rId3" Type="http://schemas.openxmlformats.org/officeDocument/2006/relationships/image" Target="../media/image4.jpg"/></Relationships>
</file>

<file path=ppt/slides/_rels/slide43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7.xml"/><Relationship Id="rId3" Type="http://schemas.openxmlformats.org/officeDocument/2006/relationships/image" Target="../media/image4.jpg"/></Relationships>
</file>

<file path=ppt/slides/_rels/slide43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18.xml"/><Relationship Id="rId3" Type="http://schemas.openxmlformats.org/officeDocument/2006/relationships/image" Target="../media/image4.jpg"/></Relationships>
</file>

<file path=ppt/slides/_rels/slide43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19.xml"/><Relationship Id="rId3" Type="http://schemas.openxmlformats.org/officeDocument/2006/relationships/image" Target="../media/image5.jpg"/></Relationships>
</file>

<file path=ppt/slides/_rels/slide4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2.xml"/><Relationship Id="rId3" Type="http://schemas.openxmlformats.org/officeDocument/2006/relationships/image" Target="../media/image4.jpg"/></Relationships>
</file>

<file path=ppt/slides/_rels/slide43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20.xml"/><Relationship Id="rId3" Type="http://schemas.openxmlformats.org/officeDocument/2006/relationships/image" Target="../media/image5.jpg"/></Relationships>
</file>

<file path=ppt/slides/_rels/slide43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21.xml"/><Relationship Id="rId3" Type="http://schemas.openxmlformats.org/officeDocument/2006/relationships/image" Target="../media/image5.jpg"/></Relationships>
</file>

<file path=ppt/slides/_rels/slide43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22.xml"/><Relationship Id="rId3" Type="http://schemas.openxmlformats.org/officeDocument/2006/relationships/image" Target="../media/image5.jpg"/></Relationships>
</file>

<file path=ppt/slides/_rels/slide43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23.xml"/><Relationship Id="rId3" Type="http://schemas.openxmlformats.org/officeDocument/2006/relationships/image" Target="../media/image5.jpg"/></Relationships>
</file>

<file path=ppt/slides/_rels/slide43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24.xml"/><Relationship Id="rId3" Type="http://schemas.openxmlformats.org/officeDocument/2006/relationships/image" Target="../media/image2.jpg"/></Relationships>
</file>

<file path=ppt/slides/_rels/slide43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25.xml"/><Relationship Id="rId3" Type="http://schemas.openxmlformats.org/officeDocument/2006/relationships/image" Target="../media/image2.jpg"/></Relationships>
</file>

<file path=ppt/slides/_rels/slide43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26.xml"/><Relationship Id="rId3" Type="http://schemas.openxmlformats.org/officeDocument/2006/relationships/image" Target="../media/image2.jpg"/></Relationships>
</file>

<file path=ppt/slides/_rels/slide43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27.xml"/><Relationship Id="rId3" Type="http://schemas.openxmlformats.org/officeDocument/2006/relationships/image" Target="../media/image2.jpg"/></Relationships>
</file>

<file path=ppt/slides/_rels/slide43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28.xml"/><Relationship Id="rId3" Type="http://schemas.openxmlformats.org/officeDocument/2006/relationships/image" Target="../media/image2.jpg"/></Relationships>
</file>

<file path=ppt/slides/_rels/slide43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29.xml"/><Relationship Id="rId3" Type="http://schemas.openxmlformats.org/officeDocument/2006/relationships/image" Target="../media/image2.jpg"/></Relationships>
</file>

<file path=ppt/slides/_rels/slide4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3.xml"/><Relationship Id="rId3" Type="http://schemas.openxmlformats.org/officeDocument/2006/relationships/image" Target="../media/image4.jpg"/></Relationships>
</file>

<file path=ppt/slides/_rels/slide43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30.xml"/><Relationship Id="rId3" Type="http://schemas.openxmlformats.org/officeDocument/2006/relationships/image" Target="../media/image5.jpg"/></Relationships>
</file>

<file path=ppt/slides/_rels/slide43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31.xml"/><Relationship Id="rId3" Type="http://schemas.openxmlformats.org/officeDocument/2006/relationships/image" Target="../media/image5.jpg"/></Relationships>
</file>

<file path=ppt/slides/_rels/slide43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32.xml"/><Relationship Id="rId3" Type="http://schemas.openxmlformats.org/officeDocument/2006/relationships/image" Target="../media/image5.jpg"/></Relationships>
</file>

<file path=ppt/slides/_rels/slide43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33.xml"/><Relationship Id="rId3" Type="http://schemas.openxmlformats.org/officeDocument/2006/relationships/image" Target="../media/image5.jpg"/></Relationships>
</file>

<file path=ppt/slides/_rels/slide43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34.xml"/><Relationship Id="rId3" Type="http://schemas.openxmlformats.org/officeDocument/2006/relationships/image" Target="../media/image5.jpg"/></Relationships>
</file>

<file path=ppt/slides/_rels/slide43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35.xml"/><Relationship Id="rId3" Type="http://schemas.openxmlformats.org/officeDocument/2006/relationships/image" Target="../media/image1.jpg"/></Relationships>
</file>

<file path=ppt/slides/_rels/slide43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36.xml"/><Relationship Id="rId3" Type="http://schemas.openxmlformats.org/officeDocument/2006/relationships/image" Target="../media/image1.jpg"/></Relationships>
</file>

<file path=ppt/slides/_rels/slide43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37.xml"/><Relationship Id="rId3" Type="http://schemas.openxmlformats.org/officeDocument/2006/relationships/image" Target="../media/image1.jpg"/></Relationships>
</file>

<file path=ppt/slides/_rels/slide43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38.xml"/><Relationship Id="rId3" Type="http://schemas.openxmlformats.org/officeDocument/2006/relationships/image" Target="../media/image1.jpg"/></Relationships>
</file>

<file path=ppt/slides/_rels/slide43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39.xml"/><Relationship Id="rId3" Type="http://schemas.openxmlformats.org/officeDocument/2006/relationships/image" Target="../media/image1.jpg"/></Relationships>
</file>

<file path=ppt/slides/_rels/slide4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4.xml"/><Relationship Id="rId3" Type="http://schemas.openxmlformats.org/officeDocument/2006/relationships/image" Target="../media/image5.jpg"/></Relationships>
</file>

<file path=ppt/slides/_rels/slide43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0.xml"/><Relationship Id="rId3" Type="http://schemas.openxmlformats.org/officeDocument/2006/relationships/image" Target="../media/image2.jpg"/></Relationships>
</file>

<file path=ppt/slides/_rels/slide43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1.xml"/><Relationship Id="rId3" Type="http://schemas.openxmlformats.org/officeDocument/2006/relationships/image" Target="../media/image2.jpg"/></Relationships>
</file>

<file path=ppt/slides/_rels/slide43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2.xml"/><Relationship Id="rId3" Type="http://schemas.openxmlformats.org/officeDocument/2006/relationships/image" Target="../media/image2.jpg"/></Relationships>
</file>

<file path=ppt/slides/_rels/slide43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3.xml"/><Relationship Id="rId3" Type="http://schemas.openxmlformats.org/officeDocument/2006/relationships/image" Target="../media/image2.jpg"/></Relationships>
</file>

<file path=ppt/slides/_rels/slide43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4.xml"/><Relationship Id="rId3" Type="http://schemas.openxmlformats.org/officeDocument/2006/relationships/image" Target="../media/image2.jpg"/></Relationships>
</file>

<file path=ppt/slides/_rels/slide43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5.xml"/><Relationship Id="rId3" Type="http://schemas.openxmlformats.org/officeDocument/2006/relationships/image" Target="../media/image3.jpg"/></Relationships>
</file>

<file path=ppt/slides/_rels/slide43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6.xml"/><Relationship Id="rId3" Type="http://schemas.openxmlformats.org/officeDocument/2006/relationships/image" Target="../media/image3.jpg"/></Relationships>
</file>

<file path=ppt/slides/_rels/slide43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7.xml"/><Relationship Id="rId3" Type="http://schemas.openxmlformats.org/officeDocument/2006/relationships/image" Target="../media/image3.jpg"/></Relationships>
</file>

<file path=ppt/slides/_rels/slide43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8.xml"/><Relationship Id="rId3" Type="http://schemas.openxmlformats.org/officeDocument/2006/relationships/image" Target="../media/image3.jpg"/></Relationships>
</file>

<file path=ppt/slides/_rels/slide43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49.xml"/><Relationship Id="rId3" Type="http://schemas.openxmlformats.org/officeDocument/2006/relationships/image" Target="../media/image3.jpg"/></Relationships>
</file>

<file path=ppt/slides/_rels/slide4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5.xml"/><Relationship Id="rId3" Type="http://schemas.openxmlformats.org/officeDocument/2006/relationships/image" Target="../media/image5.jpg"/></Relationships>
</file>

<file path=ppt/slides/_rels/slide43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50.xml"/><Relationship Id="rId3" Type="http://schemas.openxmlformats.org/officeDocument/2006/relationships/image" Target="../media/image4.jpg"/></Relationships>
</file>

<file path=ppt/slides/_rels/slide43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51.xml"/><Relationship Id="rId3" Type="http://schemas.openxmlformats.org/officeDocument/2006/relationships/image" Target="../media/image4.jpg"/></Relationships>
</file>

<file path=ppt/slides/_rels/slide43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52.xml"/><Relationship Id="rId3" Type="http://schemas.openxmlformats.org/officeDocument/2006/relationships/image" Target="../media/image4.jpg"/></Relationships>
</file>

<file path=ppt/slides/_rels/slide43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53.xml"/><Relationship Id="rId3" Type="http://schemas.openxmlformats.org/officeDocument/2006/relationships/image" Target="../media/image4.jpg"/></Relationships>
</file>

<file path=ppt/slides/_rels/slide43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54.xml"/><Relationship Id="rId3" Type="http://schemas.openxmlformats.org/officeDocument/2006/relationships/image" Target="../media/image4.jpg"/></Relationships>
</file>

<file path=ppt/slides/_rels/slide43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55.xml"/><Relationship Id="rId3" Type="http://schemas.openxmlformats.org/officeDocument/2006/relationships/image" Target="../media/image4.jpg"/></Relationships>
</file>

<file path=ppt/slides/_rels/slide43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56.xml"/><Relationship Id="rId3" Type="http://schemas.openxmlformats.org/officeDocument/2006/relationships/image" Target="../media/image5.jpg"/></Relationships>
</file>

<file path=ppt/slides/_rels/slide43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57.xml"/><Relationship Id="rId3" Type="http://schemas.openxmlformats.org/officeDocument/2006/relationships/image" Target="../media/image5.jpg"/></Relationships>
</file>

<file path=ppt/slides/_rels/slide43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58.xml"/><Relationship Id="rId3" Type="http://schemas.openxmlformats.org/officeDocument/2006/relationships/image" Target="../media/image5.jpg"/></Relationships>
</file>

<file path=ppt/slides/_rels/slide43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59.xml"/><Relationship Id="rId3" Type="http://schemas.openxmlformats.org/officeDocument/2006/relationships/image" Target="../media/image5.jpg"/></Relationships>
</file>

<file path=ppt/slides/_rels/slide4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6.xml"/><Relationship Id="rId3" Type="http://schemas.openxmlformats.org/officeDocument/2006/relationships/image" Target="../media/image5.jpg"/></Relationships>
</file>

<file path=ppt/slides/_rels/slide43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60.xml"/><Relationship Id="rId3" Type="http://schemas.openxmlformats.org/officeDocument/2006/relationships/image" Target="../media/image5.jpg"/></Relationships>
</file>

<file path=ppt/slides/_rels/slide43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61.xml"/><Relationship Id="rId3" Type="http://schemas.openxmlformats.org/officeDocument/2006/relationships/image" Target="../media/image2.jpg"/></Relationships>
</file>

<file path=ppt/slides/_rels/slide43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62.xml"/><Relationship Id="rId3" Type="http://schemas.openxmlformats.org/officeDocument/2006/relationships/image" Target="../media/image2.jpg"/></Relationships>
</file>

<file path=ppt/slides/_rels/slide43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63.xml"/><Relationship Id="rId3" Type="http://schemas.openxmlformats.org/officeDocument/2006/relationships/image" Target="../media/image2.jpg"/></Relationships>
</file>

<file path=ppt/slides/_rels/slide43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64.xml"/><Relationship Id="rId3" Type="http://schemas.openxmlformats.org/officeDocument/2006/relationships/image" Target="../media/image2.jpg"/></Relationships>
</file>

<file path=ppt/slides/_rels/slide43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65.xml"/><Relationship Id="rId3" Type="http://schemas.openxmlformats.org/officeDocument/2006/relationships/image" Target="../media/image2.jpg"/></Relationships>
</file>

<file path=ppt/slides/_rels/slide43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66.xml"/><Relationship Id="rId3" Type="http://schemas.openxmlformats.org/officeDocument/2006/relationships/image" Target="../media/image2.jpg"/></Relationships>
</file>

<file path=ppt/slides/_rels/slide43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67.xml"/><Relationship Id="rId3" Type="http://schemas.openxmlformats.org/officeDocument/2006/relationships/image" Target="../media/image5.jpg"/></Relationships>
</file>

<file path=ppt/slides/_rels/slide43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68.xml"/><Relationship Id="rId3" Type="http://schemas.openxmlformats.org/officeDocument/2006/relationships/image" Target="../media/image5.jpg"/></Relationships>
</file>

<file path=ppt/slides/_rels/slide43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69.xml"/><Relationship Id="rId3" Type="http://schemas.openxmlformats.org/officeDocument/2006/relationships/image" Target="../media/image5.jpg"/></Relationships>
</file>

<file path=ppt/slides/_rels/slide4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7.xml"/><Relationship Id="rId3" Type="http://schemas.openxmlformats.org/officeDocument/2006/relationships/image" Target="../media/image5.jpg"/></Relationships>
</file>

<file path=ppt/slides/_rels/slide43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70.xml"/><Relationship Id="rId3" Type="http://schemas.openxmlformats.org/officeDocument/2006/relationships/image" Target="../media/image5.jpg"/></Relationships>
</file>

<file path=ppt/slides/_rels/slide43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71.xml"/><Relationship Id="rId3" Type="http://schemas.openxmlformats.org/officeDocument/2006/relationships/image" Target="../media/image5.jpg"/></Relationships>
</file>

<file path=ppt/slides/_rels/slide43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72.xml"/><Relationship Id="rId3" Type="http://schemas.openxmlformats.org/officeDocument/2006/relationships/image" Target="../media/image1.jpg"/></Relationships>
</file>

<file path=ppt/slides/_rels/slide43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73.xml"/><Relationship Id="rId3" Type="http://schemas.openxmlformats.org/officeDocument/2006/relationships/image" Target="../media/image1.jpg"/></Relationships>
</file>

<file path=ppt/slides/_rels/slide43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74.xml"/><Relationship Id="rId3" Type="http://schemas.openxmlformats.org/officeDocument/2006/relationships/image" Target="../media/image1.jpg"/></Relationships>
</file>

<file path=ppt/slides/_rels/slide43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75.xml"/><Relationship Id="rId3" Type="http://schemas.openxmlformats.org/officeDocument/2006/relationships/image" Target="../media/image1.jpg"/></Relationships>
</file>

<file path=ppt/slides/_rels/slide43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76.xml"/><Relationship Id="rId3" Type="http://schemas.openxmlformats.org/officeDocument/2006/relationships/image" Target="../media/image1.jpg"/></Relationships>
</file>

<file path=ppt/slides/_rels/slide43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77.xml"/><Relationship Id="rId3" Type="http://schemas.openxmlformats.org/officeDocument/2006/relationships/image" Target="../media/image2.jpg"/></Relationships>
</file>

<file path=ppt/slides/_rels/slide43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78.xml"/><Relationship Id="rId3" Type="http://schemas.openxmlformats.org/officeDocument/2006/relationships/image" Target="../media/image2.jpg"/></Relationships>
</file>

<file path=ppt/slides/_rels/slide43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79.xml"/><Relationship Id="rId3" Type="http://schemas.openxmlformats.org/officeDocument/2006/relationships/image" Target="../media/image2.jpg"/></Relationships>
</file>

<file path=ppt/slides/_rels/slide4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8.xml"/><Relationship Id="rId3" Type="http://schemas.openxmlformats.org/officeDocument/2006/relationships/image" Target="../media/image5.jpg"/></Relationships>
</file>

<file path=ppt/slides/_rels/slide43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0.xml"/><Relationship Id="rId3" Type="http://schemas.openxmlformats.org/officeDocument/2006/relationships/image" Target="../media/image2.jpg"/></Relationships>
</file>

<file path=ppt/slides/_rels/slide43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1.xml"/><Relationship Id="rId3" Type="http://schemas.openxmlformats.org/officeDocument/2006/relationships/image" Target="../media/image2.jpg"/></Relationships>
</file>

<file path=ppt/slides/_rels/slide43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2.xml"/><Relationship Id="rId3" Type="http://schemas.openxmlformats.org/officeDocument/2006/relationships/image" Target="../media/image3.jpg"/></Relationships>
</file>

<file path=ppt/slides/_rels/slide43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3.xml"/><Relationship Id="rId3" Type="http://schemas.openxmlformats.org/officeDocument/2006/relationships/image" Target="../media/image3.jpg"/></Relationships>
</file>

<file path=ppt/slides/_rels/slide43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4.xml"/><Relationship Id="rId3" Type="http://schemas.openxmlformats.org/officeDocument/2006/relationships/image" Target="../media/image3.jpg"/></Relationships>
</file>

<file path=ppt/slides/_rels/slide43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5.xml"/><Relationship Id="rId3" Type="http://schemas.openxmlformats.org/officeDocument/2006/relationships/image" Target="../media/image3.jpg"/></Relationships>
</file>

<file path=ppt/slides/_rels/slide43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6.xml"/><Relationship Id="rId3" Type="http://schemas.openxmlformats.org/officeDocument/2006/relationships/image" Target="../media/image3.jpg"/></Relationships>
</file>

<file path=ppt/slides/_rels/slide43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7.xml"/><Relationship Id="rId3" Type="http://schemas.openxmlformats.org/officeDocument/2006/relationships/image" Target="../media/image4.jpg"/></Relationships>
</file>

<file path=ppt/slides/_rels/slide43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8.xml"/><Relationship Id="rId3" Type="http://schemas.openxmlformats.org/officeDocument/2006/relationships/image" Target="../media/image4.jpg"/></Relationships>
</file>

<file path=ppt/slides/_rels/slide43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89.xml"/><Relationship Id="rId3" Type="http://schemas.openxmlformats.org/officeDocument/2006/relationships/image" Target="../media/image4.jpg"/></Relationships>
</file>

<file path=ppt/slides/_rels/slide4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9.xml"/><Relationship Id="rId3" Type="http://schemas.openxmlformats.org/officeDocument/2006/relationships/image" Target="../media/image2.jpg"/></Relationships>
</file>

<file path=ppt/slides/_rels/slide43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90.xml"/><Relationship Id="rId3" Type="http://schemas.openxmlformats.org/officeDocument/2006/relationships/image" Target="../media/image4.jpg"/></Relationships>
</file>

<file path=ppt/slides/_rels/slide43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91.xml"/><Relationship Id="rId3" Type="http://schemas.openxmlformats.org/officeDocument/2006/relationships/image" Target="../media/image4.jpg"/></Relationships>
</file>

<file path=ppt/slides/_rels/slide43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92.xml"/><Relationship Id="rId3" Type="http://schemas.openxmlformats.org/officeDocument/2006/relationships/image" Target="../media/image4.jpg"/></Relationships>
</file>

<file path=ppt/slides/_rels/slide43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93.xml"/><Relationship Id="rId3" Type="http://schemas.openxmlformats.org/officeDocument/2006/relationships/image" Target="../media/image5.jpg"/></Relationships>
</file>

<file path=ppt/slides/_rels/slide43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94.xml"/><Relationship Id="rId3" Type="http://schemas.openxmlformats.org/officeDocument/2006/relationships/image" Target="../media/image5.jpg"/></Relationships>
</file>

<file path=ppt/slides/_rels/slide43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95.xml"/><Relationship Id="rId3" Type="http://schemas.openxmlformats.org/officeDocument/2006/relationships/image" Target="../media/image5.jpg"/></Relationships>
</file>

<file path=ppt/slides/_rels/slide43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96.xml"/><Relationship Id="rId3" Type="http://schemas.openxmlformats.org/officeDocument/2006/relationships/image" Target="../media/image5.jpg"/></Relationships>
</file>

<file path=ppt/slides/_rels/slide43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97.xml"/><Relationship Id="rId3" Type="http://schemas.openxmlformats.org/officeDocument/2006/relationships/image" Target="../media/image5.jpg"/></Relationships>
</file>

<file path=ppt/slides/_rels/slide43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98.xml"/><Relationship Id="rId3" Type="http://schemas.openxmlformats.org/officeDocument/2006/relationships/image" Target="../media/image2.jpg"/></Relationships>
</file>

<file path=ppt/slides/_rels/slide43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399.xml"/><Relationship Id="rId3" Type="http://schemas.openxmlformats.org/officeDocument/2006/relationships/image" Target="../media/image2.jp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1.jpg"/></Relationships>
</file>

<file path=ppt/slides/_rels/slide4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0.xml"/><Relationship Id="rId3" Type="http://schemas.openxmlformats.org/officeDocument/2006/relationships/image" Target="../media/image2.jpg"/></Relationships>
</file>

<file path=ppt/slides/_rels/slide44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00.xml"/><Relationship Id="rId3" Type="http://schemas.openxmlformats.org/officeDocument/2006/relationships/image" Target="../media/image2.jpg"/></Relationships>
</file>

<file path=ppt/slides/_rels/slide44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01.xml"/><Relationship Id="rId3" Type="http://schemas.openxmlformats.org/officeDocument/2006/relationships/image" Target="../media/image2.jpg"/></Relationships>
</file>

<file path=ppt/slides/_rels/slide44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02.xml"/><Relationship Id="rId3" Type="http://schemas.openxmlformats.org/officeDocument/2006/relationships/image" Target="../media/image2.jpg"/></Relationships>
</file>

<file path=ppt/slides/_rels/slide44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03.xml"/><Relationship Id="rId3" Type="http://schemas.openxmlformats.org/officeDocument/2006/relationships/image" Target="../media/image2.jpg"/></Relationships>
</file>

<file path=ppt/slides/_rels/slide44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04.xml"/><Relationship Id="rId3" Type="http://schemas.openxmlformats.org/officeDocument/2006/relationships/image" Target="../media/image5.jpg"/></Relationships>
</file>

<file path=ppt/slides/_rels/slide44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05.xml"/><Relationship Id="rId3" Type="http://schemas.openxmlformats.org/officeDocument/2006/relationships/image" Target="../media/image5.jpg"/></Relationships>
</file>

<file path=ppt/slides/_rels/slide44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06.xml"/><Relationship Id="rId3" Type="http://schemas.openxmlformats.org/officeDocument/2006/relationships/image" Target="../media/image5.jpg"/></Relationships>
</file>

<file path=ppt/slides/_rels/slide44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07.xml"/><Relationship Id="rId3" Type="http://schemas.openxmlformats.org/officeDocument/2006/relationships/image" Target="../media/image5.jpg"/></Relationships>
</file>

<file path=ppt/slides/_rels/slide44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08.xml"/><Relationship Id="rId3" Type="http://schemas.openxmlformats.org/officeDocument/2006/relationships/image" Target="../media/image5.jpg"/></Relationships>
</file>

<file path=ppt/slides/_rels/slide44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09.xml"/><Relationship Id="rId3" Type="http://schemas.openxmlformats.org/officeDocument/2006/relationships/image" Target="../media/image1.jpg"/></Relationships>
</file>

<file path=ppt/slides/_rels/slide4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1.xml"/><Relationship Id="rId3" Type="http://schemas.openxmlformats.org/officeDocument/2006/relationships/image" Target="../media/image2.jpg"/></Relationships>
</file>

<file path=ppt/slides/_rels/slide44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10.xml"/><Relationship Id="rId3" Type="http://schemas.openxmlformats.org/officeDocument/2006/relationships/image" Target="../media/image1.jpg"/></Relationships>
</file>

<file path=ppt/slides/_rels/slide44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11.xml"/><Relationship Id="rId3" Type="http://schemas.openxmlformats.org/officeDocument/2006/relationships/image" Target="../media/image1.jpg"/></Relationships>
</file>

<file path=ppt/slides/_rels/slide44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12.xml"/><Relationship Id="rId3" Type="http://schemas.openxmlformats.org/officeDocument/2006/relationships/image" Target="../media/image1.jpg"/></Relationships>
</file>

<file path=ppt/slides/_rels/slide44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13.xml"/><Relationship Id="rId3" Type="http://schemas.openxmlformats.org/officeDocument/2006/relationships/image" Target="../media/image1.jpg"/></Relationships>
</file>

<file path=ppt/slides/_rels/slide44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14.xml"/><Relationship Id="rId3" Type="http://schemas.openxmlformats.org/officeDocument/2006/relationships/image" Target="../media/image2.jpg"/></Relationships>
</file>

<file path=ppt/slides/_rels/slide44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15.xml"/><Relationship Id="rId3" Type="http://schemas.openxmlformats.org/officeDocument/2006/relationships/image" Target="../media/image2.jpg"/></Relationships>
</file>

<file path=ppt/slides/_rels/slide44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16.xml"/><Relationship Id="rId3" Type="http://schemas.openxmlformats.org/officeDocument/2006/relationships/image" Target="../media/image2.jpg"/></Relationships>
</file>

<file path=ppt/slides/_rels/slide44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17.xml"/><Relationship Id="rId3" Type="http://schemas.openxmlformats.org/officeDocument/2006/relationships/image" Target="../media/image2.jpg"/></Relationships>
</file>

<file path=ppt/slides/_rels/slide44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18.xml"/><Relationship Id="rId3" Type="http://schemas.openxmlformats.org/officeDocument/2006/relationships/image" Target="../media/image2.jpg"/></Relationships>
</file>

<file path=ppt/slides/_rels/slide44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19.xml"/><Relationship Id="rId3" Type="http://schemas.openxmlformats.org/officeDocument/2006/relationships/image" Target="../media/image3.jpg"/></Relationships>
</file>

<file path=ppt/slides/_rels/slide4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.xml"/><Relationship Id="rId3" Type="http://schemas.openxmlformats.org/officeDocument/2006/relationships/image" Target="../media/image2.jpg"/></Relationships>
</file>

<file path=ppt/slides/_rels/slide44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0.xml"/><Relationship Id="rId3" Type="http://schemas.openxmlformats.org/officeDocument/2006/relationships/image" Target="../media/image3.jpg"/></Relationships>
</file>

<file path=ppt/slides/_rels/slide44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1.xml"/><Relationship Id="rId3" Type="http://schemas.openxmlformats.org/officeDocument/2006/relationships/image" Target="../media/image3.jpg"/></Relationships>
</file>

<file path=ppt/slides/_rels/slide44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2.xml"/><Relationship Id="rId3" Type="http://schemas.openxmlformats.org/officeDocument/2006/relationships/image" Target="../media/image3.jpg"/></Relationships>
</file>

<file path=ppt/slides/_rels/slide44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3.xml"/><Relationship Id="rId3" Type="http://schemas.openxmlformats.org/officeDocument/2006/relationships/image" Target="../media/image3.jpg"/></Relationships>
</file>

<file path=ppt/slides/_rels/slide44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4.xml"/><Relationship Id="rId3" Type="http://schemas.openxmlformats.org/officeDocument/2006/relationships/image" Target="../media/image4.jpg"/></Relationships>
</file>

<file path=ppt/slides/_rels/slide44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5.xml"/><Relationship Id="rId3" Type="http://schemas.openxmlformats.org/officeDocument/2006/relationships/image" Target="../media/image4.jpg"/></Relationships>
</file>

<file path=ppt/slides/_rels/slide44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6.xml"/><Relationship Id="rId3" Type="http://schemas.openxmlformats.org/officeDocument/2006/relationships/image" Target="../media/image4.jpg"/></Relationships>
</file>

<file path=ppt/slides/_rels/slide44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7.xml"/><Relationship Id="rId3" Type="http://schemas.openxmlformats.org/officeDocument/2006/relationships/image" Target="../media/image4.jpg"/></Relationships>
</file>

<file path=ppt/slides/_rels/slide44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8.xml"/><Relationship Id="rId3" Type="http://schemas.openxmlformats.org/officeDocument/2006/relationships/image" Target="../media/image4.jpg"/></Relationships>
</file>

<file path=ppt/slides/_rels/slide44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29.xml"/><Relationship Id="rId3" Type="http://schemas.openxmlformats.org/officeDocument/2006/relationships/image" Target="../media/image4.jpg"/></Relationships>
</file>

<file path=ppt/slides/_rels/slide4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3.xml"/><Relationship Id="rId3" Type="http://schemas.openxmlformats.org/officeDocument/2006/relationships/image" Target="../media/image2.jpg"/></Relationships>
</file>

<file path=ppt/slides/_rels/slide44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30.xml"/><Relationship Id="rId3" Type="http://schemas.openxmlformats.org/officeDocument/2006/relationships/image" Target="../media/image5.jpg"/></Relationships>
</file>

<file path=ppt/slides/_rels/slide44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31.xml"/><Relationship Id="rId3" Type="http://schemas.openxmlformats.org/officeDocument/2006/relationships/image" Target="../media/image5.jpg"/></Relationships>
</file>

<file path=ppt/slides/_rels/slide44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32.xml"/><Relationship Id="rId3" Type="http://schemas.openxmlformats.org/officeDocument/2006/relationships/image" Target="../media/image5.jpg"/></Relationships>
</file>

<file path=ppt/slides/_rels/slide44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33.xml"/><Relationship Id="rId3" Type="http://schemas.openxmlformats.org/officeDocument/2006/relationships/image" Target="../media/image5.jpg"/></Relationships>
</file>

<file path=ppt/slides/_rels/slide44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34.xml"/><Relationship Id="rId3" Type="http://schemas.openxmlformats.org/officeDocument/2006/relationships/image" Target="../media/image5.jpg"/></Relationships>
</file>

<file path=ppt/slides/_rels/slide44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35.xml"/><Relationship Id="rId3" Type="http://schemas.openxmlformats.org/officeDocument/2006/relationships/image" Target="../media/image2.jpg"/></Relationships>
</file>

<file path=ppt/slides/_rels/slide44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36.xml"/><Relationship Id="rId3" Type="http://schemas.openxmlformats.org/officeDocument/2006/relationships/image" Target="../media/image2.jpg"/></Relationships>
</file>

<file path=ppt/slides/_rels/slide44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37.xml"/><Relationship Id="rId3" Type="http://schemas.openxmlformats.org/officeDocument/2006/relationships/image" Target="../media/image2.jpg"/></Relationships>
</file>

<file path=ppt/slides/_rels/slide44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38.xml"/><Relationship Id="rId3" Type="http://schemas.openxmlformats.org/officeDocument/2006/relationships/image" Target="../media/image2.jpg"/></Relationships>
</file>

<file path=ppt/slides/_rels/slide44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39.xml"/><Relationship Id="rId3" Type="http://schemas.openxmlformats.org/officeDocument/2006/relationships/image" Target="../media/image2.jpg"/></Relationships>
</file>

<file path=ppt/slides/_rels/slide4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4.xml"/><Relationship Id="rId3" Type="http://schemas.openxmlformats.org/officeDocument/2006/relationships/image" Target="../media/image2.jpg"/></Relationships>
</file>

<file path=ppt/slides/_rels/slide44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40.xml"/><Relationship Id="rId3" Type="http://schemas.openxmlformats.org/officeDocument/2006/relationships/image" Target="../media/image2.jpg"/></Relationships>
</file>

<file path=ppt/slides/_rels/slide44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41.xml"/><Relationship Id="rId3" Type="http://schemas.openxmlformats.org/officeDocument/2006/relationships/image" Target="../media/image5.jpg"/></Relationships>
</file>

<file path=ppt/slides/_rels/slide44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42.xml"/><Relationship Id="rId3" Type="http://schemas.openxmlformats.org/officeDocument/2006/relationships/image" Target="../media/image5.jpg"/></Relationships>
</file>

<file path=ppt/slides/_rels/slide44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43.xml"/><Relationship Id="rId3" Type="http://schemas.openxmlformats.org/officeDocument/2006/relationships/image" Target="../media/image5.jpg"/></Relationships>
</file>

<file path=ppt/slides/_rels/slide44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44.xml"/><Relationship Id="rId3" Type="http://schemas.openxmlformats.org/officeDocument/2006/relationships/image" Target="../media/image5.jpg"/></Relationships>
</file>

<file path=ppt/slides/_rels/slide44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45.xml"/><Relationship Id="rId3" Type="http://schemas.openxmlformats.org/officeDocument/2006/relationships/image" Target="../media/image5.jpg"/></Relationships>
</file>

<file path=ppt/slides/_rels/slide44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46.xml"/><Relationship Id="rId3" Type="http://schemas.openxmlformats.org/officeDocument/2006/relationships/image" Target="../media/image1.jpg"/></Relationships>
</file>

<file path=ppt/slides/_rels/slide44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47.xml"/><Relationship Id="rId3" Type="http://schemas.openxmlformats.org/officeDocument/2006/relationships/image" Target="../media/image1.jpg"/></Relationships>
</file>

<file path=ppt/slides/_rels/slide44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48.xml"/><Relationship Id="rId3" Type="http://schemas.openxmlformats.org/officeDocument/2006/relationships/image" Target="../media/image1.jpg"/></Relationships>
</file>

<file path=ppt/slides/_rels/slide44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49.xml"/><Relationship Id="rId3" Type="http://schemas.openxmlformats.org/officeDocument/2006/relationships/image" Target="../media/image1.jpg"/></Relationships>
</file>

<file path=ppt/slides/_rels/slide4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5.xml"/><Relationship Id="rId3" Type="http://schemas.openxmlformats.org/officeDocument/2006/relationships/image" Target="../media/image5.jpg"/></Relationships>
</file>

<file path=ppt/slides/_rels/slide44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50.xml"/><Relationship Id="rId3" Type="http://schemas.openxmlformats.org/officeDocument/2006/relationships/image" Target="../media/image1.jpg"/></Relationships>
</file>

<file path=ppt/slides/_rels/slide44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51.xml"/><Relationship Id="rId3" Type="http://schemas.openxmlformats.org/officeDocument/2006/relationships/image" Target="../media/image2.jpg"/></Relationships>
</file>

<file path=ppt/slides/_rels/slide44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52.xml"/><Relationship Id="rId3" Type="http://schemas.openxmlformats.org/officeDocument/2006/relationships/image" Target="../media/image2.jpg"/></Relationships>
</file>

<file path=ppt/slides/_rels/slide44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53.xml"/><Relationship Id="rId3" Type="http://schemas.openxmlformats.org/officeDocument/2006/relationships/image" Target="../media/image2.jpg"/></Relationships>
</file>

<file path=ppt/slides/_rels/slide44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54.xml"/><Relationship Id="rId3" Type="http://schemas.openxmlformats.org/officeDocument/2006/relationships/image" Target="../media/image2.jpg"/></Relationships>
</file>

<file path=ppt/slides/_rels/slide44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55.xml"/><Relationship Id="rId3" Type="http://schemas.openxmlformats.org/officeDocument/2006/relationships/image" Target="../media/image2.jpg"/></Relationships>
</file>

<file path=ppt/slides/_rels/slide44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56.xml"/><Relationship Id="rId3" Type="http://schemas.openxmlformats.org/officeDocument/2006/relationships/image" Target="../media/image3.jpg"/></Relationships>
</file>

<file path=ppt/slides/_rels/slide44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57.xml"/><Relationship Id="rId3" Type="http://schemas.openxmlformats.org/officeDocument/2006/relationships/image" Target="../media/image3.jpg"/></Relationships>
</file>

<file path=ppt/slides/_rels/slide44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58.xml"/><Relationship Id="rId3" Type="http://schemas.openxmlformats.org/officeDocument/2006/relationships/image" Target="../media/image3.jpg"/></Relationships>
</file>

<file path=ppt/slides/_rels/slide44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59.xml"/><Relationship Id="rId3" Type="http://schemas.openxmlformats.org/officeDocument/2006/relationships/image" Target="../media/image3.jpg"/></Relationships>
</file>

<file path=ppt/slides/_rels/slide4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6.xml"/><Relationship Id="rId3" Type="http://schemas.openxmlformats.org/officeDocument/2006/relationships/image" Target="../media/image5.jpg"/></Relationships>
</file>

<file path=ppt/slides/_rels/slide44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60.xml"/><Relationship Id="rId3" Type="http://schemas.openxmlformats.org/officeDocument/2006/relationships/image" Target="../media/image3.jpg"/></Relationships>
</file>

<file path=ppt/slides/_rels/slide44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61.xml"/><Relationship Id="rId3" Type="http://schemas.openxmlformats.org/officeDocument/2006/relationships/image" Target="../media/image4.jpg"/></Relationships>
</file>

<file path=ppt/slides/_rels/slide44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62.xml"/><Relationship Id="rId3" Type="http://schemas.openxmlformats.org/officeDocument/2006/relationships/image" Target="../media/image4.jpg"/></Relationships>
</file>

<file path=ppt/slides/_rels/slide44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63.xml"/><Relationship Id="rId3" Type="http://schemas.openxmlformats.org/officeDocument/2006/relationships/image" Target="../media/image4.jpg"/></Relationships>
</file>

<file path=ppt/slides/_rels/slide44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64.xml"/><Relationship Id="rId3" Type="http://schemas.openxmlformats.org/officeDocument/2006/relationships/image" Target="../media/image4.jpg"/></Relationships>
</file>

<file path=ppt/slides/_rels/slide44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65.xml"/><Relationship Id="rId3" Type="http://schemas.openxmlformats.org/officeDocument/2006/relationships/image" Target="../media/image4.jpg"/></Relationships>
</file>

<file path=ppt/slides/_rels/slide44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66.xml"/><Relationship Id="rId3" Type="http://schemas.openxmlformats.org/officeDocument/2006/relationships/image" Target="../media/image4.jpg"/></Relationships>
</file>

<file path=ppt/slides/_rels/slide44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67.xml"/><Relationship Id="rId3" Type="http://schemas.openxmlformats.org/officeDocument/2006/relationships/image" Target="../media/image5.jpg"/></Relationships>
</file>

<file path=ppt/slides/_rels/slide44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68.xml"/><Relationship Id="rId3" Type="http://schemas.openxmlformats.org/officeDocument/2006/relationships/image" Target="../media/image5.jpg"/></Relationships>
</file>

<file path=ppt/slides/_rels/slide44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69.xml"/><Relationship Id="rId3" Type="http://schemas.openxmlformats.org/officeDocument/2006/relationships/image" Target="../media/image5.jpg"/></Relationships>
</file>

<file path=ppt/slides/_rels/slide4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7.xml"/><Relationship Id="rId3" Type="http://schemas.openxmlformats.org/officeDocument/2006/relationships/image" Target="../media/image5.jpg"/></Relationships>
</file>

<file path=ppt/slides/_rels/slide44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70.xml"/><Relationship Id="rId3" Type="http://schemas.openxmlformats.org/officeDocument/2006/relationships/image" Target="../media/image5.jpg"/></Relationships>
</file>

<file path=ppt/slides/_rels/slide44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71.xml"/><Relationship Id="rId3" Type="http://schemas.openxmlformats.org/officeDocument/2006/relationships/image" Target="../media/image5.jpg"/></Relationships>
</file>

<file path=ppt/slides/_rels/slide44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72.xml"/><Relationship Id="rId3" Type="http://schemas.openxmlformats.org/officeDocument/2006/relationships/image" Target="../media/image2.jpg"/></Relationships>
</file>

<file path=ppt/slides/_rels/slide44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73.xml"/><Relationship Id="rId3" Type="http://schemas.openxmlformats.org/officeDocument/2006/relationships/image" Target="../media/image2.jpg"/></Relationships>
</file>

<file path=ppt/slides/_rels/slide44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74.xml"/><Relationship Id="rId3" Type="http://schemas.openxmlformats.org/officeDocument/2006/relationships/image" Target="../media/image2.jpg"/></Relationships>
</file>

<file path=ppt/slides/_rels/slide44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75.xml"/><Relationship Id="rId3" Type="http://schemas.openxmlformats.org/officeDocument/2006/relationships/image" Target="../media/image2.jpg"/></Relationships>
</file>

<file path=ppt/slides/_rels/slide44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76.xml"/><Relationship Id="rId3" Type="http://schemas.openxmlformats.org/officeDocument/2006/relationships/image" Target="../media/image2.jpg"/></Relationships>
</file>

<file path=ppt/slides/_rels/slide44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77.xml"/><Relationship Id="rId3" Type="http://schemas.openxmlformats.org/officeDocument/2006/relationships/image" Target="../media/image2.jpg"/></Relationships>
</file>

<file path=ppt/slides/_rels/slide44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78.xml"/><Relationship Id="rId3" Type="http://schemas.openxmlformats.org/officeDocument/2006/relationships/image" Target="../media/image5.jpg"/></Relationships>
</file>

<file path=ppt/slides/_rels/slide44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79.xml"/><Relationship Id="rId3" Type="http://schemas.openxmlformats.org/officeDocument/2006/relationships/image" Target="../media/image5.jpg"/></Relationships>
</file>

<file path=ppt/slides/_rels/slide4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8.xml"/><Relationship Id="rId3" Type="http://schemas.openxmlformats.org/officeDocument/2006/relationships/image" Target="../media/image5.jpg"/></Relationships>
</file>

<file path=ppt/slides/_rels/slide44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80.xml"/><Relationship Id="rId3" Type="http://schemas.openxmlformats.org/officeDocument/2006/relationships/image" Target="../media/image5.jpg"/></Relationships>
</file>

<file path=ppt/slides/_rels/slide44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81.xml"/><Relationship Id="rId3" Type="http://schemas.openxmlformats.org/officeDocument/2006/relationships/image" Target="../media/image5.jpg"/></Relationships>
</file>

<file path=ppt/slides/_rels/slide44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82.xml"/><Relationship Id="rId3" Type="http://schemas.openxmlformats.org/officeDocument/2006/relationships/image" Target="../media/image5.jpg"/></Relationships>
</file>

<file path=ppt/slides/_rels/slide44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83.xml"/><Relationship Id="rId3" Type="http://schemas.openxmlformats.org/officeDocument/2006/relationships/image" Target="../media/image1.jpg"/></Relationships>
</file>

<file path=ppt/slides/_rels/slide44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84.xml"/><Relationship Id="rId3" Type="http://schemas.openxmlformats.org/officeDocument/2006/relationships/image" Target="../media/image1.jpg"/></Relationships>
</file>

<file path=ppt/slides/_rels/slide44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85.xml"/><Relationship Id="rId3" Type="http://schemas.openxmlformats.org/officeDocument/2006/relationships/image" Target="../media/image1.jpg"/></Relationships>
</file>

<file path=ppt/slides/_rels/slide44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86.xml"/><Relationship Id="rId3" Type="http://schemas.openxmlformats.org/officeDocument/2006/relationships/image" Target="../media/image1.jpg"/></Relationships>
</file>

<file path=ppt/slides/_rels/slide44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87.xml"/><Relationship Id="rId3" Type="http://schemas.openxmlformats.org/officeDocument/2006/relationships/image" Target="../media/image1.jpg"/></Relationships>
</file>

<file path=ppt/slides/_rels/slide44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88.xml"/><Relationship Id="rId3" Type="http://schemas.openxmlformats.org/officeDocument/2006/relationships/image" Target="../media/image2.jpg"/></Relationships>
</file>

<file path=ppt/slides/_rels/slide44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89.xml"/><Relationship Id="rId3" Type="http://schemas.openxmlformats.org/officeDocument/2006/relationships/image" Target="../media/image2.jpg"/></Relationships>
</file>

<file path=ppt/slides/_rels/slide4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9.xml"/><Relationship Id="rId3" Type="http://schemas.openxmlformats.org/officeDocument/2006/relationships/image" Target="../media/image5.jpg"/></Relationships>
</file>

<file path=ppt/slides/_rels/slide44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0.xml"/><Relationship Id="rId3" Type="http://schemas.openxmlformats.org/officeDocument/2006/relationships/image" Target="../media/image2.jpg"/></Relationships>
</file>

<file path=ppt/slides/_rels/slide44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1.xml"/><Relationship Id="rId3" Type="http://schemas.openxmlformats.org/officeDocument/2006/relationships/image" Target="../media/image2.jpg"/></Relationships>
</file>

<file path=ppt/slides/_rels/slide44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2.xml"/><Relationship Id="rId3" Type="http://schemas.openxmlformats.org/officeDocument/2006/relationships/image" Target="../media/image2.jpg"/></Relationships>
</file>

<file path=ppt/slides/_rels/slide44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3.xml"/><Relationship Id="rId3" Type="http://schemas.openxmlformats.org/officeDocument/2006/relationships/image" Target="../media/image3.jpg"/></Relationships>
</file>

<file path=ppt/slides/_rels/slide44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4.xml"/><Relationship Id="rId3" Type="http://schemas.openxmlformats.org/officeDocument/2006/relationships/image" Target="../media/image3.jpg"/></Relationships>
</file>

<file path=ppt/slides/_rels/slide44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5.xml"/><Relationship Id="rId3" Type="http://schemas.openxmlformats.org/officeDocument/2006/relationships/image" Target="../media/image3.jpg"/></Relationships>
</file>

<file path=ppt/slides/_rels/slide44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6.xml"/><Relationship Id="rId3" Type="http://schemas.openxmlformats.org/officeDocument/2006/relationships/image" Target="../media/image3.jpg"/></Relationships>
</file>

<file path=ppt/slides/_rels/slide44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7.xml"/><Relationship Id="rId3" Type="http://schemas.openxmlformats.org/officeDocument/2006/relationships/image" Target="../media/image3.jpg"/></Relationships>
</file>

<file path=ppt/slides/_rels/slide44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8.xml"/><Relationship Id="rId3" Type="http://schemas.openxmlformats.org/officeDocument/2006/relationships/image" Target="../media/image4.jpg"/></Relationships>
</file>

<file path=ppt/slides/_rels/slide44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499.xml"/><Relationship Id="rId3" Type="http://schemas.openxmlformats.org/officeDocument/2006/relationships/image" Target="../media/image4.jp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1.jpg"/></Relationships>
</file>

<file path=ppt/slides/_rels/slide4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0.xml"/><Relationship Id="rId3" Type="http://schemas.openxmlformats.org/officeDocument/2006/relationships/image" Target="../media/image1.jpg"/></Relationships>
</file>

<file path=ppt/slides/_rels/slide45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00.xml"/><Relationship Id="rId3" Type="http://schemas.openxmlformats.org/officeDocument/2006/relationships/image" Target="../media/image4.jpg"/></Relationships>
</file>

<file path=ppt/slides/_rels/slide45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01.xml"/><Relationship Id="rId3" Type="http://schemas.openxmlformats.org/officeDocument/2006/relationships/image" Target="../media/image4.jpg"/></Relationships>
</file>

<file path=ppt/slides/_rels/slide45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02.xml"/><Relationship Id="rId3" Type="http://schemas.openxmlformats.org/officeDocument/2006/relationships/image" Target="../media/image4.jpg"/></Relationships>
</file>

<file path=ppt/slides/_rels/slide45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03.xml"/><Relationship Id="rId3" Type="http://schemas.openxmlformats.org/officeDocument/2006/relationships/image" Target="../media/image4.jpg"/></Relationships>
</file>

<file path=ppt/slides/_rels/slide45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04.xml"/><Relationship Id="rId3" Type="http://schemas.openxmlformats.org/officeDocument/2006/relationships/image" Target="../media/image5.jpg"/></Relationships>
</file>

<file path=ppt/slides/_rels/slide45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05.xml"/><Relationship Id="rId3" Type="http://schemas.openxmlformats.org/officeDocument/2006/relationships/image" Target="../media/image5.jpg"/></Relationships>
</file>

<file path=ppt/slides/_rels/slide45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06.xml"/><Relationship Id="rId3" Type="http://schemas.openxmlformats.org/officeDocument/2006/relationships/image" Target="../media/image5.jpg"/></Relationships>
</file>

<file path=ppt/slides/_rels/slide45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07.xml"/><Relationship Id="rId3" Type="http://schemas.openxmlformats.org/officeDocument/2006/relationships/image" Target="../media/image5.jpg"/></Relationships>
</file>

<file path=ppt/slides/_rels/slide45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08.xml"/><Relationship Id="rId3" Type="http://schemas.openxmlformats.org/officeDocument/2006/relationships/image" Target="../media/image5.jpg"/></Relationships>
</file>

<file path=ppt/slides/_rels/slide45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09.xml"/><Relationship Id="rId3" Type="http://schemas.openxmlformats.org/officeDocument/2006/relationships/image" Target="../media/image2.jpg"/></Relationships>
</file>

<file path=ppt/slides/_rels/slide4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1.xml"/><Relationship Id="rId3" Type="http://schemas.openxmlformats.org/officeDocument/2006/relationships/image" Target="../media/image1.jpg"/></Relationships>
</file>

<file path=ppt/slides/_rels/slide45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10.xml"/><Relationship Id="rId3" Type="http://schemas.openxmlformats.org/officeDocument/2006/relationships/image" Target="../media/image2.jpg"/></Relationships>
</file>

<file path=ppt/slides/_rels/slide45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11.xml"/><Relationship Id="rId3" Type="http://schemas.openxmlformats.org/officeDocument/2006/relationships/image" Target="../media/image2.jpg"/></Relationships>
</file>

<file path=ppt/slides/_rels/slide45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12.xml"/><Relationship Id="rId3" Type="http://schemas.openxmlformats.org/officeDocument/2006/relationships/image" Target="../media/image2.jpg"/></Relationships>
</file>

<file path=ppt/slides/_rels/slide45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13.xml"/><Relationship Id="rId3" Type="http://schemas.openxmlformats.org/officeDocument/2006/relationships/image" Target="../media/image2.jpg"/></Relationships>
</file>

<file path=ppt/slides/_rels/slide45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14.xml"/><Relationship Id="rId3" Type="http://schemas.openxmlformats.org/officeDocument/2006/relationships/image" Target="../media/image2.jpg"/></Relationships>
</file>

<file path=ppt/slides/_rels/slide45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15.xml"/><Relationship Id="rId3" Type="http://schemas.openxmlformats.org/officeDocument/2006/relationships/image" Target="../media/image5.jpg"/></Relationships>
</file>

<file path=ppt/slides/_rels/slide45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16.xml"/><Relationship Id="rId3" Type="http://schemas.openxmlformats.org/officeDocument/2006/relationships/image" Target="../media/image5.jpg"/></Relationships>
</file>

<file path=ppt/slides/_rels/slide45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17.xml"/><Relationship Id="rId3" Type="http://schemas.openxmlformats.org/officeDocument/2006/relationships/image" Target="../media/image5.jpg"/></Relationships>
</file>

<file path=ppt/slides/_rels/slide45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18.xml"/><Relationship Id="rId3" Type="http://schemas.openxmlformats.org/officeDocument/2006/relationships/image" Target="../media/image5.jpg"/></Relationships>
</file>

<file path=ppt/slides/_rels/slide45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19.xml"/><Relationship Id="rId3" Type="http://schemas.openxmlformats.org/officeDocument/2006/relationships/image" Target="../media/image5.jpg"/></Relationships>
</file>

<file path=ppt/slides/_rels/slide4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2.xml"/><Relationship Id="rId3" Type="http://schemas.openxmlformats.org/officeDocument/2006/relationships/image" Target="../media/image1.jpg"/></Relationships>
</file>

<file path=ppt/slides/_rels/slide45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20.xml"/><Relationship Id="rId3" Type="http://schemas.openxmlformats.org/officeDocument/2006/relationships/image" Target="../media/image1.jpg"/></Relationships>
</file>

<file path=ppt/slides/_rels/slide45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21.xml"/><Relationship Id="rId3" Type="http://schemas.openxmlformats.org/officeDocument/2006/relationships/image" Target="../media/image1.jpg"/></Relationships>
</file>

<file path=ppt/slides/_rels/slide45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22.xml"/><Relationship Id="rId3" Type="http://schemas.openxmlformats.org/officeDocument/2006/relationships/image" Target="../media/image1.jpg"/></Relationships>
</file>

<file path=ppt/slides/_rels/slide45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23.xml"/><Relationship Id="rId3" Type="http://schemas.openxmlformats.org/officeDocument/2006/relationships/image" Target="../media/image1.jpg"/></Relationships>
</file>

<file path=ppt/slides/_rels/slide45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24.xml"/><Relationship Id="rId3" Type="http://schemas.openxmlformats.org/officeDocument/2006/relationships/image" Target="../media/image1.jpg"/></Relationships>
</file>

<file path=ppt/slides/_rels/slide45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25.xml"/><Relationship Id="rId3" Type="http://schemas.openxmlformats.org/officeDocument/2006/relationships/image" Target="../media/image2.jpg"/></Relationships>
</file>

<file path=ppt/slides/_rels/slide45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26.xml"/><Relationship Id="rId3" Type="http://schemas.openxmlformats.org/officeDocument/2006/relationships/image" Target="../media/image2.jpg"/></Relationships>
</file>

<file path=ppt/slides/_rels/slide45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27.xml"/><Relationship Id="rId3" Type="http://schemas.openxmlformats.org/officeDocument/2006/relationships/image" Target="../media/image2.jpg"/></Relationships>
</file>

<file path=ppt/slides/_rels/slide45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28.xml"/><Relationship Id="rId3" Type="http://schemas.openxmlformats.org/officeDocument/2006/relationships/image" Target="../media/image2.jpg"/></Relationships>
</file>

<file path=ppt/slides/_rels/slide45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29.xml"/><Relationship Id="rId3" Type="http://schemas.openxmlformats.org/officeDocument/2006/relationships/image" Target="../media/image2.jpg"/></Relationships>
</file>

<file path=ppt/slides/_rels/slide4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3.xml"/><Relationship Id="rId3" Type="http://schemas.openxmlformats.org/officeDocument/2006/relationships/image" Target="../media/image1.jpg"/></Relationships>
</file>

<file path=ppt/slides/_rels/slide45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0.xml"/><Relationship Id="rId3" Type="http://schemas.openxmlformats.org/officeDocument/2006/relationships/image" Target="../media/image3.jpg"/></Relationships>
</file>

<file path=ppt/slides/_rels/slide45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1.xml"/><Relationship Id="rId3" Type="http://schemas.openxmlformats.org/officeDocument/2006/relationships/image" Target="../media/image3.jpg"/></Relationships>
</file>

<file path=ppt/slides/_rels/slide45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2.xml"/><Relationship Id="rId3" Type="http://schemas.openxmlformats.org/officeDocument/2006/relationships/image" Target="../media/image3.jpg"/></Relationships>
</file>

<file path=ppt/slides/_rels/slide45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3.xml"/><Relationship Id="rId3" Type="http://schemas.openxmlformats.org/officeDocument/2006/relationships/image" Target="../media/image3.jpg"/></Relationships>
</file>

<file path=ppt/slides/_rels/slide45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4.xml"/><Relationship Id="rId3" Type="http://schemas.openxmlformats.org/officeDocument/2006/relationships/image" Target="../media/image3.jpg"/></Relationships>
</file>

<file path=ppt/slides/_rels/slide45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5.xml"/><Relationship Id="rId3" Type="http://schemas.openxmlformats.org/officeDocument/2006/relationships/image" Target="../media/image4.jpg"/></Relationships>
</file>

<file path=ppt/slides/_rels/slide45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6.xml"/><Relationship Id="rId3" Type="http://schemas.openxmlformats.org/officeDocument/2006/relationships/image" Target="../media/image4.jpg"/></Relationships>
</file>

<file path=ppt/slides/_rels/slide45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7.xml"/><Relationship Id="rId3" Type="http://schemas.openxmlformats.org/officeDocument/2006/relationships/image" Target="../media/image4.jpg"/></Relationships>
</file>

<file path=ppt/slides/_rels/slide45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8.xml"/><Relationship Id="rId3" Type="http://schemas.openxmlformats.org/officeDocument/2006/relationships/image" Target="../media/image4.jpg"/></Relationships>
</file>

<file path=ppt/slides/_rels/slide45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39.xml"/><Relationship Id="rId3" Type="http://schemas.openxmlformats.org/officeDocument/2006/relationships/image" Target="../media/image4.jpg"/></Relationships>
</file>

<file path=ppt/slides/_rels/slide4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4.xml"/><Relationship Id="rId3" Type="http://schemas.openxmlformats.org/officeDocument/2006/relationships/image" Target="../media/image1.jpg"/></Relationships>
</file>

<file path=ppt/slides/_rels/slide45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40.xml"/><Relationship Id="rId3" Type="http://schemas.openxmlformats.org/officeDocument/2006/relationships/image" Target="../media/image4.jpg"/></Relationships>
</file>

<file path=ppt/slides/_rels/slide45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41.xml"/><Relationship Id="rId3" Type="http://schemas.openxmlformats.org/officeDocument/2006/relationships/image" Target="../media/image5.jpg"/></Relationships>
</file>

<file path=ppt/slides/_rels/slide45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42.xml"/><Relationship Id="rId3" Type="http://schemas.openxmlformats.org/officeDocument/2006/relationships/image" Target="../media/image5.jpg"/></Relationships>
</file>

<file path=ppt/slides/_rels/slide45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43.xml"/><Relationship Id="rId3" Type="http://schemas.openxmlformats.org/officeDocument/2006/relationships/image" Target="../media/image5.jpg"/></Relationships>
</file>

<file path=ppt/slides/_rels/slide45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44.xml"/><Relationship Id="rId3" Type="http://schemas.openxmlformats.org/officeDocument/2006/relationships/image" Target="../media/image5.jpg"/></Relationships>
</file>

<file path=ppt/slides/_rels/slide45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45.xml"/><Relationship Id="rId3" Type="http://schemas.openxmlformats.org/officeDocument/2006/relationships/image" Target="../media/image5.jpg"/></Relationships>
</file>

<file path=ppt/slides/_rels/slide45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46.xml"/><Relationship Id="rId3" Type="http://schemas.openxmlformats.org/officeDocument/2006/relationships/image" Target="../media/image2.jpg"/></Relationships>
</file>

<file path=ppt/slides/_rels/slide45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47.xml"/><Relationship Id="rId3" Type="http://schemas.openxmlformats.org/officeDocument/2006/relationships/image" Target="../media/image2.jpg"/></Relationships>
</file>

<file path=ppt/slides/_rels/slide45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48.xml"/><Relationship Id="rId3" Type="http://schemas.openxmlformats.org/officeDocument/2006/relationships/image" Target="../media/image2.jpg"/></Relationships>
</file>

<file path=ppt/slides/_rels/slide45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49.xml"/><Relationship Id="rId3" Type="http://schemas.openxmlformats.org/officeDocument/2006/relationships/image" Target="../media/image2.jpg"/></Relationships>
</file>

<file path=ppt/slides/_rels/slide4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5.xml"/><Relationship Id="rId3" Type="http://schemas.openxmlformats.org/officeDocument/2006/relationships/image" Target="../media/image2.jpg"/></Relationships>
</file>

<file path=ppt/slides/_rels/slide45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50.xml"/><Relationship Id="rId3" Type="http://schemas.openxmlformats.org/officeDocument/2006/relationships/image" Target="../media/image2.jpg"/></Relationships>
</file>

<file path=ppt/slides/_rels/slide45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51.xml"/><Relationship Id="rId3" Type="http://schemas.openxmlformats.org/officeDocument/2006/relationships/image" Target="../media/image2.jpg"/></Relationships>
</file>

<file path=ppt/slides/_rels/slide45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52.xml"/><Relationship Id="rId3" Type="http://schemas.openxmlformats.org/officeDocument/2006/relationships/image" Target="../media/image5.jpg"/></Relationships>
</file>

<file path=ppt/slides/_rels/slide45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53.xml"/><Relationship Id="rId3" Type="http://schemas.openxmlformats.org/officeDocument/2006/relationships/image" Target="../media/image5.jpg"/></Relationships>
</file>

<file path=ppt/slides/_rels/slide45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54.xml"/><Relationship Id="rId3" Type="http://schemas.openxmlformats.org/officeDocument/2006/relationships/image" Target="../media/image5.jpg"/></Relationships>
</file>

<file path=ppt/slides/_rels/slide45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55.xml"/><Relationship Id="rId3" Type="http://schemas.openxmlformats.org/officeDocument/2006/relationships/image" Target="../media/image5.jpg"/></Relationships>
</file>

<file path=ppt/slides/_rels/slide45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56.xml"/><Relationship Id="rId3" Type="http://schemas.openxmlformats.org/officeDocument/2006/relationships/image" Target="../media/image5.jpg"/></Relationships>
</file>

<file path=ppt/slides/_rels/slide45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57.xml"/><Relationship Id="rId3" Type="http://schemas.openxmlformats.org/officeDocument/2006/relationships/image" Target="../media/image1.jpg"/></Relationships>
</file>

<file path=ppt/slides/_rels/slide45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58.xml"/><Relationship Id="rId3" Type="http://schemas.openxmlformats.org/officeDocument/2006/relationships/image" Target="../media/image1.jpg"/></Relationships>
</file>

<file path=ppt/slides/_rels/slide45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59.xml"/><Relationship Id="rId3" Type="http://schemas.openxmlformats.org/officeDocument/2006/relationships/image" Target="../media/image1.jpg"/></Relationships>
</file>

<file path=ppt/slides/_rels/slide4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6.xml"/><Relationship Id="rId3" Type="http://schemas.openxmlformats.org/officeDocument/2006/relationships/image" Target="../media/image2.jpg"/></Relationships>
</file>

<file path=ppt/slides/_rels/slide45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60.xml"/><Relationship Id="rId3" Type="http://schemas.openxmlformats.org/officeDocument/2006/relationships/image" Target="../media/image1.jpg"/></Relationships>
</file>

<file path=ppt/slides/_rels/slide45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61.xml"/><Relationship Id="rId3" Type="http://schemas.openxmlformats.org/officeDocument/2006/relationships/image" Target="../media/image1.jpg"/></Relationships>
</file>

<file path=ppt/slides/_rels/slide45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62.xml"/><Relationship Id="rId3" Type="http://schemas.openxmlformats.org/officeDocument/2006/relationships/image" Target="../media/image2.jpg"/></Relationships>
</file>

<file path=ppt/slides/_rels/slide45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63.xml"/><Relationship Id="rId3" Type="http://schemas.openxmlformats.org/officeDocument/2006/relationships/image" Target="../media/image2.jpg"/></Relationships>
</file>

<file path=ppt/slides/_rels/slide45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64.xml"/><Relationship Id="rId3" Type="http://schemas.openxmlformats.org/officeDocument/2006/relationships/image" Target="../media/image2.jpg"/></Relationships>
</file>

<file path=ppt/slides/_rels/slide45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65.xml"/><Relationship Id="rId3" Type="http://schemas.openxmlformats.org/officeDocument/2006/relationships/image" Target="../media/image2.jpg"/></Relationships>
</file>

<file path=ppt/slides/_rels/slide45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66.xml"/><Relationship Id="rId3" Type="http://schemas.openxmlformats.org/officeDocument/2006/relationships/image" Target="../media/image2.jpg"/></Relationships>
</file>

<file path=ppt/slides/_rels/slide45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67.xml"/><Relationship Id="rId3" Type="http://schemas.openxmlformats.org/officeDocument/2006/relationships/image" Target="../media/image3.jpg"/></Relationships>
</file>

<file path=ppt/slides/_rels/slide45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68.xml"/><Relationship Id="rId3" Type="http://schemas.openxmlformats.org/officeDocument/2006/relationships/image" Target="../media/image3.jpg"/></Relationships>
</file>

<file path=ppt/slides/_rels/slide45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69.xml"/><Relationship Id="rId3" Type="http://schemas.openxmlformats.org/officeDocument/2006/relationships/image" Target="../media/image3.jpg"/></Relationships>
</file>

<file path=ppt/slides/_rels/slide4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7.xml"/><Relationship Id="rId3" Type="http://schemas.openxmlformats.org/officeDocument/2006/relationships/image" Target="../media/image2.jpg"/></Relationships>
</file>

<file path=ppt/slides/_rels/slide45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70.xml"/><Relationship Id="rId3" Type="http://schemas.openxmlformats.org/officeDocument/2006/relationships/image" Target="../media/image3.jpg"/></Relationships>
</file>

<file path=ppt/slides/_rels/slide45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71.xml"/><Relationship Id="rId3" Type="http://schemas.openxmlformats.org/officeDocument/2006/relationships/image" Target="../media/image3.jpg"/></Relationships>
</file>

<file path=ppt/slides/_rels/slide45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72.xml"/><Relationship Id="rId3" Type="http://schemas.openxmlformats.org/officeDocument/2006/relationships/image" Target="../media/image4.jpg"/></Relationships>
</file>

<file path=ppt/slides/_rels/slide45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73.xml"/><Relationship Id="rId3" Type="http://schemas.openxmlformats.org/officeDocument/2006/relationships/image" Target="../media/image4.jpg"/></Relationships>
</file>

<file path=ppt/slides/_rels/slide45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74.xml"/><Relationship Id="rId3" Type="http://schemas.openxmlformats.org/officeDocument/2006/relationships/image" Target="../media/image4.jpg"/></Relationships>
</file>

<file path=ppt/slides/_rels/slide45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75.xml"/><Relationship Id="rId3" Type="http://schemas.openxmlformats.org/officeDocument/2006/relationships/image" Target="../media/image4.jpg"/></Relationships>
</file>

<file path=ppt/slides/_rels/slide45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76.xml"/><Relationship Id="rId3" Type="http://schemas.openxmlformats.org/officeDocument/2006/relationships/image" Target="../media/image4.jpg"/></Relationships>
</file>

<file path=ppt/slides/_rels/slide45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77.xml"/><Relationship Id="rId3" Type="http://schemas.openxmlformats.org/officeDocument/2006/relationships/image" Target="../media/image4.jpg"/></Relationships>
</file>

<file path=ppt/slides/_rels/slide45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78.xml"/><Relationship Id="rId3" Type="http://schemas.openxmlformats.org/officeDocument/2006/relationships/image" Target="../media/image5.jpg"/></Relationships>
</file>

<file path=ppt/slides/_rels/slide45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79.xml"/><Relationship Id="rId3" Type="http://schemas.openxmlformats.org/officeDocument/2006/relationships/image" Target="../media/image5.jpg"/></Relationships>
</file>

<file path=ppt/slides/_rels/slide4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8.xml"/><Relationship Id="rId3" Type="http://schemas.openxmlformats.org/officeDocument/2006/relationships/image" Target="../media/image2.jpg"/></Relationships>
</file>

<file path=ppt/slides/_rels/slide45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80.xml"/><Relationship Id="rId3" Type="http://schemas.openxmlformats.org/officeDocument/2006/relationships/image" Target="../media/image5.jpg"/></Relationships>
</file>

<file path=ppt/slides/_rels/slide45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81.xml"/><Relationship Id="rId3" Type="http://schemas.openxmlformats.org/officeDocument/2006/relationships/image" Target="../media/image5.jpg"/></Relationships>
</file>

<file path=ppt/slides/_rels/slide45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82.xml"/><Relationship Id="rId3" Type="http://schemas.openxmlformats.org/officeDocument/2006/relationships/image" Target="../media/image5.jpg"/></Relationships>
</file>

<file path=ppt/slides/_rels/slide45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83.xml"/><Relationship Id="rId3" Type="http://schemas.openxmlformats.org/officeDocument/2006/relationships/image" Target="../media/image2.jpg"/></Relationships>
</file>

<file path=ppt/slides/_rels/slide45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84.xml"/><Relationship Id="rId3" Type="http://schemas.openxmlformats.org/officeDocument/2006/relationships/image" Target="../media/image2.jpg"/></Relationships>
</file>

<file path=ppt/slides/_rels/slide45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85.xml"/><Relationship Id="rId3" Type="http://schemas.openxmlformats.org/officeDocument/2006/relationships/image" Target="../media/image2.jpg"/></Relationships>
</file>

<file path=ppt/slides/_rels/slide45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86.xml"/><Relationship Id="rId3" Type="http://schemas.openxmlformats.org/officeDocument/2006/relationships/image" Target="../media/image2.jpg"/></Relationships>
</file>

<file path=ppt/slides/_rels/slide45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87.xml"/><Relationship Id="rId3" Type="http://schemas.openxmlformats.org/officeDocument/2006/relationships/image" Target="../media/image2.jpg"/></Relationships>
</file>

<file path=ppt/slides/_rels/slide45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88.xml"/><Relationship Id="rId3" Type="http://schemas.openxmlformats.org/officeDocument/2006/relationships/image" Target="../media/image2.jpg"/></Relationships>
</file>

<file path=ppt/slides/_rels/slide45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89.xml"/><Relationship Id="rId3" Type="http://schemas.openxmlformats.org/officeDocument/2006/relationships/image" Target="../media/image5.jpg"/></Relationships>
</file>

<file path=ppt/slides/_rels/slide4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9.xml"/><Relationship Id="rId3" Type="http://schemas.openxmlformats.org/officeDocument/2006/relationships/image" Target="../media/image2.jpg"/></Relationships>
</file>

<file path=ppt/slides/_rels/slide45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90.xml"/><Relationship Id="rId3" Type="http://schemas.openxmlformats.org/officeDocument/2006/relationships/image" Target="../media/image5.jpg"/></Relationships>
</file>

<file path=ppt/slides/_rels/slide45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91.xml"/><Relationship Id="rId3" Type="http://schemas.openxmlformats.org/officeDocument/2006/relationships/image" Target="../media/image5.jpg"/></Relationships>
</file>

<file path=ppt/slides/_rels/slide45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92.xml"/><Relationship Id="rId3" Type="http://schemas.openxmlformats.org/officeDocument/2006/relationships/image" Target="../media/image5.jpg"/></Relationships>
</file>

<file path=ppt/slides/_rels/slide45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93.xml"/><Relationship Id="rId3" Type="http://schemas.openxmlformats.org/officeDocument/2006/relationships/image" Target="../media/image5.jpg"/></Relationships>
</file>

<file path=ppt/slides/_rels/slide45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94.xml"/><Relationship Id="rId3" Type="http://schemas.openxmlformats.org/officeDocument/2006/relationships/image" Target="../media/image1.jpg"/></Relationships>
</file>

<file path=ppt/slides/_rels/slide45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95.xml"/><Relationship Id="rId3" Type="http://schemas.openxmlformats.org/officeDocument/2006/relationships/image" Target="../media/image1.jpg"/></Relationships>
</file>

<file path=ppt/slides/_rels/slide45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96.xml"/><Relationship Id="rId3" Type="http://schemas.openxmlformats.org/officeDocument/2006/relationships/image" Target="../media/image1.jpg"/></Relationships>
</file>

<file path=ppt/slides/_rels/slide45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97.xml"/><Relationship Id="rId3" Type="http://schemas.openxmlformats.org/officeDocument/2006/relationships/image" Target="../media/image1.jpg"/></Relationships>
</file>

<file path=ppt/slides/_rels/slide45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98.xml"/><Relationship Id="rId3" Type="http://schemas.openxmlformats.org/officeDocument/2006/relationships/image" Target="../media/image1.jpg"/></Relationships>
</file>

<file path=ppt/slides/_rels/slide45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599.xml"/><Relationship Id="rId3" Type="http://schemas.openxmlformats.org/officeDocument/2006/relationships/image" Target="../media/image2.jp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jpg"/></Relationships>
</file>

<file path=ppt/slides/_rels/slide4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.xml"/><Relationship Id="rId3" Type="http://schemas.openxmlformats.org/officeDocument/2006/relationships/image" Target="../media/image3.jpg"/></Relationships>
</file>

<file path=ppt/slides/_rels/slide46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0.xml"/><Relationship Id="rId3" Type="http://schemas.openxmlformats.org/officeDocument/2006/relationships/image" Target="../media/image2.jpg"/></Relationships>
</file>

<file path=ppt/slides/_rels/slide46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1.xml"/><Relationship Id="rId3" Type="http://schemas.openxmlformats.org/officeDocument/2006/relationships/image" Target="../media/image2.jpg"/></Relationships>
</file>

<file path=ppt/slides/_rels/slide46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2.xml"/><Relationship Id="rId3" Type="http://schemas.openxmlformats.org/officeDocument/2006/relationships/image" Target="../media/image2.jpg"/></Relationships>
</file>

<file path=ppt/slides/_rels/slide46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3.xml"/><Relationship Id="rId3" Type="http://schemas.openxmlformats.org/officeDocument/2006/relationships/image" Target="../media/image2.jpg"/></Relationships>
</file>

<file path=ppt/slides/_rels/slide46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4.xml"/><Relationship Id="rId3" Type="http://schemas.openxmlformats.org/officeDocument/2006/relationships/image" Target="../media/image3.jpg"/></Relationships>
</file>

<file path=ppt/slides/_rels/slide46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5.xml"/><Relationship Id="rId3" Type="http://schemas.openxmlformats.org/officeDocument/2006/relationships/image" Target="../media/image3.jpg"/></Relationships>
</file>

<file path=ppt/slides/_rels/slide46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6.xml"/><Relationship Id="rId3" Type="http://schemas.openxmlformats.org/officeDocument/2006/relationships/image" Target="../media/image3.jpg"/></Relationships>
</file>

<file path=ppt/slides/_rels/slide46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7.xml"/><Relationship Id="rId3" Type="http://schemas.openxmlformats.org/officeDocument/2006/relationships/image" Target="../media/image3.jpg"/></Relationships>
</file>

<file path=ppt/slides/_rels/slide46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8.xml"/><Relationship Id="rId3" Type="http://schemas.openxmlformats.org/officeDocument/2006/relationships/image" Target="../media/image3.jpg"/></Relationships>
</file>

<file path=ppt/slides/_rels/slide46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09.xml"/><Relationship Id="rId3" Type="http://schemas.openxmlformats.org/officeDocument/2006/relationships/image" Target="../media/image4.jpg"/></Relationships>
</file>

<file path=ppt/slides/_rels/slide4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1.xml"/><Relationship Id="rId3" Type="http://schemas.openxmlformats.org/officeDocument/2006/relationships/image" Target="../media/image3.jpg"/></Relationships>
</file>

<file path=ppt/slides/_rels/slide46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10.xml"/><Relationship Id="rId3" Type="http://schemas.openxmlformats.org/officeDocument/2006/relationships/image" Target="../media/image4.jpg"/></Relationships>
</file>

<file path=ppt/slides/_rels/slide46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11.xml"/><Relationship Id="rId3" Type="http://schemas.openxmlformats.org/officeDocument/2006/relationships/image" Target="../media/image4.jpg"/></Relationships>
</file>

<file path=ppt/slides/_rels/slide46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12.xml"/><Relationship Id="rId3" Type="http://schemas.openxmlformats.org/officeDocument/2006/relationships/image" Target="../media/image4.jpg"/></Relationships>
</file>

<file path=ppt/slides/_rels/slide46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13.xml"/><Relationship Id="rId3" Type="http://schemas.openxmlformats.org/officeDocument/2006/relationships/image" Target="../media/image4.jpg"/></Relationships>
</file>

<file path=ppt/slides/_rels/slide46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14.xml"/><Relationship Id="rId3" Type="http://schemas.openxmlformats.org/officeDocument/2006/relationships/image" Target="../media/image4.jpg"/></Relationships>
</file>

<file path=ppt/slides/_rels/slide46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15.xml"/><Relationship Id="rId3" Type="http://schemas.openxmlformats.org/officeDocument/2006/relationships/image" Target="../media/image5.jpg"/></Relationships>
</file>

<file path=ppt/slides/_rels/slide46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16.xml"/><Relationship Id="rId3" Type="http://schemas.openxmlformats.org/officeDocument/2006/relationships/image" Target="../media/image5.jpg"/></Relationships>
</file>

<file path=ppt/slides/_rels/slide46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17.xml"/><Relationship Id="rId3" Type="http://schemas.openxmlformats.org/officeDocument/2006/relationships/image" Target="../media/image5.jpg"/></Relationships>
</file>

<file path=ppt/slides/_rels/slide46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18.xml"/><Relationship Id="rId3" Type="http://schemas.openxmlformats.org/officeDocument/2006/relationships/image" Target="../media/image5.jpg"/></Relationships>
</file>

<file path=ppt/slides/_rels/slide46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19.xml"/><Relationship Id="rId3" Type="http://schemas.openxmlformats.org/officeDocument/2006/relationships/image" Target="../media/image5.jpg"/></Relationships>
</file>

<file path=ppt/slides/_rels/slide4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2.xml"/><Relationship Id="rId3" Type="http://schemas.openxmlformats.org/officeDocument/2006/relationships/image" Target="../media/image3.jpg"/></Relationships>
</file>

<file path=ppt/slides/_rels/slide46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20.xml"/><Relationship Id="rId3" Type="http://schemas.openxmlformats.org/officeDocument/2006/relationships/image" Target="../media/image2.jpg"/></Relationships>
</file>

<file path=ppt/slides/_rels/slide46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21.xml"/><Relationship Id="rId3" Type="http://schemas.openxmlformats.org/officeDocument/2006/relationships/image" Target="../media/image2.jpg"/></Relationships>
</file>

<file path=ppt/slides/_rels/slide46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22.xml"/><Relationship Id="rId3" Type="http://schemas.openxmlformats.org/officeDocument/2006/relationships/image" Target="../media/image2.jpg"/></Relationships>
</file>

<file path=ppt/slides/_rels/slide46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23.xml"/><Relationship Id="rId3" Type="http://schemas.openxmlformats.org/officeDocument/2006/relationships/image" Target="../media/image2.jpg"/></Relationships>
</file>

<file path=ppt/slides/_rels/slide46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24.xml"/><Relationship Id="rId3" Type="http://schemas.openxmlformats.org/officeDocument/2006/relationships/image" Target="../media/image2.jpg"/></Relationships>
</file>

<file path=ppt/slides/_rels/slide46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25.xml"/><Relationship Id="rId3" Type="http://schemas.openxmlformats.org/officeDocument/2006/relationships/image" Target="../media/image2.jpg"/></Relationships>
</file>

<file path=ppt/slides/_rels/slide46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26.xml"/><Relationship Id="rId3" Type="http://schemas.openxmlformats.org/officeDocument/2006/relationships/image" Target="../media/image5.jpg"/></Relationships>
</file>

<file path=ppt/slides/_rels/slide46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27.xml"/><Relationship Id="rId3" Type="http://schemas.openxmlformats.org/officeDocument/2006/relationships/image" Target="../media/image5.jpg"/></Relationships>
</file>

<file path=ppt/slides/_rels/slide46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28.xml"/><Relationship Id="rId3" Type="http://schemas.openxmlformats.org/officeDocument/2006/relationships/image" Target="../media/image5.jpg"/></Relationships>
</file>

<file path=ppt/slides/_rels/slide46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29.xml"/><Relationship Id="rId3" Type="http://schemas.openxmlformats.org/officeDocument/2006/relationships/image" Target="../media/image5.jpg"/></Relationships>
</file>

<file path=ppt/slides/_rels/slide4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3.xml"/><Relationship Id="rId3" Type="http://schemas.openxmlformats.org/officeDocument/2006/relationships/image" Target="../media/image3.jpg"/></Relationships>
</file>

<file path=ppt/slides/_rels/slide46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30.xml"/><Relationship Id="rId3" Type="http://schemas.openxmlformats.org/officeDocument/2006/relationships/image" Target="../media/image5.jpg"/></Relationships>
</file>

<file path=ppt/slides/_rels/slide46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31.xml"/><Relationship Id="rId3" Type="http://schemas.openxmlformats.org/officeDocument/2006/relationships/image" Target="../media/image1.jpg"/></Relationships>
</file>

<file path=ppt/slides/_rels/slide46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32.xml"/><Relationship Id="rId3" Type="http://schemas.openxmlformats.org/officeDocument/2006/relationships/image" Target="../media/image1.jpg"/></Relationships>
</file>

<file path=ppt/slides/_rels/slide46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33.xml"/><Relationship Id="rId3" Type="http://schemas.openxmlformats.org/officeDocument/2006/relationships/image" Target="../media/image1.jpg"/></Relationships>
</file>

<file path=ppt/slides/_rels/slide46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34.xml"/><Relationship Id="rId3" Type="http://schemas.openxmlformats.org/officeDocument/2006/relationships/image" Target="../media/image1.jpg"/></Relationships>
</file>

<file path=ppt/slides/_rels/slide46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35.xml"/><Relationship Id="rId3" Type="http://schemas.openxmlformats.org/officeDocument/2006/relationships/image" Target="../media/image1.jpg"/></Relationships>
</file>

<file path=ppt/slides/_rels/slide46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36.xml"/><Relationship Id="rId3" Type="http://schemas.openxmlformats.org/officeDocument/2006/relationships/image" Target="../media/image2.jpg"/></Relationships>
</file>

<file path=ppt/slides/_rels/slide46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37.xml"/><Relationship Id="rId3" Type="http://schemas.openxmlformats.org/officeDocument/2006/relationships/image" Target="../media/image2.jpg"/></Relationships>
</file>

<file path=ppt/slides/_rels/slide46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38.xml"/><Relationship Id="rId3" Type="http://schemas.openxmlformats.org/officeDocument/2006/relationships/image" Target="../media/image2.jpg"/></Relationships>
</file>

<file path=ppt/slides/_rels/slide46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39.xml"/><Relationship Id="rId3" Type="http://schemas.openxmlformats.org/officeDocument/2006/relationships/image" Target="../media/image2.jpg"/></Relationships>
</file>

<file path=ppt/slides/_rels/slide4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.xml"/><Relationship Id="rId3" Type="http://schemas.openxmlformats.org/officeDocument/2006/relationships/image" Target="../media/image3.jpg"/></Relationships>
</file>

<file path=ppt/slides/_rels/slide46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0.xml"/><Relationship Id="rId3" Type="http://schemas.openxmlformats.org/officeDocument/2006/relationships/image" Target="../media/image2.jpg"/></Relationships>
</file>

<file path=ppt/slides/_rels/slide46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1.xml"/><Relationship Id="rId3" Type="http://schemas.openxmlformats.org/officeDocument/2006/relationships/image" Target="../media/image3.jpg"/></Relationships>
</file>

<file path=ppt/slides/_rels/slide46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2.xml"/><Relationship Id="rId3" Type="http://schemas.openxmlformats.org/officeDocument/2006/relationships/image" Target="../media/image3.jpg"/></Relationships>
</file>

<file path=ppt/slides/_rels/slide46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3.xml"/><Relationship Id="rId3" Type="http://schemas.openxmlformats.org/officeDocument/2006/relationships/image" Target="../media/image3.jpg"/></Relationships>
</file>

<file path=ppt/slides/_rels/slide46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4.xml"/><Relationship Id="rId3" Type="http://schemas.openxmlformats.org/officeDocument/2006/relationships/image" Target="../media/image3.jpg"/></Relationships>
</file>

<file path=ppt/slides/_rels/slide46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5.xml"/><Relationship Id="rId3" Type="http://schemas.openxmlformats.org/officeDocument/2006/relationships/image" Target="../media/image3.jpg"/></Relationships>
</file>

<file path=ppt/slides/_rels/slide46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6.xml"/><Relationship Id="rId3" Type="http://schemas.openxmlformats.org/officeDocument/2006/relationships/image" Target="../media/image4.jpg"/></Relationships>
</file>

<file path=ppt/slides/_rels/slide46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7.xml"/><Relationship Id="rId3" Type="http://schemas.openxmlformats.org/officeDocument/2006/relationships/image" Target="../media/image4.jpg"/></Relationships>
</file>

<file path=ppt/slides/_rels/slide46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8.xml"/><Relationship Id="rId3" Type="http://schemas.openxmlformats.org/officeDocument/2006/relationships/image" Target="../media/image4.jpg"/></Relationships>
</file>

<file path=ppt/slides/_rels/slide46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49.xml"/><Relationship Id="rId3" Type="http://schemas.openxmlformats.org/officeDocument/2006/relationships/image" Target="../media/image4.jpg"/></Relationships>
</file>

<file path=ppt/slides/_rels/slide4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5.xml"/><Relationship Id="rId3" Type="http://schemas.openxmlformats.org/officeDocument/2006/relationships/image" Target="../media/image4.jpg"/></Relationships>
</file>

<file path=ppt/slides/_rels/slide46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50.xml"/><Relationship Id="rId3" Type="http://schemas.openxmlformats.org/officeDocument/2006/relationships/image" Target="../media/image4.jpg"/></Relationships>
</file>

<file path=ppt/slides/_rels/slide46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51.xml"/><Relationship Id="rId3" Type="http://schemas.openxmlformats.org/officeDocument/2006/relationships/image" Target="../media/image4.jpg"/></Relationships>
</file>

<file path=ppt/slides/_rels/slide46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52.xml"/><Relationship Id="rId3" Type="http://schemas.openxmlformats.org/officeDocument/2006/relationships/image" Target="../media/image5.jpg"/></Relationships>
</file>

<file path=ppt/slides/_rels/slide46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53.xml"/><Relationship Id="rId3" Type="http://schemas.openxmlformats.org/officeDocument/2006/relationships/image" Target="../media/image5.jpg"/></Relationships>
</file>

<file path=ppt/slides/_rels/slide46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54.xml"/><Relationship Id="rId3" Type="http://schemas.openxmlformats.org/officeDocument/2006/relationships/image" Target="../media/image5.jpg"/></Relationships>
</file>

<file path=ppt/slides/_rels/slide46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55.xml"/><Relationship Id="rId3" Type="http://schemas.openxmlformats.org/officeDocument/2006/relationships/image" Target="../media/image5.jpg"/></Relationships>
</file>

<file path=ppt/slides/_rels/slide46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56.xml"/><Relationship Id="rId3" Type="http://schemas.openxmlformats.org/officeDocument/2006/relationships/image" Target="../media/image5.jpg"/></Relationships>
</file>

<file path=ppt/slides/_rels/slide46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57.xml"/><Relationship Id="rId3" Type="http://schemas.openxmlformats.org/officeDocument/2006/relationships/image" Target="../media/image2.jpg"/></Relationships>
</file>

<file path=ppt/slides/_rels/slide46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58.xml"/><Relationship Id="rId3" Type="http://schemas.openxmlformats.org/officeDocument/2006/relationships/image" Target="../media/image2.jpg"/></Relationships>
</file>

<file path=ppt/slides/_rels/slide46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59.xml"/><Relationship Id="rId3" Type="http://schemas.openxmlformats.org/officeDocument/2006/relationships/image" Target="../media/image2.jpg"/></Relationships>
</file>

<file path=ppt/slides/_rels/slide4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6.xml"/><Relationship Id="rId3" Type="http://schemas.openxmlformats.org/officeDocument/2006/relationships/image" Target="../media/image4.jpg"/></Relationships>
</file>

<file path=ppt/slides/_rels/slide46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60.xml"/><Relationship Id="rId3" Type="http://schemas.openxmlformats.org/officeDocument/2006/relationships/image" Target="../media/image2.jpg"/></Relationships>
</file>

<file path=ppt/slides/_rels/slide46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61.xml"/><Relationship Id="rId3" Type="http://schemas.openxmlformats.org/officeDocument/2006/relationships/image" Target="../media/image2.jpg"/></Relationships>
</file>

<file path=ppt/slides/_rels/slide46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62.xml"/><Relationship Id="rId3" Type="http://schemas.openxmlformats.org/officeDocument/2006/relationships/image" Target="../media/image2.jpg"/></Relationships>
</file>

<file path=ppt/slides/_rels/slide46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63.xml"/><Relationship Id="rId3" Type="http://schemas.openxmlformats.org/officeDocument/2006/relationships/image" Target="../media/image5.jpg"/></Relationships>
</file>

<file path=ppt/slides/_rels/slide46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64.xml"/><Relationship Id="rId3" Type="http://schemas.openxmlformats.org/officeDocument/2006/relationships/image" Target="../media/image5.jpg"/></Relationships>
</file>

<file path=ppt/slides/_rels/slide46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65.xml"/><Relationship Id="rId3" Type="http://schemas.openxmlformats.org/officeDocument/2006/relationships/image" Target="../media/image5.jpg"/></Relationships>
</file>

<file path=ppt/slides/_rels/slide46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66.xml"/><Relationship Id="rId3" Type="http://schemas.openxmlformats.org/officeDocument/2006/relationships/image" Target="../media/image5.jpg"/></Relationships>
</file>

<file path=ppt/slides/_rels/slide46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67.xml"/><Relationship Id="rId3" Type="http://schemas.openxmlformats.org/officeDocument/2006/relationships/image" Target="../media/image5.jpg"/></Relationships>
</file>

<file path=ppt/slides/_rels/slide46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68.xml"/><Relationship Id="rId3" Type="http://schemas.openxmlformats.org/officeDocument/2006/relationships/image" Target="../media/image1.jpg"/></Relationships>
</file>

<file path=ppt/slides/_rels/slide46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69.xml"/><Relationship Id="rId3" Type="http://schemas.openxmlformats.org/officeDocument/2006/relationships/image" Target="../media/image1.jpg"/></Relationships>
</file>

<file path=ppt/slides/_rels/slide4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7.xml"/><Relationship Id="rId3" Type="http://schemas.openxmlformats.org/officeDocument/2006/relationships/image" Target="../media/image4.jpg"/></Relationships>
</file>

<file path=ppt/slides/_rels/slide46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70.xml"/><Relationship Id="rId3" Type="http://schemas.openxmlformats.org/officeDocument/2006/relationships/image" Target="../media/image1.jpg"/></Relationships>
</file>

<file path=ppt/slides/_rels/slide46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71.xml"/><Relationship Id="rId3" Type="http://schemas.openxmlformats.org/officeDocument/2006/relationships/image" Target="../media/image1.jpg"/></Relationships>
</file>

<file path=ppt/slides/_rels/slide46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72.xml"/><Relationship Id="rId3" Type="http://schemas.openxmlformats.org/officeDocument/2006/relationships/image" Target="../media/image1.jpg"/></Relationships>
</file>

<file path=ppt/slides/_rels/slide46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73.xml"/><Relationship Id="rId3" Type="http://schemas.openxmlformats.org/officeDocument/2006/relationships/image" Target="../media/image2.jpg"/></Relationships>
</file>

<file path=ppt/slides/_rels/slide46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74.xml"/><Relationship Id="rId3" Type="http://schemas.openxmlformats.org/officeDocument/2006/relationships/image" Target="../media/image2.jpg"/></Relationships>
</file>

<file path=ppt/slides/_rels/slide46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75.xml"/><Relationship Id="rId3" Type="http://schemas.openxmlformats.org/officeDocument/2006/relationships/image" Target="../media/image2.jpg"/></Relationships>
</file>

<file path=ppt/slides/_rels/slide46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76.xml"/><Relationship Id="rId3" Type="http://schemas.openxmlformats.org/officeDocument/2006/relationships/image" Target="../media/image2.jpg"/></Relationships>
</file>

<file path=ppt/slides/_rels/slide46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77.xml"/><Relationship Id="rId3" Type="http://schemas.openxmlformats.org/officeDocument/2006/relationships/image" Target="../media/image2.jpg"/></Relationships>
</file>

<file path=ppt/slides/_rels/slide46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78.xml"/><Relationship Id="rId3" Type="http://schemas.openxmlformats.org/officeDocument/2006/relationships/image" Target="../media/image3.jpg"/></Relationships>
</file>

<file path=ppt/slides/_rels/slide46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79.xml"/><Relationship Id="rId3" Type="http://schemas.openxmlformats.org/officeDocument/2006/relationships/image" Target="../media/image3.jpg"/></Relationships>
</file>

<file path=ppt/slides/_rels/slide4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.xml"/><Relationship Id="rId3" Type="http://schemas.openxmlformats.org/officeDocument/2006/relationships/image" Target="../media/image4.jpg"/></Relationships>
</file>

<file path=ppt/slides/_rels/slide46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0.xml"/><Relationship Id="rId3" Type="http://schemas.openxmlformats.org/officeDocument/2006/relationships/image" Target="../media/image3.jpg"/></Relationships>
</file>

<file path=ppt/slides/_rels/slide46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1.xml"/><Relationship Id="rId3" Type="http://schemas.openxmlformats.org/officeDocument/2006/relationships/image" Target="../media/image3.jpg"/></Relationships>
</file>

<file path=ppt/slides/_rels/slide46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2.xml"/><Relationship Id="rId3" Type="http://schemas.openxmlformats.org/officeDocument/2006/relationships/image" Target="../media/image3.jpg"/></Relationships>
</file>

<file path=ppt/slides/_rels/slide46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3.xml"/><Relationship Id="rId3" Type="http://schemas.openxmlformats.org/officeDocument/2006/relationships/image" Target="../media/image4.jpg"/></Relationships>
</file>

<file path=ppt/slides/_rels/slide46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4.xml"/><Relationship Id="rId3" Type="http://schemas.openxmlformats.org/officeDocument/2006/relationships/image" Target="../media/image4.jpg"/></Relationships>
</file>

<file path=ppt/slides/_rels/slide46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5.xml"/><Relationship Id="rId3" Type="http://schemas.openxmlformats.org/officeDocument/2006/relationships/image" Target="../media/image4.jpg"/></Relationships>
</file>

<file path=ppt/slides/_rels/slide46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6.xml"/><Relationship Id="rId3" Type="http://schemas.openxmlformats.org/officeDocument/2006/relationships/image" Target="../media/image4.jpg"/></Relationships>
</file>

<file path=ppt/slides/_rels/slide46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7.xml"/><Relationship Id="rId3" Type="http://schemas.openxmlformats.org/officeDocument/2006/relationships/image" Target="../media/image4.jpg"/></Relationships>
</file>

<file path=ppt/slides/_rels/slide46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88.xml"/><Relationship Id="rId3" Type="http://schemas.openxmlformats.org/officeDocument/2006/relationships/image" Target="../media/image4.jpg"/></Relationships>
</file>

<file path=ppt/slides/_rels/slide46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89.xml"/><Relationship Id="rId3" Type="http://schemas.openxmlformats.org/officeDocument/2006/relationships/image" Target="../media/image5.jpg"/></Relationships>
</file>

<file path=ppt/slides/_rels/slide4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9.xml"/><Relationship Id="rId3" Type="http://schemas.openxmlformats.org/officeDocument/2006/relationships/image" Target="../media/image4.jpg"/></Relationships>
</file>

<file path=ppt/slides/_rels/slide46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90.xml"/><Relationship Id="rId3" Type="http://schemas.openxmlformats.org/officeDocument/2006/relationships/image" Target="../media/image5.jpg"/></Relationships>
</file>

<file path=ppt/slides/_rels/slide46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91.xml"/><Relationship Id="rId3" Type="http://schemas.openxmlformats.org/officeDocument/2006/relationships/image" Target="../media/image5.jpg"/></Relationships>
</file>

<file path=ppt/slides/_rels/slide46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92.xml"/><Relationship Id="rId3" Type="http://schemas.openxmlformats.org/officeDocument/2006/relationships/image" Target="../media/image5.jpg"/></Relationships>
</file>

<file path=ppt/slides/_rels/slide46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93.xml"/><Relationship Id="rId3" Type="http://schemas.openxmlformats.org/officeDocument/2006/relationships/image" Target="../media/image5.jpg"/></Relationships>
</file>

<file path=ppt/slides/_rels/slide46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94.xml"/><Relationship Id="rId3" Type="http://schemas.openxmlformats.org/officeDocument/2006/relationships/image" Target="../media/image2.jpg"/></Relationships>
</file>

<file path=ppt/slides/_rels/slide46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95.xml"/><Relationship Id="rId3" Type="http://schemas.openxmlformats.org/officeDocument/2006/relationships/image" Target="../media/image2.jpg"/></Relationships>
</file>

<file path=ppt/slides/_rels/slide46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96.xml"/><Relationship Id="rId3" Type="http://schemas.openxmlformats.org/officeDocument/2006/relationships/image" Target="../media/image2.jpg"/></Relationships>
</file>

<file path=ppt/slides/_rels/slide46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97.xml"/><Relationship Id="rId3" Type="http://schemas.openxmlformats.org/officeDocument/2006/relationships/image" Target="../media/image2.jpg"/></Relationships>
</file>

<file path=ppt/slides/_rels/slide46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98.xml"/><Relationship Id="rId3" Type="http://schemas.openxmlformats.org/officeDocument/2006/relationships/image" Target="../media/image2.jpg"/></Relationships>
</file>

<file path=ppt/slides/_rels/slide46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699.xml"/><Relationship Id="rId3" Type="http://schemas.openxmlformats.org/officeDocument/2006/relationships/image" Target="../media/image2.jp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1.jpg"/></Relationships>
</file>

<file path=ppt/slides/_rels/slide4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0.xml"/><Relationship Id="rId3" Type="http://schemas.openxmlformats.org/officeDocument/2006/relationships/image" Target="../media/image4.jpg"/></Relationships>
</file>

<file path=ppt/slides/_rels/slide47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00.xml"/><Relationship Id="rId3" Type="http://schemas.openxmlformats.org/officeDocument/2006/relationships/image" Target="../media/image5.jpg"/></Relationships>
</file>

<file path=ppt/slides/_rels/slide47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01.xml"/><Relationship Id="rId3" Type="http://schemas.openxmlformats.org/officeDocument/2006/relationships/image" Target="../media/image5.jpg"/></Relationships>
</file>

<file path=ppt/slides/_rels/slide47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02.xml"/><Relationship Id="rId3" Type="http://schemas.openxmlformats.org/officeDocument/2006/relationships/image" Target="../media/image5.jpg"/></Relationships>
</file>

<file path=ppt/slides/_rels/slide47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03.xml"/><Relationship Id="rId3" Type="http://schemas.openxmlformats.org/officeDocument/2006/relationships/image" Target="../media/image5.jpg"/></Relationships>
</file>

<file path=ppt/slides/_rels/slide47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04.xml"/><Relationship Id="rId3" Type="http://schemas.openxmlformats.org/officeDocument/2006/relationships/image" Target="../media/image5.jpg"/></Relationships>
</file>

<file path=ppt/slides/_rels/slide47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05.xml"/><Relationship Id="rId3" Type="http://schemas.openxmlformats.org/officeDocument/2006/relationships/image" Target="../media/image1.jpg"/></Relationships>
</file>

<file path=ppt/slides/_rels/slide47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06.xml"/><Relationship Id="rId3" Type="http://schemas.openxmlformats.org/officeDocument/2006/relationships/image" Target="../media/image1.jpg"/></Relationships>
</file>

<file path=ppt/slides/_rels/slide47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07.xml"/><Relationship Id="rId3" Type="http://schemas.openxmlformats.org/officeDocument/2006/relationships/image" Target="../media/image1.jpg"/></Relationships>
</file>

<file path=ppt/slides/_rels/slide47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08.xml"/><Relationship Id="rId3" Type="http://schemas.openxmlformats.org/officeDocument/2006/relationships/image" Target="../media/image1.jpg"/></Relationships>
</file>

<file path=ppt/slides/_rels/slide47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09.xml"/><Relationship Id="rId3" Type="http://schemas.openxmlformats.org/officeDocument/2006/relationships/image" Target="../media/image1.jpg"/></Relationships>
</file>

<file path=ppt/slides/_rels/slide4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1.xml"/><Relationship Id="rId3" Type="http://schemas.openxmlformats.org/officeDocument/2006/relationships/image" Target="../media/image5.jpg"/></Relationships>
</file>

<file path=ppt/slides/_rels/slide47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0.xml"/><Relationship Id="rId3" Type="http://schemas.openxmlformats.org/officeDocument/2006/relationships/image" Target="../media/image2.jpg"/></Relationships>
</file>

<file path=ppt/slides/_rels/slide47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1.xml"/><Relationship Id="rId3" Type="http://schemas.openxmlformats.org/officeDocument/2006/relationships/image" Target="../media/image2.jpg"/></Relationships>
</file>

<file path=ppt/slides/_rels/slide47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2.xml"/><Relationship Id="rId3" Type="http://schemas.openxmlformats.org/officeDocument/2006/relationships/image" Target="../media/image2.jpg"/></Relationships>
</file>

<file path=ppt/slides/_rels/slide47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3.xml"/><Relationship Id="rId3" Type="http://schemas.openxmlformats.org/officeDocument/2006/relationships/image" Target="../media/image2.jpg"/></Relationships>
</file>

<file path=ppt/slides/_rels/slide47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4.xml"/><Relationship Id="rId3" Type="http://schemas.openxmlformats.org/officeDocument/2006/relationships/image" Target="../media/image2.jpg"/></Relationships>
</file>

<file path=ppt/slides/_rels/slide47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5.xml"/><Relationship Id="rId3" Type="http://schemas.openxmlformats.org/officeDocument/2006/relationships/image" Target="../media/image3.jpg"/></Relationships>
</file>

<file path=ppt/slides/_rels/slide47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6.xml"/><Relationship Id="rId3" Type="http://schemas.openxmlformats.org/officeDocument/2006/relationships/image" Target="../media/image3.jpg"/></Relationships>
</file>

<file path=ppt/slides/_rels/slide47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7.xml"/><Relationship Id="rId3" Type="http://schemas.openxmlformats.org/officeDocument/2006/relationships/image" Target="../media/image3.jpg"/></Relationships>
</file>

<file path=ppt/slides/_rels/slide47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8.xml"/><Relationship Id="rId3" Type="http://schemas.openxmlformats.org/officeDocument/2006/relationships/image" Target="../media/image3.jpg"/></Relationships>
</file>

<file path=ppt/slides/_rels/slide47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19.xml"/><Relationship Id="rId3" Type="http://schemas.openxmlformats.org/officeDocument/2006/relationships/image" Target="../media/image3.jpg"/></Relationships>
</file>

<file path=ppt/slides/_rels/slide4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2.xml"/><Relationship Id="rId3" Type="http://schemas.openxmlformats.org/officeDocument/2006/relationships/image" Target="../media/image5.jpg"/></Relationships>
</file>

<file path=ppt/slides/_rels/slide47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20.xml"/><Relationship Id="rId3" Type="http://schemas.openxmlformats.org/officeDocument/2006/relationships/image" Target="../media/image4.jpg"/></Relationships>
</file>

<file path=ppt/slides/_rels/slide47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21.xml"/><Relationship Id="rId3" Type="http://schemas.openxmlformats.org/officeDocument/2006/relationships/image" Target="../media/image4.jpg"/></Relationships>
</file>

<file path=ppt/slides/_rels/slide47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22.xml"/><Relationship Id="rId3" Type="http://schemas.openxmlformats.org/officeDocument/2006/relationships/image" Target="../media/image4.jpg"/></Relationships>
</file>

<file path=ppt/slides/_rels/slide47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23.xml"/><Relationship Id="rId3" Type="http://schemas.openxmlformats.org/officeDocument/2006/relationships/image" Target="../media/image4.jpg"/></Relationships>
</file>

<file path=ppt/slides/_rels/slide47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24.xml"/><Relationship Id="rId3" Type="http://schemas.openxmlformats.org/officeDocument/2006/relationships/image" Target="../media/image4.jpg"/></Relationships>
</file>

<file path=ppt/slides/_rels/slide47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25.xml"/><Relationship Id="rId3" Type="http://schemas.openxmlformats.org/officeDocument/2006/relationships/image" Target="../media/image4.jpg"/></Relationships>
</file>

<file path=ppt/slides/_rels/slide47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26.xml"/><Relationship Id="rId3" Type="http://schemas.openxmlformats.org/officeDocument/2006/relationships/image" Target="../media/image5.jpg"/></Relationships>
</file>

<file path=ppt/slides/_rels/slide47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27.xml"/><Relationship Id="rId3" Type="http://schemas.openxmlformats.org/officeDocument/2006/relationships/image" Target="../media/image5.jpg"/></Relationships>
</file>

<file path=ppt/slides/_rels/slide47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28.xml"/><Relationship Id="rId3" Type="http://schemas.openxmlformats.org/officeDocument/2006/relationships/image" Target="../media/image5.jpg"/></Relationships>
</file>

<file path=ppt/slides/_rels/slide47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29.xml"/><Relationship Id="rId3" Type="http://schemas.openxmlformats.org/officeDocument/2006/relationships/image" Target="../media/image5.jpg"/></Relationships>
</file>

<file path=ppt/slides/_rels/slide4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3.xml"/><Relationship Id="rId3" Type="http://schemas.openxmlformats.org/officeDocument/2006/relationships/image" Target="../media/image5.jpg"/></Relationships>
</file>

<file path=ppt/slides/_rels/slide47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30.xml"/><Relationship Id="rId3" Type="http://schemas.openxmlformats.org/officeDocument/2006/relationships/image" Target="../media/image5.jpg"/></Relationships>
</file>

<file path=ppt/slides/_rels/slide47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31.xml"/><Relationship Id="rId3" Type="http://schemas.openxmlformats.org/officeDocument/2006/relationships/image" Target="../media/image2.jpg"/></Relationships>
</file>

<file path=ppt/slides/_rels/slide47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32.xml"/><Relationship Id="rId3" Type="http://schemas.openxmlformats.org/officeDocument/2006/relationships/image" Target="../media/image2.jpg"/></Relationships>
</file>

<file path=ppt/slides/_rels/slide47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33.xml"/><Relationship Id="rId3" Type="http://schemas.openxmlformats.org/officeDocument/2006/relationships/image" Target="../media/image2.jpg"/></Relationships>
</file>

<file path=ppt/slides/_rels/slide47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34.xml"/><Relationship Id="rId3" Type="http://schemas.openxmlformats.org/officeDocument/2006/relationships/image" Target="../media/image2.jpg"/></Relationships>
</file>

<file path=ppt/slides/_rels/slide47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35.xml"/><Relationship Id="rId3" Type="http://schemas.openxmlformats.org/officeDocument/2006/relationships/image" Target="../media/image2.jpg"/></Relationships>
</file>

<file path=ppt/slides/_rels/slide47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36.xml"/><Relationship Id="rId3" Type="http://schemas.openxmlformats.org/officeDocument/2006/relationships/image" Target="../media/image2.jpg"/></Relationships>
</file>

<file path=ppt/slides/_rels/slide47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37.xml"/><Relationship Id="rId3" Type="http://schemas.openxmlformats.org/officeDocument/2006/relationships/image" Target="../media/image5.jpg"/></Relationships>
</file>

<file path=ppt/slides/_rels/slide47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38.xml"/><Relationship Id="rId3" Type="http://schemas.openxmlformats.org/officeDocument/2006/relationships/image" Target="../media/image5.jpg"/></Relationships>
</file>

<file path=ppt/slides/_rels/slide47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39.xml"/><Relationship Id="rId3" Type="http://schemas.openxmlformats.org/officeDocument/2006/relationships/image" Target="../media/image5.jpg"/></Relationships>
</file>

<file path=ppt/slides/_rels/slide4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4.xml"/><Relationship Id="rId3" Type="http://schemas.openxmlformats.org/officeDocument/2006/relationships/image" Target="../media/image5.jpg"/></Relationships>
</file>

<file path=ppt/slides/_rels/slide47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40.xml"/><Relationship Id="rId3" Type="http://schemas.openxmlformats.org/officeDocument/2006/relationships/image" Target="../media/image5.jpg"/></Relationships>
</file>

<file path=ppt/slides/_rels/slide47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41.xml"/><Relationship Id="rId3" Type="http://schemas.openxmlformats.org/officeDocument/2006/relationships/image" Target="../media/image5.jpg"/></Relationships>
</file>

<file path=ppt/slides/_rels/slide47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42.xml"/><Relationship Id="rId3" Type="http://schemas.openxmlformats.org/officeDocument/2006/relationships/image" Target="../media/image1.jpg"/></Relationships>
</file>

<file path=ppt/slides/_rels/slide47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43.xml"/><Relationship Id="rId3" Type="http://schemas.openxmlformats.org/officeDocument/2006/relationships/image" Target="../media/image1.jpg"/></Relationships>
</file>

<file path=ppt/slides/_rels/slide47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44.xml"/><Relationship Id="rId3" Type="http://schemas.openxmlformats.org/officeDocument/2006/relationships/image" Target="../media/image1.jpg"/></Relationships>
</file>

<file path=ppt/slides/_rels/slide47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45.xml"/><Relationship Id="rId3" Type="http://schemas.openxmlformats.org/officeDocument/2006/relationships/image" Target="../media/image1.jpg"/></Relationships>
</file>

<file path=ppt/slides/_rels/slide47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46.xml"/><Relationship Id="rId3" Type="http://schemas.openxmlformats.org/officeDocument/2006/relationships/image" Target="../media/image1.jpg"/></Relationships>
</file>

<file path=ppt/slides/_rels/slide47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47.xml"/><Relationship Id="rId3" Type="http://schemas.openxmlformats.org/officeDocument/2006/relationships/image" Target="../media/image2.jpg"/></Relationships>
</file>

<file path=ppt/slides/_rels/slide47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48.xml"/><Relationship Id="rId3" Type="http://schemas.openxmlformats.org/officeDocument/2006/relationships/image" Target="../media/image2.jpg"/></Relationships>
</file>

<file path=ppt/slides/_rels/slide47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49.xml"/><Relationship Id="rId3" Type="http://schemas.openxmlformats.org/officeDocument/2006/relationships/image" Target="../media/image2.jpg"/></Relationships>
</file>

<file path=ppt/slides/_rels/slide4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5.xml"/><Relationship Id="rId3" Type="http://schemas.openxmlformats.org/officeDocument/2006/relationships/image" Target="../media/image5.jpg"/></Relationships>
</file>

<file path=ppt/slides/_rels/slide47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0.xml"/><Relationship Id="rId3" Type="http://schemas.openxmlformats.org/officeDocument/2006/relationships/image" Target="../media/image2.jpg"/></Relationships>
</file>

<file path=ppt/slides/_rels/slide47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1.xml"/><Relationship Id="rId3" Type="http://schemas.openxmlformats.org/officeDocument/2006/relationships/image" Target="../media/image2.jpg"/></Relationships>
</file>

<file path=ppt/slides/_rels/slide47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2.xml"/><Relationship Id="rId3" Type="http://schemas.openxmlformats.org/officeDocument/2006/relationships/image" Target="../media/image3.jpg"/></Relationships>
</file>

<file path=ppt/slides/_rels/slide47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3.xml"/><Relationship Id="rId3" Type="http://schemas.openxmlformats.org/officeDocument/2006/relationships/image" Target="../media/image3.jpg"/></Relationships>
</file>

<file path=ppt/slides/_rels/slide47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4.xml"/><Relationship Id="rId3" Type="http://schemas.openxmlformats.org/officeDocument/2006/relationships/image" Target="../media/image3.jpg"/></Relationships>
</file>

<file path=ppt/slides/_rels/slide47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5.xml"/><Relationship Id="rId3" Type="http://schemas.openxmlformats.org/officeDocument/2006/relationships/image" Target="../media/image3.jpg"/></Relationships>
</file>

<file path=ppt/slides/_rels/slide47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6.xml"/><Relationship Id="rId3" Type="http://schemas.openxmlformats.org/officeDocument/2006/relationships/image" Target="../media/image3.jpg"/></Relationships>
</file>

<file path=ppt/slides/_rels/slide47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7.xml"/><Relationship Id="rId3" Type="http://schemas.openxmlformats.org/officeDocument/2006/relationships/image" Target="../media/image4.jpg"/></Relationships>
</file>

<file path=ppt/slides/_rels/slide47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8.xml"/><Relationship Id="rId3" Type="http://schemas.openxmlformats.org/officeDocument/2006/relationships/image" Target="../media/image4.jpg"/></Relationships>
</file>

<file path=ppt/slides/_rels/slide47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59.xml"/><Relationship Id="rId3" Type="http://schemas.openxmlformats.org/officeDocument/2006/relationships/image" Target="../media/image4.jpg"/></Relationships>
</file>

<file path=ppt/slides/_rels/slide4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6.xml"/><Relationship Id="rId3" Type="http://schemas.openxmlformats.org/officeDocument/2006/relationships/image" Target="../media/image2.jpg"/></Relationships>
</file>

<file path=ppt/slides/_rels/slide47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60.xml"/><Relationship Id="rId3" Type="http://schemas.openxmlformats.org/officeDocument/2006/relationships/image" Target="../media/image4.jpg"/></Relationships>
</file>

<file path=ppt/slides/_rels/slide47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61.xml"/><Relationship Id="rId3" Type="http://schemas.openxmlformats.org/officeDocument/2006/relationships/image" Target="../media/image4.jpg"/></Relationships>
</file>

<file path=ppt/slides/_rels/slide47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62.xml"/><Relationship Id="rId3" Type="http://schemas.openxmlformats.org/officeDocument/2006/relationships/image" Target="../media/image4.jpg"/></Relationships>
</file>

<file path=ppt/slides/_rels/slide47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63.xml"/><Relationship Id="rId3" Type="http://schemas.openxmlformats.org/officeDocument/2006/relationships/image" Target="../media/image5.jpg"/></Relationships>
</file>

<file path=ppt/slides/_rels/slide47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64.xml"/><Relationship Id="rId3" Type="http://schemas.openxmlformats.org/officeDocument/2006/relationships/image" Target="../media/image5.jpg"/></Relationships>
</file>

<file path=ppt/slides/_rels/slide47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65.xml"/><Relationship Id="rId3" Type="http://schemas.openxmlformats.org/officeDocument/2006/relationships/image" Target="../media/image5.jpg"/></Relationships>
</file>

<file path=ppt/slides/_rels/slide47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66.xml"/><Relationship Id="rId3" Type="http://schemas.openxmlformats.org/officeDocument/2006/relationships/image" Target="../media/image5.jpg"/></Relationships>
</file>

<file path=ppt/slides/_rels/slide47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67.xml"/><Relationship Id="rId3" Type="http://schemas.openxmlformats.org/officeDocument/2006/relationships/image" Target="../media/image5.jpg"/></Relationships>
</file>

<file path=ppt/slides/_rels/slide47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68.xml"/><Relationship Id="rId3" Type="http://schemas.openxmlformats.org/officeDocument/2006/relationships/image" Target="../media/image2.jpg"/></Relationships>
</file>

<file path=ppt/slides/_rels/slide47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69.xml"/><Relationship Id="rId3" Type="http://schemas.openxmlformats.org/officeDocument/2006/relationships/image" Target="../media/image2.jpg"/></Relationships>
</file>

<file path=ppt/slides/_rels/slide4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7.xml"/><Relationship Id="rId3" Type="http://schemas.openxmlformats.org/officeDocument/2006/relationships/image" Target="../media/image2.jpg"/></Relationships>
</file>

<file path=ppt/slides/_rels/slide47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70.xml"/><Relationship Id="rId3" Type="http://schemas.openxmlformats.org/officeDocument/2006/relationships/image" Target="../media/image2.jpg"/></Relationships>
</file>

<file path=ppt/slides/_rels/slide47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71.xml"/><Relationship Id="rId3" Type="http://schemas.openxmlformats.org/officeDocument/2006/relationships/image" Target="../media/image2.jpg"/></Relationships>
</file>

<file path=ppt/slides/_rels/slide47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72.xml"/><Relationship Id="rId3" Type="http://schemas.openxmlformats.org/officeDocument/2006/relationships/image" Target="../media/image2.jpg"/></Relationships>
</file>

<file path=ppt/slides/_rels/slide47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73.xml"/><Relationship Id="rId3" Type="http://schemas.openxmlformats.org/officeDocument/2006/relationships/image" Target="../media/image2.jpg"/></Relationships>
</file>

<file path=ppt/slides/_rels/slide47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74.xml"/><Relationship Id="rId3" Type="http://schemas.openxmlformats.org/officeDocument/2006/relationships/image" Target="../media/image5.jpg"/></Relationships>
</file>

<file path=ppt/slides/_rels/slide47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75.xml"/><Relationship Id="rId3" Type="http://schemas.openxmlformats.org/officeDocument/2006/relationships/image" Target="../media/image5.jpg"/></Relationships>
</file>

<file path=ppt/slides/_rels/slide47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76.xml"/><Relationship Id="rId3" Type="http://schemas.openxmlformats.org/officeDocument/2006/relationships/image" Target="../media/image5.jpg"/></Relationships>
</file>

<file path=ppt/slides/_rels/slide47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77.xml"/><Relationship Id="rId3" Type="http://schemas.openxmlformats.org/officeDocument/2006/relationships/image" Target="../media/image5.jpg"/></Relationships>
</file>

<file path=ppt/slides/_rels/slide47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78.xml"/><Relationship Id="rId3" Type="http://schemas.openxmlformats.org/officeDocument/2006/relationships/image" Target="../media/image5.jpg"/></Relationships>
</file>

<file path=ppt/slides/_rels/slide47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79.xml"/><Relationship Id="rId3" Type="http://schemas.openxmlformats.org/officeDocument/2006/relationships/image" Target="../media/image1.jpg"/></Relationships>
</file>

<file path=ppt/slides/_rels/slide4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8.xml"/><Relationship Id="rId3" Type="http://schemas.openxmlformats.org/officeDocument/2006/relationships/image" Target="../media/image2.jpg"/></Relationships>
</file>

<file path=ppt/slides/_rels/slide47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80.xml"/><Relationship Id="rId3" Type="http://schemas.openxmlformats.org/officeDocument/2006/relationships/image" Target="../media/image1.jpg"/></Relationships>
</file>

<file path=ppt/slides/_rels/slide47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81.xml"/><Relationship Id="rId3" Type="http://schemas.openxmlformats.org/officeDocument/2006/relationships/image" Target="../media/image1.jpg"/></Relationships>
</file>

<file path=ppt/slides/_rels/slide47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82.xml"/><Relationship Id="rId3" Type="http://schemas.openxmlformats.org/officeDocument/2006/relationships/image" Target="../media/image1.jpg"/></Relationships>
</file>

<file path=ppt/slides/_rels/slide47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83.xml"/><Relationship Id="rId3" Type="http://schemas.openxmlformats.org/officeDocument/2006/relationships/image" Target="../media/image1.jpg"/></Relationships>
</file>

<file path=ppt/slides/_rels/slide47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84.xml"/><Relationship Id="rId3" Type="http://schemas.openxmlformats.org/officeDocument/2006/relationships/image" Target="../media/image2.jpg"/></Relationships>
</file>

<file path=ppt/slides/_rels/slide47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85.xml"/><Relationship Id="rId3" Type="http://schemas.openxmlformats.org/officeDocument/2006/relationships/image" Target="../media/image2.jpg"/></Relationships>
</file>

<file path=ppt/slides/_rels/slide47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86.xml"/><Relationship Id="rId3" Type="http://schemas.openxmlformats.org/officeDocument/2006/relationships/image" Target="../media/image2.jpg"/></Relationships>
</file>

<file path=ppt/slides/_rels/slide47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87.xml"/><Relationship Id="rId3" Type="http://schemas.openxmlformats.org/officeDocument/2006/relationships/image" Target="../media/image2.jpg"/></Relationships>
</file>

<file path=ppt/slides/_rels/slide47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88.xml"/><Relationship Id="rId3" Type="http://schemas.openxmlformats.org/officeDocument/2006/relationships/image" Target="../media/image2.jpg"/></Relationships>
</file>

<file path=ppt/slides/_rels/slide47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89.xml"/><Relationship Id="rId3" Type="http://schemas.openxmlformats.org/officeDocument/2006/relationships/image" Target="../media/image3.jpg"/></Relationships>
</file>

<file path=ppt/slides/_rels/slide4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.xml"/><Relationship Id="rId3" Type="http://schemas.openxmlformats.org/officeDocument/2006/relationships/image" Target="../media/image2.jpg"/></Relationships>
</file>

<file path=ppt/slides/_rels/slide47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0.xml"/><Relationship Id="rId3" Type="http://schemas.openxmlformats.org/officeDocument/2006/relationships/image" Target="../media/image3.jpg"/></Relationships>
</file>

<file path=ppt/slides/_rels/slide47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1.xml"/><Relationship Id="rId3" Type="http://schemas.openxmlformats.org/officeDocument/2006/relationships/image" Target="../media/image3.jpg"/></Relationships>
</file>

<file path=ppt/slides/_rels/slide47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2.xml"/><Relationship Id="rId3" Type="http://schemas.openxmlformats.org/officeDocument/2006/relationships/image" Target="../media/image3.jpg"/></Relationships>
</file>

<file path=ppt/slides/_rels/slide47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3.xml"/><Relationship Id="rId3" Type="http://schemas.openxmlformats.org/officeDocument/2006/relationships/image" Target="../media/image3.jpg"/></Relationships>
</file>

<file path=ppt/slides/_rels/slide47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4.xml"/><Relationship Id="rId3" Type="http://schemas.openxmlformats.org/officeDocument/2006/relationships/image" Target="../media/image4.jpg"/></Relationships>
</file>

<file path=ppt/slides/_rels/slide47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5.xml"/><Relationship Id="rId3" Type="http://schemas.openxmlformats.org/officeDocument/2006/relationships/image" Target="../media/image4.jpg"/></Relationships>
</file>

<file path=ppt/slides/_rels/slide47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6.xml"/><Relationship Id="rId3" Type="http://schemas.openxmlformats.org/officeDocument/2006/relationships/image" Target="../media/image4.jpg"/></Relationships>
</file>

<file path=ppt/slides/_rels/slide47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7.xml"/><Relationship Id="rId3" Type="http://schemas.openxmlformats.org/officeDocument/2006/relationships/image" Target="../media/image4.jpg"/></Relationships>
</file>

<file path=ppt/slides/_rels/slide47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8.xml"/><Relationship Id="rId3" Type="http://schemas.openxmlformats.org/officeDocument/2006/relationships/image" Target="../media/image4.jpg"/></Relationships>
</file>

<file path=ppt/slides/_rels/slide47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799.xml"/><Relationship Id="rId3" Type="http://schemas.openxmlformats.org/officeDocument/2006/relationships/image" Target="../media/image4.jp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.jpg"/></Relationships>
</file>

<file path=ppt/slides/_rels/slide4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0.xml"/><Relationship Id="rId3" Type="http://schemas.openxmlformats.org/officeDocument/2006/relationships/image" Target="../media/image2.jpg"/></Relationships>
</file>

<file path=ppt/slides/_rels/slide48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00.xml"/><Relationship Id="rId3" Type="http://schemas.openxmlformats.org/officeDocument/2006/relationships/image" Target="../media/image5.jpg"/></Relationships>
</file>

<file path=ppt/slides/_rels/slide48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01.xml"/><Relationship Id="rId3" Type="http://schemas.openxmlformats.org/officeDocument/2006/relationships/image" Target="../media/image5.jpg"/></Relationships>
</file>

<file path=ppt/slides/_rels/slide48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02.xml"/><Relationship Id="rId3" Type="http://schemas.openxmlformats.org/officeDocument/2006/relationships/image" Target="../media/image5.jpg"/></Relationships>
</file>

<file path=ppt/slides/_rels/slide48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03.xml"/><Relationship Id="rId3" Type="http://schemas.openxmlformats.org/officeDocument/2006/relationships/image" Target="../media/image5.jpg"/></Relationships>
</file>

<file path=ppt/slides/_rels/slide48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04.xml"/><Relationship Id="rId3" Type="http://schemas.openxmlformats.org/officeDocument/2006/relationships/image" Target="../media/image5.jpg"/></Relationships>
</file>

<file path=ppt/slides/_rels/slide48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05.xml"/><Relationship Id="rId3" Type="http://schemas.openxmlformats.org/officeDocument/2006/relationships/image" Target="../media/image2.jpg"/></Relationships>
</file>

<file path=ppt/slides/_rels/slide48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06.xml"/><Relationship Id="rId3" Type="http://schemas.openxmlformats.org/officeDocument/2006/relationships/image" Target="../media/image2.jpg"/></Relationships>
</file>

<file path=ppt/slides/_rels/slide48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07.xml"/><Relationship Id="rId3" Type="http://schemas.openxmlformats.org/officeDocument/2006/relationships/image" Target="../media/image2.jpg"/></Relationships>
</file>

<file path=ppt/slides/_rels/slide48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08.xml"/><Relationship Id="rId3" Type="http://schemas.openxmlformats.org/officeDocument/2006/relationships/image" Target="../media/image2.jpg"/></Relationships>
</file>

<file path=ppt/slides/_rels/slide48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09.xml"/><Relationship Id="rId3" Type="http://schemas.openxmlformats.org/officeDocument/2006/relationships/image" Target="../media/image2.jpg"/></Relationships>
</file>

<file path=ppt/slides/_rels/slide4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1.xml"/><Relationship Id="rId3" Type="http://schemas.openxmlformats.org/officeDocument/2006/relationships/image" Target="../media/image2.jpg"/></Relationships>
</file>

<file path=ppt/slides/_rels/slide48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10.xml"/><Relationship Id="rId3" Type="http://schemas.openxmlformats.org/officeDocument/2006/relationships/image" Target="../media/image2.jpg"/></Relationships>
</file>

<file path=ppt/slides/_rels/slide48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11.xml"/><Relationship Id="rId3" Type="http://schemas.openxmlformats.org/officeDocument/2006/relationships/image" Target="../media/image5.jpg"/></Relationships>
</file>

<file path=ppt/slides/_rels/slide48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12.xml"/><Relationship Id="rId3" Type="http://schemas.openxmlformats.org/officeDocument/2006/relationships/image" Target="../media/image5.jpg"/></Relationships>
</file>

<file path=ppt/slides/_rels/slide48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13.xml"/><Relationship Id="rId3" Type="http://schemas.openxmlformats.org/officeDocument/2006/relationships/image" Target="../media/image5.jpg"/></Relationships>
</file>

<file path=ppt/slides/_rels/slide48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14.xml"/><Relationship Id="rId3" Type="http://schemas.openxmlformats.org/officeDocument/2006/relationships/image" Target="../media/image5.jpg"/></Relationships>
</file>

<file path=ppt/slides/_rels/slide48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15.xml"/><Relationship Id="rId3" Type="http://schemas.openxmlformats.org/officeDocument/2006/relationships/image" Target="../media/image5.jpg"/></Relationships>
</file>

<file path=ppt/slides/_rels/slide48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16.xml"/><Relationship Id="rId3" Type="http://schemas.openxmlformats.org/officeDocument/2006/relationships/image" Target="../media/image1.jpg"/></Relationships>
</file>

<file path=ppt/slides/_rels/slide48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17.xml"/><Relationship Id="rId3" Type="http://schemas.openxmlformats.org/officeDocument/2006/relationships/image" Target="../media/image1.jpg"/></Relationships>
</file>

<file path=ppt/slides/_rels/slide48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18.xml"/><Relationship Id="rId3" Type="http://schemas.openxmlformats.org/officeDocument/2006/relationships/image" Target="../media/image1.jpg"/></Relationships>
</file>

<file path=ppt/slides/_rels/slide48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19.xml"/><Relationship Id="rId3" Type="http://schemas.openxmlformats.org/officeDocument/2006/relationships/image" Target="../media/image1.jpg"/></Relationships>
</file>

<file path=ppt/slides/_rels/slide4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2.xml"/><Relationship Id="rId3" Type="http://schemas.openxmlformats.org/officeDocument/2006/relationships/image" Target="../media/image5.jpg"/></Relationships>
</file>

<file path=ppt/slides/_rels/slide48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20.xml"/><Relationship Id="rId3" Type="http://schemas.openxmlformats.org/officeDocument/2006/relationships/image" Target="../media/image1.jpg"/></Relationships>
</file>

<file path=ppt/slides/_rels/slide48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21.xml"/><Relationship Id="rId3" Type="http://schemas.openxmlformats.org/officeDocument/2006/relationships/image" Target="../media/image2.jpg"/></Relationships>
</file>

<file path=ppt/slides/_rels/slide48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22.xml"/><Relationship Id="rId3" Type="http://schemas.openxmlformats.org/officeDocument/2006/relationships/image" Target="../media/image2.jpg"/></Relationships>
</file>

<file path=ppt/slides/_rels/slide48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23.xml"/><Relationship Id="rId3" Type="http://schemas.openxmlformats.org/officeDocument/2006/relationships/image" Target="../media/image2.jpg"/></Relationships>
</file>

<file path=ppt/slides/_rels/slide48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24.xml"/><Relationship Id="rId3" Type="http://schemas.openxmlformats.org/officeDocument/2006/relationships/image" Target="../media/image2.jpg"/></Relationships>
</file>

<file path=ppt/slides/_rels/slide48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25.xml"/><Relationship Id="rId3" Type="http://schemas.openxmlformats.org/officeDocument/2006/relationships/image" Target="../media/image2.jpg"/></Relationships>
</file>

<file path=ppt/slides/_rels/slide48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26.xml"/><Relationship Id="rId3" Type="http://schemas.openxmlformats.org/officeDocument/2006/relationships/image" Target="../media/image3.jpg"/></Relationships>
</file>

<file path=ppt/slides/_rels/slide48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27.xml"/><Relationship Id="rId3" Type="http://schemas.openxmlformats.org/officeDocument/2006/relationships/image" Target="../media/image3.jpg"/></Relationships>
</file>

<file path=ppt/slides/_rels/slide48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28.xml"/><Relationship Id="rId3" Type="http://schemas.openxmlformats.org/officeDocument/2006/relationships/image" Target="../media/image3.jpg"/></Relationships>
</file>

<file path=ppt/slides/_rels/slide48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29.xml"/><Relationship Id="rId3" Type="http://schemas.openxmlformats.org/officeDocument/2006/relationships/image" Target="../media/image3.jpg"/></Relationships>
</file>

<file path=ppt/slides/_rels/slide4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3.xml"/><Relationship Id="rId3" Type="http://schemas.openxmlformats.org/officeDocument/2006/relationships/image" Target="../media/image5.jpg"/></Relationships>
</file>

<file path=ppt/slides/_rels/slide48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30.xml"/><Relationship Id="rId3" Type="http://schemas.openxmlformats.org/officeDocument/2006/relationships/image" Target="../media/image3.jpg"/></Relationships>
</file>

<file path=ppt/slides/_rels/slide48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31.xml"/><Relationship Id="rId3" Type="http://schemas.openxmlformats.org/officeDocument/2006/relationships/image" Target="../media/image4.jpg"/></Relationships>
</file>

<file path=ppt/slides/_rels/slide48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32.xml"/><Relationship Id="rId3" Type="http://schemas.openxmlformats.org/officeDocument/2006/relationships/image" Target="../media/image4.jpg"/></Relationships>
</file>

<file path=ppt/slides/_rels/slide48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33.xml"/><Relationship Id="rId3" Type="http://schemas.openxmlformats.org/officeDocument/2006/relationships/image" Target="../media/image4.jpg"/></Relationships>
</file>

<file path=ppt/slides/_rels/slide48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34.xml"/><Relationship Id="rId3" Type="http://schemas.openxmlformats.org/officeDocument/2006/relationships/image" Target="../media/image4.jpg"/></Relationships>
</file>

<file path=ppt/slides/_rels/slide48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35.xml"/><Relationship Id="rId3" Type="http://schemas.openxmlformats.org/officeDocument/2006/relationships/image" Target="../media/image4.jpg"/></Relationships>
</file>

<file path=ppt/slides/_rels/slide48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36.xml"/><Relationship Id="rId3" Type="http://schemas.openxmlformats.org/officeDocument/2006/relationships/image" Target="../media/image4.jpg"/></Relationships>
</file>

<file path=ppt/slides/_rels/slide48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37.xml"/><Relationship Id="rId3" Type="http://schemas.openxmlformats.org/officeDocument/2006/relationships/image" Target="../media/image5.jpg"/></Relationships>
</file>

<file path=ppt/slides/_rels/slide48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38.xml"/><Relationship Id="rId3" Type="http://schemas.openxmlformats.org/officeDocument/2006/relationships/image" Target="../media/image5.jpg"/></Relationships>
</file>

<file path=ppt/slides/_rels/slide48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39.xml"/><Relationship Id="rId3" Type="http://schemas.openxmlformats.org/officeDocument/2006/relationships/image" Target="../media/image5.jpg"/></Relationships>
</file>

<file path=ppt/slides/_rels/slide4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4.xml"/><Relationship Id="rId3" Type="http://schemas.openxmlformats.org/officeDocument/2006/relationships/image" Target="../media/image5.jpg"/></Relationships>
</file>

<file path=ppt/slides/_rels/slide48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40.xml"/><Relationship Id="rId3" Type="http://schemas.openxmlformats.org/officeDocument/2006/relationships/image" Target="../media/image5.jpg"/></Relationships>
</file>

<file path=ppt/slides/_rels/slide48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41.xml"/><Relationship Id="rId3" Type="http://schemas.openxmlformats.org/officeDocument/2006/relationships/image" Target="../media/image5.jpg"/></Relationships>
</file>

<file path=ppt/slides/_rels/slide48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42.xml"/><Relationship Id="rId3" Type="http://schemas.openxmlformats.org/officeDocument/2006/relationships/image" Target="../media/image2.jpg"/></Relationships>
</file>

<file path=ppt/slides/_rels/slide48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43.xml"/><Relationship Id="rId3" Type="http://schemas.openxmlformats.org/officeDocument/2006/relationships/image" Target="../media/image2.jpg"/></Relationships>
</file>

<file path=ppt/slides/_rels/slide48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44.xml"/><Relationship Id="rId3" Type="http://schemas.openxmlformats.org/officeDocument/2006/relationships/image" Target="../media/image2.jpg"/></Relationships>
</file>

<file path=ppt/slides/_rels/slide48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45.xml"/><Relationship Id="rId3" Type="http://schemas.openxmlformats.org/officeDocument/2006/relationships/image" Target="../media/image2.jpg"/></Relationships>
</file>

<file path=ppt/slides/_rels/slide48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46.xml"/><Relationship Id="rId3" Type="http://schemas.openxmlformats.org/officeDocument/2006/relationships/image" Target="../media/image2.jpg"/></Relationships>
</file>

<file path=ppt/slides/_rels/slide48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47.xml"/><Relationship Id="rId3" Type="http://schemas.openxmlformats.org/officeDocument/2006/relationships/image" Target="../media/image2.jpg"/></Relationships>
</file>

<file path=ppt/slides/_rels/slide48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48.xml"/><Relationship Id="rId3" Type="http://schemas.openxmlformats.org/officeDocument/2006/relationships/image" Target="../media/image5.jpg"/></Relationships>
</file>

<file path=ppt/slides/_rels/slide48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49.xml"/><Relationship Id="rId3" Type="http://schemas.openxmlformats.org/officeDocument/2006/relationships/image" Target="../media/image5.jpg"/></Relationships>
</file>

<file path=ppt/slides/_rels/slide4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5.xml"/><Relationship Id="rId3" Type="http://schemas.openxmlformats.org/officeDocument/2006/relationships/image" Target="../media/image5.jpg"/></Relationships>
</file>

<file path=ppt/slides/_rels/slide48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50.xml"/><Relationship Id="rId3" Type="http://schemas.openxmlformats.org/officeDocument/2006/relationships/image" Target="../media/image5.jpg"/></Relationships>
</file>

<file path=ppt/slides/_rels/slide48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51.xml"/><Relationship Id="rId3" Type="http://schemas.openxmlformats.org/officeDocument/2006/relationships/image" Target="../media/image5.jpg"/></Relationships>
</file>

<file path=ppt/slides/_rels/slide48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52.xml"/><Relationship Id="rId3" Type="http://schemas.openxmlformats.org/officeDocument/2006/relationships/image" Target="../media/image5.jpg"/></Relationships>
</file>

<file path=ppt/slides/_rels/slide48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53.xml"/><Relationship Id="rId3" Type="http://schemas.openxmlformats.org/officeDocument/2006/relationships/image" Target="../media/image1.jpg"/></Relationships>
</file>

<file path=ppt/slides/_rels/slide48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54.xml"/><Relationship Id="rId3" Type="http://schemas.openxmlformats.org/officeDocument/2006/relationships/image" Target="../media/image1.jpg"/></Relationships>
</file>

<file path=ppt/slides/_rels/slide48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55.xml"/><Relationship Id="rId3" Type="http://schemas.openxmlformats.org/officeDocument/2006/relationships/image" Target="../media/image1.jpg"/></Relationships>
</file>

<file path=ppt/slides/_rels/slide48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56.xml"/><Relationship Id="rId3" Type="http://schemas.openxmlformats.org/officeDocument/2006/relationships/image" Target="../media/image1.jpg"/></Relationships>
</file>

<file path=ppt/slides/_rels/slide48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57.xml"/><Relationship Id="rId3" Type="http://schemas.openxmlformats.org/officeDocument/2006/relationships/image" Target="../media/image1.jpg"/></Relationships>
</file>

<file path=ppt/slides/_rels/slide48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58.xml"/><Relationship Id="rId3" Type="http://schemas.openxmlformats.org/officeDocument/2006/relationships/image" Target="../media/image2.jpg"/></Relationships>
</file>

<file path=ppt/slides/_rels/slide48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59.xml"/><Relationship Id="rId3" Type="http://schemas.openxmlformats.org/officeDocument/2006/relationships/image" Target="../media/image2.jpg"/></Relationships>
</file>

<file path=ppt/slides/_rels/slide4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6.xml"/><Relationship Id="rId3" Type="http://schemas.openxmlformats.org/officeDocument/2006/relationships/image" Target="../media/image5.jpg"/></Relationships>
</file>

<file path=ppt/slides/_rels/slide48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0.xml"/><Relationship Id="rId3" Type="http://schemas.openxmlformats.org/officeDocument/2006/relationships/image" Target="../media/image2.jpg"/></Relationships>
</file>

<file path=ppt/slides/_rels/slide48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1.xml"/><Relationship Id="rId3" Type="http://schemas.openxmlformats.org/officeDocument/2006/relationships/image" Target="../media/image2.jpg"/></Relationships>
</file>

<file path=ppt/slides/_rels/slide48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2.xml"/><Relationship Id="rId3" Type="http://schemas.openxmlformats.org/officeDocument/2006/relationships/image" Target="../media/image2.jpg"/></Relationships>
</file>

<file path=ppt/slides/_rels/slide48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3.xml"/><Relationship Id="rId3" Type="http://schemas.openxmlformats.org/officeDocument/2006/relationships/image" Target="../media/image3.jpg"/></Relationships>
</file>

<file path=ppt/slides/_rels/slide48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4.xml"/><Relationship Id="rId3" Type="http://schemas.openxmlformats.org/officeDocument/2006/relationships/image" Target="../media/image3.jpg"/></Relationships>
</file>

<file path=ppt/slides/_rels/slide48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5.xml"/><Relationship Id="rId3" Type="http://schemas.openxmlformats.org/officeDocument/2006/relationships/image" Target="../media/image3.jpg"/></Relationships>
</file>

<file path=ppt/slides/_rels/slide48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6.xml"/><Relationship Id="rId3" Type="http://schemas.openxmlformats.org/officeDocument/2006/relationships/image" Target="../media/image3.jpg"/></Relationships>
</file>

<file path=ppt/slides/_rels/slide48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7.xml"/><Relationship Id="rId3" Type="http://schemas.openxmlformats.org/officeDocument/2006/relationships/image" Target="../media/image3.jpg"/></Relationships>
</file>

<file path=ppt/slides/_rels/slide48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8.xml"/><Relationship Id="rId3" Type="http://schemas.openxmlformats.org/officeDocument/2006/relationships/image" Target="../media/image4.jpg"/></Relationships>
</file>

<file path=ppt/slides/_rels/slide48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69.xml"/><Relationship Id="rId3" Type="http://schemas.openxmlformats.org/officeDocument/2006/relationships/image" Target="../media/image4.jpg"/></Relationships>
</file>

<file path=ppt/slides/_rels/slide4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7.xml"/><Relationship Id="rId3" Type="http://schemas.openxmlformats.org/officeDocument/2006/relationships/image" Target="../media/image1.jpg"/></Relationships>
</file>

<file path=ppt/slides/_rels/slide48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70.xml"/><Relationship Id="rId3" Type="http://schemas.openxmlformats.org/officeDocument/2006/relationships/image" Target="../media/image4.jpg"/></Relationships>
</file>

<file path=ppt/slides/_rels/slide48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71.xml"/><Relationship Id="rId3" Type="http://schemas.openxmlformats.org/officeDocument/2006/relationships/image" Target="../media/image4.jpg"/></Relationships>
</file>

<file path=ppt/slides/_rels/slide48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72.xml"/><Relationship Id="rId3" Type="http://schemas.openxmlformats.org/officeDocument/2006/relationships/image" Target="../media/image4.jpg"/></Relationships>
</file>

<file path=ppt/slides/_rels/slide48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73.xml"/><Relationship Id="rId3" Type="http://schemas.openxmlformats.org/officeDocument/2006/relationships/image" Target="../media/image4.jpg"/></Relationships>
</file>

<file path=ppt/slides/_rels/slide48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74.xml"/><Relationship Id="rId3" Type="http://schemas.openxmlformats.org/officeDocument/2006/relationships/image" Target="../media/image5.jpg"/></Relationships>
</file>

<file path=ppt/slides/_rels/slide48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75.xml"/><Relationship Id="rId3" Type="http://schemas.openxmlformats.org/officeDocument/2006/relationships/image" Target="../media/image5.jpg"/></Relationships>
</file>

<file path=ppt/slides/_rels/slide48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76.xml"/><Relationship Id="rId3" Type="http://schemas.openxmlformats.org/officeDocument/2006/relationships/image" Target="../media/image5.jpg"/></Relationships>
</file>

<file path=ppt/slides/_rels/slide48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77.xml"/><Relationship Id="rId3" Type="http://schemas.openxmlformats.org/officeDocument/2006/relationships/image" Target="../media/image5.jpg"/></Relationships>
</file>

<file path=ppt/slides/_rels/slide48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78.xml"/><Relationship Id="rId3" Type="http://schemas.openxmlformats.org/officeDocument/2006/relationships/image" Target="../media/image5.jpg"/></Relationships>
</file>

<file path=ppt/slides/_rels/slide48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79.xml"/><Relationship Id="rId3" Type="http://schemas.openxmlformats.org/officeDocument/2006/relationships/image" Target="../media/image2.jpg"/></Relationships>
</file>

<file path=ppt/slides/_rels/slide4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8.xml"/><Relationship Id="rId3" Type="http://schemas.openxmlformats.org/officeDocument/2006/relationships/image" Target="../media/image1.jpg"/></Relationships>
</file>

<file path=ppt/slides/_rels/slide48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80.xml"/><Relationship Id="rId3" Type="http://schemas.openxmlformats.org/officeDocument/2006/relationships/image" Target="../media/image2.jpg"/></Relationships>
</file>

<file path=ppt/slides/_rels/slide48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81.xml"/><Relationship Id="rId3" Type="http://schemas.openxmlformats.org/officeDocument/2006/relationships/image" Target="../media/image2.jpg"/></Relationships>
</file>

<file path=ppt/slides/_rels/slide48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82.xml"/><Relationship Id="rId3" Type="http://schemas.openxmlformats.org/officeDocument/2006/relationships/image" Target="../media/image2.jpg"/></Relationships>
</file>

<file path=ppt/slides/_rels/slide48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83.xml"/><Relationship Id="rId3" Type="http://schemas.openxmlformats.org/officeDocument/2006/relationships/image" Target="../media/image2.jpg"/></Relationships>
</file>

<file path=ppt/slides/_rels/slide48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84.xml"/><Relationship Id="rId3" Type="http://schemas.openxmlformats.org/officeDocument/2006/relationships/image" Target="../media/image2.jpg"/></Relationships>
</file>

<file path=ppt/slides/_rels/slide48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85.xml"/><Relationship Id="rId3" Type="http://schemas.openxmlformats.org/officeDocument/2006/relationships/image" Target="../media/image5.jpg"/></Relationships>
</file>

<file path=ppt/slides/_rels/slide48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86.xml"/><Relationship Id="rId3" Type="http://schemas.openxmlformats.org/officeDocument/2006/relationships/image" Target="../media/image5.jpg"/></Relationships>
</file>

<file path=ppt/slides/_rels/slide48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87.xml"/><Relationship Id="rId3" Type="http://schemas.openxmlformats.org/officeDocument/2006/relationships/image" Target="../media/image5.jpg"/></Relationships>
</file>

<file path=ppt/slides/_rels/slide48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88.xml"/><Relationship Id="rId3" Type="http://schemas.openxmlformats.org/officeDocument/2006/relationships/image" Target="../media/image5.jpg"/></Relationships>
</file>

<file path=ppt/slides/_rels/slide48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89.xml"/><Relationship Id="rId3" Type="http://schemas.openxmlformats.org/officeDocument/2006/relationships/image" Target="../media/image5.jpg"/></Relationships>
</file>

<file path=ppt/slides/_rels/slide4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9.xml"/><Relationship Id="rId3" Type="http://schemas.openxmlformats.org/officeDocument/2006/relationships/image" Target="../media/image1.jpg"/></Relationships>
</file>

<file path=ppt/slides/_rels/slide48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90.xml"/><Relationship Id="rId3" Type="http://schemas.openxmlformats.org/officeDocument/2006/relationships/image" Target="../media/image1.jpg"/></Relationships>
</file>

<file path=ppt/slides/_rels/slide48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91.xml"/><Relationship Id="rId3" Type="http://schemas.openxmlformats.org/officeDocument/2006/relationships/image" Target="../media/image1.jpg"/></Relationships>
</file>

<file path=ppt/slides/_rels/slide48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92.xml"/><Relationship Id="rId3" Type="http://schemas.openxmlformats.org/officeDocument/2006/relationships/image" Target="../media/image1.jpg"/></Relationships>
</file>

<file path=ppt/slides/_rels/slide48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93.xml"/><Relationship Id="rId3" Type="http://schemas.openxmlformats.org/officeDocument/2006/relationships/image" Target="../media/image1.jpg"/></Relationships>
</file>

<file path=ppt/slides/_rels/slide48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94.xml"/><Relationship Id="rId3" Type="http://schemas.openxmlformats.org/officeDocument/2006/relationships/image" Target="../media/image1.jpg"/></Relationships>
</file>

<file path=ppt/slides/_rels/slide48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95.xml"/><Relationship Id="rId3" Type="http://schemas.openxmlformats.org/officeDocument/2006/relationships/image" Target="../media/image2.jpg"/></Relationships>
</file>

<file path=ppt/slides/_rels/slide48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96.xml"/><Relationship Id="rId3" Type="http://schemas.openxmlformats.org/officeDocument/2006/relationships/image" Target="../media/image2.jpg"/></Relationships>
</file>

<file path=ppt/slides/_rels/slide48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97.xml"/><Relationship Id="rId3" Type="http://schemas.openxmlformats.org/officeDocument/2006/relationships/image" Target="../media/image2.jpg"/></Relationships>
</file>

<file path=ppt/slides/_rels/slide48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98.xml"/><Relationship Id="rId3" Type="http://schemas.openxmlformats.org/officeDocument/2006/relationships/image" Target="../media/image2.jpg"/></Relationships>
</file>

<file path=ppt/slides/_rels/slide48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899.xml"/><Relationship Id="rId3" Type="http://schemas.openxmlformats.org/officeDocument/2006/relationships/image" Target="../media/image2.jp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.jpg"/></Relationships>
</file>

<file path=ppt/slides/_rels/slide4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0.xml"/><Relationship Id="rId3" Type="http://schemas.openxmlformats.org/officeDocument/2006/relationships/image" Target="../media/image1.jpg"/></Relationships>
</file>

<file path=ppt/slides/_rels/slide49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0.xml"/><Relationship Id="rId3" Type="http://schemas.openxmlformats.org/officeDocument/2006/relationships/image" Target="../media/image3.jpg"/></Relationships>
</file>

<file path=ppt/slides/_rels/slide49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1.xml"/><Relationship Id="rId3" Type="http://schemas.openxmlformats.org/officeDocument/2006/relationships/image" Target="../media/image3.jpg"/></Relationships>
</file>

<file path=ppt/slides/_rels/slide49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2.xml"/><Relationship Id="rId3" Type="http://schemas.openxmlformats.org/officeDocument/2006/relationships/image" Target="../media/image3.jpg"/></Relationships>
</file>

<file path=ppt/slides/_rels/slide49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3.xml"/><Relationship Id="rId3" Type="http://schemas.openxmlformats.org/officeDocument/2006/relationships/image" Target="../media/image3.jpg"/></Relationships>
</file>

<file path=ppt/slides/_rels/slide49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4.xml"/><Relationship Id="rId3" Type="http://schemas.openxmlformats.org/officeDocument/2006/relationships/image" Target="../media/image3.jpg"/></Relationships>
</file>

<file path=ppt/slides/_rels/slide49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5.xml"/><Relationship Id="rId3" Type="http://schemas.openxmlformats.org/officeDocument/2006/relationships/image" Target="../media/image4.jpg"/></Relationships>
</file>

<file path=ppt/slides/_rels/slide49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6.xml"/><Relationship Id="rId3" Type="http://schemas.openxmlformats.org/officeDocument/2006/relationships/image" Target="../media/image4.jpg"/></Relationships>
</file>

<file path=ppt/slides/_rels/slide49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7.xml"/><Relationship Id="rId3" Type="http://schemas.openxmlformats.org/officeDocument/2006/relationships/image" Target="../media/image4.jpg"/></Relationships>
</file>

<file path=ppt/slides/_rels/slide49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8.xml"/><Relationship Id="rId3" Type="http://schemas.openxmlformats.org/officeDocument/2006/relationships/image" Target="../media/image4.jpg"/></Relationships>
</file>

<file path=ppt/slides/_rels/slide49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09.xml"/><Relationship Id="rId3" Type="http://schemas.openxmlformats.org/officeDocument/2006/relationships/image" Target="../media/image4.jpg"/></Relationships>
</file>

<file path=ppt/slides/_rels/slide4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1.xml"/><Relationship Id="rId3" Type="http://schemas.openxmlformats.org/officeDocument/2006/relationships/image" Target="../media/image1.jpg"/></Relationships>
</file>

<file path=ppt/slides/_rels/slide49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10.xml"/><Relationship Id="rId3" Type="http://schemas.openxmlformats.org/officeDocument/2006/relationships/image" Target="../media/image4.jpg"/></Relationships>
</file>

<file path=ppt/slides/_rels/slide49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11.xml"/><Relationship Id="rId3" Type="http://schemas.openxmlformats.org/officeDocument/2006/relationships/image" Target="../media/image5.jpg"/></Relationships>
</file>

<file path=ppt/slides/_rels/slide49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12.xml"/><Relationship Id="rId3" Type="http://schemas.openxmlformats.org/officeDocument/2006/relationships/image" Target="../media/image5.jpg"/></Relationships>
</file>

<file path=ppt/slides/_rels/slide49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13.xml"/><Relationship Id="rId3" Type="http://schemas.openxmlformats.org/officeDocument/2006/relationships/image" Target="../media/image5.jpg"/></Relationships>
</file>

<file path=ppt/slides/_rels/slide49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14.xml"/><Relationship Id="rId3" Type="http://schemas.openxmlformats.org/officeDocument/2006/relationships/image" Target="../media/image5.jpg"/></Relationships>
</file>

<file path=ppt/slides/_rels/slide49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15.xml"/><Relationship Id="rId3" Type="http://schemas.openxmlformats.org/officeDocument/2006/relationships/image" Target="../media/image5.jpg"/></Relationships>
</file>

<file path=ppt/slides/_rels/slide49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16.xml"/><Relationship Id="rId3" Type="http://schemas.openxmlformats.org/officeDocument/2006/relationships/image" Target="../media/image2.jpg"/></Relationships>
</file>

<file path=ppt/slides/_rels/slide49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17.xml"/><Relationship Id="rId3" Type="http://schemas.openxmlformats.org/officeDocument/2006/relationships/image" Target="../media/image2.jpg"/></Relationships>
</file>

<file path=ppt/slides/_rels/slide49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18.xml"/><Relationship Id="rId3" Type="http://schemas.openxmlformats.org/officeDocument/2006/relationships/image" Target="../media/image2.jpg"/></Relationships>
</file>

<file path=ppt/slides/_rels/slide49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19.xml"/><Relationship Id="rId3" Type="http://schemas.openxmlformats.org/officeDocument/2006/relationships/image" Target="../media/image2.jpg"/></Relationships>
</file>

<file path=ppt/slides/_rels/slide4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2.xml"/><Relationship Id="rId3" Type="http://schemas.openxmlformats.org/officeDocument/2006/relationships/image" Target="../media/image2.jpg"/></Relationships>
</file>

<file path=ppt/slides/_rels/slide49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20.xml"/><Relationship Id="rId3" Type="http://schemas.openxmlformats.org/officeDocument/2006/relationships/image" Target="../media/image2.jpg"/></Relationships>
</file>

<file path=ppt/slides/_rels/slide49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21.xml"/><Relationship Id="rId3" Type="http://schemas.openxmlformats.org/officeDocument/2006/relationships/image" Target="../media/image2.jpg"/></Relationships>
</file>

<file path=ppt/slides/_rels/slide49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22.xml"/><Relationship Id="rId3" Type="http://schemas.openxmlformats.org/officeDocument/2006/relationships/image" Target="../media/image5.jpg"/></Relationships>
</file>

<file path=ppt/slides/_rels/slide49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23.xml"/><Relationship Id="rId3" Type="http://schemas.openxmlformats.org/officeDocument/2006/relationships/image" Target="../media/image5.jpg"/></Relationships>
</file>

<file path=ppt/slides/_rels/slide49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24.xml"/><Relationship Id="rId3" Type="http://schemas.openxmlformats.org/officeDocument/2006/relationships/image" Target="../media/image5.jpg"/></Relationships>
</file>

<file path=ppt/slides/_rels/slide49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25.xml"/><Relationship Id="rId3" Type="http://schemas.openxmlformats.org/officeDocument/2006/relationships/image" Target="../media/image5.jpg"/></Relationships>
</file>

<file path=ppt/slides/_rels/slide49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26.xml"/><Relationship Id="rId3" Type="http://schemas.openxmlformats.org/officeDocument/2006/relationships/image" Target="../media/image5.jpg"/></Relationships>
</file>

<file path=ppt/slides/_rels/slide49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27.xml"/><Relationship Id="rId3" Type="http://schemas.openxmlformats.org/officeDocument/2006/relationships/image" Target="../media/image1.jpg"/></Relationships>
</file>

<file path=ppt/slides/_rels/slide49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28.xml"/><Relationship Id="rId3" Type="http://schemas.openxmlformats.org/officeDocument/2006/relationships/image" Target="../media/image1.jpg"/></Relationships>
</file>

<file path=ppt/slides/_rels/slide49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29.xml"/><Relationship Id="rId3" Type="http://schemas.openxmlformats.org/officeDocument/2006/relationships/image" Target="../media/image1.jpg"/></Relationships>
</file>

<file path=ppt/slides/_rels/slide4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3.xml"/><Relationship Id="rId3" Type="http://schemas.openxmlformats.org/officeDocument/2006/relationships/image" Target="../media/image2.jpg"/></Relationships>
</file>

<file path=ppt/slides/_rels/slide49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30.xml"/><Relationship Id="rId3" Type="http://schemas.openxmlformats.org/officeDocument/2006/relationships/image" Target="../media/image1.jpg"/></Relationships>
</file>

<file path=ppt/slides/_rels/slide49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31.xml"/><Relationship Id="rId3" Type="http://schemas.openxmlformats.org/officeDocument/2006/relationships/image" Target="../media/image1.jpg"/></Relationships>
</file>

<file path=ppt/slides/_rels/slide49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32.xml"/><Relationship Id="rId3" Type="http://schemas.openxmlformats.org/officeDocument/2006/relationships/image" Target="../media/image2.jpg"/></Relationships>
</file>

<file path=ppt/slides/_rels/slide49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33.xml"/><Relationship Id="rId3" Type="http://schemas.openxmlformats.org/officeDocument/2006/relationships/image" Target="../media/image2.jpg"/></Relationships>
</file>

<file path=ppt/slides/_rels/slide49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34.xml"/><Relationship Id="rId3" Type="http://schemas.openxmlformats.org/officeDocument/2006/relationships/image" Target="../media/image2.jpg"/></Relationships>
</file>

<file path=ppt/slides/_rels/slide49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35.xml"/><Relationship Id="rId3" Type="http://schemas.openxmlformats.org/officeDocument/2006/relationships/image" Target="../media/image2.jpg"/></Relationships>
</file>

<file path=ppt/slides/_rels/slide49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36.xml"/><Relationship Id="rId3" Type="http://schemas.openxmlformats.org/officeDocument/2006/relationships/image" Target="../media/image2.jpg"/></Relationships>
</file>

<file path=ppt/slides/_rels/slide49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37.xml"/><Relationship Id="rId3" Type="http://schemas.openxmlformats.org/officeDocument/2006/relationships/image" Target="../media/image3.jpg"/></Relationships>
</file>

<file path=ppt/slides/_rels/slide49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38.xml"/><Relationship Id="rId3" Type="http://schemas.openxmlformats.org/officeDocument/2006/relationships/image" Target="../media/image3.jpg"/></Relationships>
</file>

<file path=ppt/slides/_rels/slide49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39.xml"/><Relationship Id="rId3" Type="http://schemas.openxmlformats.org/officeDocument/2006/relationships/image" Target="../media/image3.jpg"/></Relationships>
</file>

<file path=ppt/slides/_rels/slide4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4.xml"/><Relationship Id="rId3" Type="http://schemas.openxmlformats.org/officeDocument/2006/relationships/image" Target="../media/image2.jpg"/></Relationships>
</file>

<file path=ppt/slides/_rels/slide49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40.xml"/><Relationship Id="rId3" Type="http://schemas.openxmlformats.org/officeDocument/2006/relationships/image" Target="../media/image3.jpg"/></Relationships>
</file>

<file path=ppt/slides/_rels/slide49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41.xml"/><Relationship Id="rId3" Type="http://schemas.openxmlformats.org/officeDocument/2006/relationships/image" Target="../media/image3.jpg"/></Relationships>
</file>

<file path=ppt/slides/_rels/slide49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42.xml"/><Relationship Id="rId3" Type="http://schemas.openxmlformats.org/officeDocument/2006/relationships/image" Target="../media/image4.jpg"/></Relationships>
</file>

<file path=ppt/slides/_rels/slide49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43.xml"/><Relationship Id="rId3" Type="http://schemas.openxmlformats.org/officeDocument/2006/relationships/image" Target="../media/image4.jpg"/></Relationships>
</file>

<file path=ppt/slides/_rels/slide49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44.xml"/><Relationship Id="rId3" Type="http://schemas.openxmlformats.org/officeDocument/2006/relationships/image" Target="../media/image4.jpg"/></Relationships>
</file>

<file path=ppt/slides/_rels/slide49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45.xml"/><Relationship Id="rId3" Type="http://schemas.openxmlformats.org/officeDocument/2006/relationships/image" Target="../media/image4.jpg"/></Relationships>
</file>

<file path=ppt/slides/_rels/slide49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46.xml"/><Relationship Id="rId3" Type="http://schemas.openxmlformats.org/officeDocument/2006/relationships/image" Target="../media/image4.jpg"/></Relationships>
</file>

<file path=ppt/slides/_rels/slide49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47.xml"/><Relationship Id="rId3" Type="http://schemas.openxmlformats.org/officeDocument/2006/relationships/image" Target="../media/image4.jpg"/></Relationships>
</file>

<file path=ppt/slides/_rels/slide49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48.xml"/><Relationship Id="rId3" Type="http://schemas.openxmlformats.org/officeDocument/2006/relationships/image" Target="../media/image5.jpg"/></Relationships>
</file>

<file path=ppt/slides/_rels/slide49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49.xml"/><Relationship Id="rId3" Type="http://schemas.openxmlformats.org/officeDocument/2006/relationships/image" Target="../media/image5.jpg"/></Relationships>
</file>

<file path=ppt/slides/_rels/slide4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5.xml"/><Relationship Id="rId3" Type="http://schemas.openxmlformats.org/officeDocument/2006/relationships/image" Target="../media/image2.jpg"/></Relationships>
</file>

<file path=ppt/slides/_rels/slide49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50.xml"/><Relationship Id="rId3" Type="http://schemas.openxmlformats.org/officeDocument/2006/relationships/image" Target="../media/image5.jpg"/></Relationships>
</file>

<file path=ppt/slides/_rels/slide49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51.xml"/><Relationship Id="rId3" Type="http://schemas.openxmlformats.org/officeDocument/2006/relationships/image" Target="../media/image5.jpg"/></Relationships>
</file>

<file path=ppt/slides/_rels/slide49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52.xml"/><Relationship Id="rId3" Type="http://schemas.openxmlformats.org/officeDocument/2006/relationships/image" Target="../media/image5.jpg"/></Relationships>
</file>

<file path=ppt/slides/_rels/slide49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53.xml"/><Relationship Id="rId3" Type="http://schemas.openxmlformats.org/officeDocument/2006/relationships/image" Target="../media/image2.jpg"/></Relationships>
</file>

<file path=ppt/slides/_rels/slide49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54.xml"/><Relationship Id="rId3" Type="http://schemas.openxmlformats.org/officeDocument/2006/relationships/image" Target="../media/image2.jpg"/></Relationships>
</file>

<file path=ppt/slides/_rels/slide49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55.xml"/><Relationship Id="rId3" Type="http://schemas.openxmlformats.org/officeDocument/2006/relationships/image" Target="../media/image2.jpg"/></Relationships>
</file>

<file path=ppt/slides/_rels/slide49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56.xml"/><Relationship Id="rId3" Type="http://schemas.openxmlformats.org/officeDocument/2006/relationships/image" Target="../media/image2.jpg"/></Relationships>
</file>

<file path=ppt/slides/_rels/slide49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57.xml"/><Relationship Id="rId3" Type="http://schemas.openxmlformats.org/officeDocument/2006/relationships/image" Target="../media/image2.jpg"/></Relationships>
</file>

<file path=ppt/slides/_rels/slide49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58.xml"/><Relationship Id="rId3" Type="http://schemas.openxmlformats.org/officeDocument/2006/relationships/image" Target="../media/image2.jpg"/></Relationships>
</file>

<file path=ppt/slides/_rels/slide49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59.xml"/><Relationship Id="rId3" Type="http://schemas.openxmlformats.org/officeDocument/2006/relationships/image" Target="../media/image5.jpg"/></Relationships>
</file>

<file path=ppt/slides/_rels/slide4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6.xml"/><Relationship Id="rId3" Type="http://schemas.openxmlformats.org/officeDocument/2006/relationships/image" Target="../media/image2.jpg"/></Relationships>
</file>

<file path=ppt/slides/_rels/slide49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60.xml"/><Relationship Id="rId3" Type="http://schemas.openxmlformats.org/officeDocument/2006/relationships/image" Target="../media/image5.jpg"/></Relationships>
</file>

<file path=ppt/slides/_rels/slide49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61.xml"/><Relationship Id="rId3" Type="http://schemas.openxmlformats.org/officeDocument/2006/relationships/image" Target="../media/image5.jpg"/></Relationships>
</file>

<file path=ppt/slides/_rels/slide49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62.xml"/><Relationship Id="rId3" Type="http://schemas.openxmlformats.org/officeDocument/2006/relationships/image" Target="../media/image5.jpg"/></Relationships>
</file>

<file path=ppt/slides/_rels/slide49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63.xml"/><Relationship Id="rId3" Type="http://schemas.openxmlformats.org/officeDocument/2006/relationships/image" Target="../media/image5.jpg"/></Relationships>
</file>

<file path=ppt/slides/_rels/slide49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64.xml"/><Relationship Id="rId3" Type="http://schemas.openxmlformats.org/officeDocument/2006/relationships/image" Target="../media/image1.jpg"/></Relationships>
</file>

<file path=ppt/slides/_rels/slide49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65.xml"/><Relationship Id="rId3" Type="http://schemas.openxmlformats.org/officeDocument/2006/relationships/image" Target="../media/image1.jpg"/></Relationships>
</file>

<file path=ppt/slides/_rels/slide49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66.xml"/><Relationship Id="rId3" Type="http://schemas.openxmlformats.org/officeDocument/2006/relationships/image" Target="../media/image1.jpg"/></Relationships>
</file>

<file path=ppt/slides/_rels/slide49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67.xml"/><Relationship Id="rId3" Type="http://schemas.openxmlformats.org/officeDocument/2006/relationships/image" Target="../media/image1.jpg"/></Relationships>
</file>

<file path=ppt/slides/_rels/slide49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68.xml"/><Relationship Id="rId3" Type="http://schemas.openxmlformats.org/officeDocument/2006/relationships/image" Target="../media/image1.jpg"/></Relationships>
</file>

<file path=ppt/slides/_rels/slide49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69.xml"/><Relationship Id="rId3" Type="http://schemas.openxmlformats.org/officeDocument/2006/relationships/image" Target="../media/image2.jpg"/></Relationships>
</file>

<file path=ppt/slides/_rels/slide4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.xml"/><Relationship Id="rId3" Type="http://schemas.openxmlformats.org/officeDocument/2006/relationships/image" Target="../media/image3.jpg"/></Relationships>
</file>

<file path=ppt/slides/_rels/slide49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0.xml"/><Relationship Id="rId3" Type="http://schemas.openxmlformats.org/officeDocument/2006/relationships/image" Target="../media/image2.jpg"/></Relationships>
</file>

<file path=ppt/slides/_rels/slide49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1.xml"/><Relationship Id="rId3" Type="http://schemas.openxmlformats.org/officeDocument/2006/relationships/image" Target="../media/image2.jpg"/></Relationships>
</file>

<file path=ppt/slides/_rels/slide49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2.xml"/><Relationship Id="rId3" Type="http://schemas.openxmlformats.org/officeDocument/2006/relationships/image" Target="../media/image2.jpg"/></Relationships>
</file>

<file path=ppt/slides/_rels/slide49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3.xml"/><Relationship Id="rId3" Type="http://schemas.openxmlformats.org/officeDocument/2006/relationships/image" Target="../media/image2.jpg"/></Relationships>
</file>

<file path=ppt/slides/_rels/slide49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4.xml"/><Relationship Id="rId3" Type="http://schemas.openxmlformats.org/officeDocument/2006/relationships/image" Target="../media/image3.jpg"/></Relationships>
</file>

<file path=ppt/slides/_rels/slide49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5.xml"/><Relationship Id="rId3" Type="http://schemas.openxmlformats.org/officeDocument/2006/relationships/image" Target="../media/image3.jpg"/></Relationships>
</file>

<file path=ppt/slides/_rels/slide49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6.xml"/><Relationship Id="rId3" Type="http://schemas.openxmlformats.org/officeDocument/2006/relationships/image" Target="../media/image3.jpg"/></Relationships>
</file>

<file path=ppt/slides/_rels/slide49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7.xml"/><Relationship Id="rId3" Type="http://schemas.openxmlformats.org/officeDocument/2006/relationships/image" Target="../media/image3.jpg"/></Relationships>
</file>

<file path=ppt/slides/_rels/slide49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8.xml"/><Relationship Id="rId3" Type="http://schemas.openxmlformats.org/officeDocument/2006/relationships/image" Target="../media/image3.jpg"/></Relationships>
</file>

<file path=ppt/slides/_rels/slide49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79.xml"/><Relationship Id="rId3" Type="http://schemas.openxmlformats.org/officeDocument/2006/relationships/image" Target="../media/image4.jpg"/></Relationships>
</file>

<file path=ppt/slides/_rels/slide4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8.xml"/><Relationship Id="rId3" Type="http://schemas.openxmlformats.org/officeDocument/2006/relationships/image" Target="../media/image3.jpg"/></Relationships>
</file>

<file path=ppt/slides/_rels/slide49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80.xml"/><Relationship Id="rId3" Type="http://schemas.openxmlformats.org/officeDocument/2006/relationships/image" Target="../media/image4.jpg"/></Relationships>
</file>

<file path=ppt/slides/_rels/slide49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81.xml"/><Relationship Id="rId3" Type="http://schemas.openxmlformats.org/officeDocument/2006/relationships/image" Target="../media/image4.jpg"/></Relationships>
</file>

<file path=ppt/slides/_rels/slide49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82.xml"/><Relationship Id="rId3" Type="http://schemas.openxmlformats.org/officeDocument/2006/relationships/image" Target="../media/image4.jpg"/></Relationships>
</file>

<file path=ppt/slides/_rels/slide49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83.xml"/><Relationship Id="rId3" Type="http://schemas.openxmlformats.org/officeDocument/2006/relationships/image" Target="../media/image4.jpg"/></Relationships>
</file>

<file path=ppt/slides/_rels/slide49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84.xml"/><Relationship Id="rId3" Type="http://schemas.openxmlformats.org/officeDocument/2006/relationships/image" Target="../media/image4.jpg"/></Relationships>
</file>

<file path=ppt/slides/_rels/slide49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85.xml"/><Relationship Id="rId3" Type="http://schemas.openxmlformats.org/officeDocument/2006/relationships/image" Target="../media/image5.jpg"/></Relationships>
</file>

<file path=ppt/slides/_rels/slide49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86.xml"/><Relationship Id="rId3" Type="http://schemas.openxmlformats.org/officeDocument/2006/relationships/image" Target="../media/image5.jpg"/></Relationships>
</file>

<file path=ppt/slides/_rels/slide49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87.xml"/><Relationship Id="rId3" Type="http://schemas.openxmlformats.org/officeDocument/2006/relationships/image" Target="../media/image5.jpg"/></Relationships>
</file>

<file path=ppt/slides/_rels/slide49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88.xml"/><Relationship Id="rId3" Type="http://schemas.openxmlformats.org/officeDocument/2006/relationships/image" Target="../media/image5.jpg"/></Relationships>
</file>

<file path=ppt/slides/_rels/slide49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89.xml"/><Relationship Id="rId3" Type="http://schemas.openxmlformats.org/officeDocument/2006/relationships/image" Target="../media/image5.jpg"/></Relationships>
</file>

<file path=ppt/slides/_rels/slide4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9.xml"/><Relationship Id="rId3" Type="http://schemas.openxmlformats.org/officeDocument/2006/relationships/image" Target="../media/image3.jpg"/></Relationships>
</file>

<file path=ppt/slides/_rels/slide49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90.xml"/><Relationship Id="rId3" Type="http://schemas.openxmlformats.org/officeDocument/2006/relationships/image" Target="../media/image2.jpg"/></Relationships>
</file>

<file path=ppt/slides/_rels/slide49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91.xml"/><Relationship Id="rId3" Type="http://schemas.openxmlformats.org/officeDocument/2006/relationships/image" Target="../media/image2.jpg"/></Relationships>
</file>

<file path=ppt/slides/_rels/slide49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92.xml"/><Relationship Id="rId3" Type="http://schemas.openxmlformats.org/officeDocument/2006/relationships/image" Target="../media/image2.jpg"/></Relationships>
</file>

<file path=ppt/slides/_rels/slide49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93.xml"/><Relationship Id="rId3" Type="http://schemas.openxmlformats.org/officeDocument/2006/relationships/image" Target="../media/image2.jpg"/></Relationships>
</file>

<file path=ppt/slides/_rels/slide49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94.xml"/><Relationship Id="rId3" Type="http://schemas.openxmlformats.org/officeDocument/2006/relationships/image" Target="../media/image2.jpg"/></Relationships>
</file>

<file path=ppt/slides/_rels/slide49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95.xml"/><Relationship Id="rId3" Type="http://schemas.openxmlformats.org/officeDocument/2006/relationships/image" Target="../media/image2.jpg"/></Relationships>
</file>

<file path=ppt/slides/_rels/slide49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96.xml"/><Relationship Id="rId3" Type="http://schemas.openxmlformats.org/officeDocument/2006/relationships/image" Target="../media/image5.jpg"/></Relationships>
</file>

<file path=ppt/slides/_rels/slide49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97.xml"/><Relationship Id="rId3" Type="http://schemas.openxmlformats.org/officeDocument/2006/relationships/image" Target="../media/image5.jpg"/></Relationships>
</file>

<file path=ppt/slides/_rels/slide49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98.xml"/><Relationship Id="rId3" Type="http://schemas.openxmlformats.org/officeDocument/2006/relationships/image" Target="../media/image5.jpg"/></Relationships>
</file>

<file path=ppt/slides/_rels/slide49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99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2.jpg"/></Relationships>
</file>

<file path=ppt/slides/_rels/slide5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0.xml"/><Relationship Id="rId3" Type="http://schemas.openxmlformats.org/officeDocument/2006/relationships/image" Target="../media/image3.jpg"/></Relationships>
</file>

<file path=ppt/slides/_rels/slide50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00.xml"/><Relationship Id="rId3" Type="http://schemas.openxmlformats.org/officeDocument/2006/relationships/image" Target="../media/image5.jpg"/></Relationships>
</file>

<file path=ppt/slides/_rels/slide50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01.xml"/><Relationship Id="rId3" Type="http://schemas.openxmlformats.org/officeDocument/2006/relationships/image" Target="../media/image1.jpg"/></Relationships>
</file>

<file path=ppt/slides/_rels/slide50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02.xml"/><Relationship Id="rId3" Type="http://schemas.openxmlformats.org/officeDocument/2006/relationships/image" Target="../media/image1.jpg"/></Relationships>
</file>

<file path=ppt/slides/_rels/slide50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03.xml"/><Relationship Id="rId3" Type="http://schemas.openxmlformats.org/officeDocument/2006/relationships/image" Target="../media/image1.jpg"/></Relationships>
</file>

<file path=ppt/slides/_rels/slide50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04.xml"/><Relationship Id="rId3" Type="http://schemas.openxmlformats.org/officeDocument/2006/relationships/image" Target="../media/image1.jpg"/></Relationships>
</file>

<file path=ppt/slides/_rels/slide50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05.xml"/><Relationship Id="rId3" Type="http://schemas.openxmlformats.org/officeDocument/2006/relationships/image" Target="../media/image1.jpg"/></Relationships>
</file>

<file path=ppt/slides/_rels/slide50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06.xml"/><Relationship Id="rId3" Type="http://schemas.openxmlformats.org/officeDocument/2006/relationships/image" Target="../media/image2.jpg"/></Relationships>
</file>

<file path=ppt/slides/_rels/slide50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07.xml"/><Relationship Id="rId3" Type="http://schemas.openxmlformats.org/officeDocument/2006/relationships/image" Target="../media/image2.jpg"/></Relationships>
</file>

<file path=ppt/slides/_rels/slide50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08.xml"/><Relationship Id="rId3" Type="http://schemas.openxmlformats.org/officeDocument/2006/relationships/image" Target="../media/image2.jpg"/></Relationships>
</file>

<file path=ppt/slides/_rels/slide50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09.xml"/><Relationship Id="rId3" Type="http://schemas.openxmlformats.org/officeDocument/2006/relationships/image" Target="../media/image2.jpg"/></Relationships>
</file>

<file path=ppt/slides/_rels/slide5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.xml"/><Relationship Id="rId3" Type="http://schemas.openxmlformats.org/officeDocument/2006/relationships/image" Target="../media/image3.jpg"/></Relationships>
</file>

<file path=ppt/slides/_rels/slide50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0.xml"/><Relationship Id="rId3" Type="http://schemas.openxmlformats.org/officeDocument/2006/relationships/image" Target="../media/image2.jpg"/></Relationships>
</file>

<file path=ppt/slides/_rels/slide50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1.xml"/><Relationship Id="rId3" Type="http://schemas.openxmlformats.org/officeDocument/2006/relationships/image" Target="../media/image3.jpg"/></Relationships>
</file>

<file path=ppt/slides/_rels/slide50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2.xml"/><Relationship Id="rId3" Type="http://schemas.openxmlformats.org/officeDocument/2006/relationships/image" Target="../media/image3.jpg"/></Relationships>
</file>

<file path=ppt/slides/_rels/slide50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3.xml"/><Relationship Id="rId3" Type="http://schemas.openxmlformats.org/officeDocument/2006/relationships/image" Target="../media/image3.jpg"/></Relationships>
</file>

<file path=ppt/slides/_rels/slide50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4.xml"/><Relationship Id="rId3" Type="http://schemas.openxmlformats.org/officeDocument/2006/relationships/image" Target="../media/image3.jpg"/></Relationships>
</file>

<file path=ppt/slides/_rels/slide50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5.xml"/><Relationship Id="rId3" Type="http://schemas.openxmlformats.org/officeDocument/2006/relationships/image" Target="../media/image3.jpg"/></Relationships>
</file>

<file path=ppt/slides/_rels/slide50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6.xml"/><Relationship Id="rId3" Type="http://schemas.openxmlformats.org/officeDocument/2006/relationships/image" Target="../media/image4.jpg"/></Relationships>
</file>

<file path=ppt/slides/_rels/slide50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7.xml"/><Relationship Id="rId3" Type="http://schemas.openxmlformats.org/officeDocument/2006/relationships/image" Target="../media/image4.jpg"/></Relationships>
</file>

<file path=ppt/slides/_rels/slide50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8.xml"/><Relationship Id="rId3" Type="http://schemas.openxmlformats.org/officeDocument/2006/relationships/image" Target="../media/image4.jpg"/></Relationships>
</file>

<file path=ppt/slides/_rels/slide50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19.xml"/><Relationship Id="rId3" Type="http://schemas.openxmlformats.org/officeDocument/2006/relationships/image" Target="../media/image4.jpg"/></Relationships>
</file>

<file path=ppt/slides/_rels/slide5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2.xml"/><Relationship Id="rId3" Type="http://schemas.openxmlformats.org/officeDocument/2006/relationships/image" Target="../media/image4.jpg"/></Relationships>
</file>

<file path=ppt/slides/_rels/slide50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20.xml"/><Relationship Id="rId3" Type="http://schemas.openxmlformats.org/officeDocument/2006/relationships/image" Target="../media/image4.jpg"/></Relationships>
</file>

<file path=ppt/slides/_rels/slide50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21.xml"/><Relationship Id="rId3" Type="http://schemas.openxmlformats.org/officeDocument/2006/relationships/image" Target="../media/image4.jpg"/></Relationships>
</file>

<file path=ppt/slides/_rels/slide50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22.xml"/><Relationship Id="rId3" Type="http://schemas.openxmlformats.org/officeDocument/2006/relationships/image" Target="../media/image5.jpg"/></Relationships>
</file>

<file path=ppt/slides/_rels/slide50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23.xml"/><Relationship Id="rId3" Type="http://schemas.openxmlformats.org/officeDocument/2006/relationships/image" Target="../media/image5.jpg"/></Relationships>
</file>

<file path=ppt/slides/_rels/slide50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24.xml"/><Relationship Id="rId3" Type="http://schemas.openxmlformats.org/officeDocument/2006/relationships/image" Target="../media/image5.jpg"/></Relationships>
</file>

<file path=ppt/slides/_rels/slide50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25.xml"/><Relationship Id="rId3" Type="http://schemas.openxmlformats.org/officeDocument/2006/relationships/image" Target="../media/image5.jpg"/></Relationships>
</file>

<file path=ppt/slides/_rels/slide50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26.xml"/><Relationship Id="rId3" Type="http://schemas.openxmlformats.org/officeDocument/2006/relationships/image" Target="../media/image5.jpg"/></Relationships>
</file>

<file path=ppt/slides/_rels/slide50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27.xml"/><Relationship Id="rId3" Type="http://schemas.openxmlformats.org/officeDocument/2006/relationships/image" Target="../media/image2.jpg"/></Relationships>
</file>

<file path=ppt/slides/_rels/slide50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28.xml"/><Relationship Id="rId3" Type="http://schemas.openxmlformats.org/officeDocument/2006/relationships/image" Target="../media/image2.jpg"/></Relationships>
</file>

<file path=ppt/slides/_rels/slide50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29.xml"/><Relationship Id="rId3" Type="http://schemas.openxmlformats.org/officeDocument/2006/relationships/image" Target="../media/image2.jpg"/></Relationships>
</file>

<file path=ppt/slides/_rels/slide5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3.xml"/><Relationship Id="rId3" Type="http://schemas.openxmlformats.org/officeDocument/2006/relationships/image" Target="../media/image4.jpg"/></Relationships>
</file>

<file path=ppt/slides/_rels/slide50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30.xml"/><Relationship Id="rId3" Type="http://schemas.openxmlformats.org/officeDocument/2006/relationships/image" Target="../media/image2.jpg"/></Relationships>
</file>

<file path=ppt/slides/_rels/slide50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31.xml"/><Relationship Id="rId3" Type="http://schemas.openxmlformats.org/officeDocument/2006/relationships/image" Target="../media/image2.jpg"/></Relationships>
</file>

<file path=ppt/slides/_rels/slide50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32.xml"/><Relationship Id="rId3" Type="http://schemas.openxmlformats.org/officeDocument/2006/relationships/image" Target="../media/image2.jpg"/></Relationships>
</file>

<file path=ppt/slides/_rels/slide50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33.xml"/><Relationship Id="rId3" Type="http://schemas.openxmlformats.org/officeDocument/2006/relationships/image" Target="../media/image5.jpg"/></Relationships>
</file>

<file path=ppt/slides/_rels/slide50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34.xml"/><Relationship Id="rId3" Type="http://schemas.openxmlformats.org/officeDocument/2006/relationships/image" Target="../media/image5.jpg"/></Relationships>
</file>

<file path=ppt/slides/_rels/slide50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35.xml"/><Relationship Id="rId3" Type="http://schemas.openxmlformats.org/officeDocument/2006/relationships/image" Target="../media/image5.jpg"/></Relationships>
</file>

<file path=ppt/slides/_rels/slide50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36.xml"/><Relationship Id="rId3" Type="http://schemas.openxmlformats.org/officeDocument/2006/relationships/image" Target="../media/image5.jpg"/></Relationships>
</file>

<file path=ppt/slides/_rels/slide50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37.xml"/><Relationship Id="rId3" Type="http://schemas.openxmlformats.org/officeDocument/2006/relationships/image" Target="../media/image5.jpg"/></Relationships>
</file>

<file path=ppt/slides/_rels/slide50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38.xml"/><Relationship Id="rId3" Type="http://schemas.openxmlformats.org/officeDocument/2006/relationships/image" Target="../media/image1.jpg"/></Relationships>
</file>

<file path=ppt/slides/_rels/slide50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39.xml"/><Relationship Id="rId3" Type="http://schemas.openxmlformats.org/officeDocument/2006/relationships/image" Target="../media/image1.jpg"/></Relationships>
</file>

<file path=ppt/slides/_rels/slide5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4.xml"/><Relationship Id="rId3" Type="http://schemas.openxmlformats.org/officeDocument/2006/relationships/image" Target="../media/image4.jpg"/></Relationships>
</file>

<file path=ppt/slides/_rels/slide50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40.xml"/><Relationship Id="rId3" Type="http://schemas.openxmlformats.org/officeDocument/2006/relationships/image" Target="../media/image1.jpg"/></Relationships>
</file>

<file path=ppt/slides/_rels/slide50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41.xml"/><Relationship Id="rId3" Type="http://schemas.openxmlformats.org/officeDocument/2006/relationships/image" Target="../media/image1.jpg"/></Relationships>
</file>

<file path=ppt/slides/_rels/slide50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42.xml"/><Relationship Id="rId3" Type="http://schemas.openxmlformats.org/officeDocument/2006/relationships/image" Target="../media/image1.jpg"/></Relationships>
</file>

<file path=ppt/slides/_rels/slide50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43.xml"/><Relationship Id="rId3" Type="http://schemas.openxmlformats.org/officeDocument/2006/relationships/image" Target="../media/image2.jpg"/></Relationships>
</file>

<file path=ppt/slides/_rels/slide50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44.xml"/><Relationship Id="rId3" Type="http://schemas.openxmlformats.org/officeDocument/2006/relationships/image" Target="../media/image2.jpg"/></Relationships>
</file>

<file path=ppt/slides/_rels/slide50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45.xml"/><Relationship Id="rId3" Type="http://schemas.openxmlformats.org/officeDocument/2006/relationships/image" Target="../media/image2.jpg"/></Relationships>
</file>

<file path=ppt/slides/_rels/slide50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46.xml"/><Relationship Id="rId3" Type="http://schemas.openxmlformats.org/officeDocument/2006/relationships/image" Target="../media/image2.jpg"/></Relationships>
</file>

<file path=ppt/slides/_rels/slide50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47.xml"/><Relationship Id="rId3" Type="http://schemas.openxmlformats.org/officeDocument/2006/relationships/image" Target="../media/image2.jpg"/></Relationships>
</file>

<file path=ppt/slides/_rels/slide50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48.xml"/><Relationship Id="rId3" Type="http://schemas.openxmlformats.org/officeDocument/2006/relationships/image" Target="../media/image3.jpg"/></Relationships>
</file>

<file path=ppt/slides/_rels/slide50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49.xml"/><Relationship Id="rId3" Type="http://schemas.openxmlformats.org/officeDocument/2006/relationships/image" Target="../media/image3.jpg"/></Relationships>
</file>

<file path=ppt/slides/_rels/slide5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.xml"/><Relationship Id="rId3" Type="http://schemas.openxmlformats.org/officeDocument/2006/relationships/image" Target="../media/image4.jpg"/></Relationships>
</file>

<file path=ppt/slides/_rels/slide50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0.xml"/><Relationship Id="rId3" Type="http://schemas.openxmlformats.org/officeDocument/2006/relationships/image" Target="../media/image3.jpg"/></Relationships>
</file>

<file path=ppt/slides/_rels/slide50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1.xml"/><Relationship Id="rId3" Type="http://schemas.openxmlformats.org/officeDocument/2006/relationships/image" Target="../media/image3.jpg"/></Relationships>
</file>

<file path=ppt/slides/_rels/slide50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2.xml"/><Relationship Id="rId3" Type="http://schemas.openxmlformats.org/officeDocument/2006/relationships/image" Target="../media/image3.jpg"/></Relationships>
</file>

<file path=ppt/slides/_rels/slide50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3.xml"/><Relationship Id="rId3" Type="http://schemas.openxmlformats.org/officeDocument/2006/relationships/image" Target="../media/image4.jpg"/></Relationships>
</file>

<file path=ppt/slides/_rels/slide50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4.xml"/><Relationship Id="rId3" Type="http://schemas.openxmlformats.org/officeDocument/2006/relationships/image" Target="../media/image4.jpg"/></Relationships>
</file>

<file path=ppt/slides/_rels/slide50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5.xml"/><Relationship Id="rId3" Type="http://schemas.openxmlformats.org/officeDocument/2006/relationships/image" Target="../media/image4.jpg"/></Relationships>
</file>

<file path=ppt/slides/_rels/slide50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6.xml"/><Relationship Id="rId3" Type="http://schemas.openxmlformats.org/officeDocument/2006/relationships/image" Target="../media/image4.jpg"/></Relationships>
</file>

<file path=ppt/slides/_rels/slide50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7.xml"/><Relationship Id="rId3" Type="http://schemas.openxmlformats.org/officeDocument/2006/relationships/image" Target="../media/image4.jpg"/></Relationships>
</file>

<file path=ppt/slides/_rels/slide50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58.xml"/><Relationship Id="rId3" Type="http://schemas.openxmlformats.org/officeDocument/2006/relationships/image" Target="../media/image4.jpg"/></Relationships>
</file>

<file path=ppt/slides/_rels/slide50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59.xml"/><Relationship Id="rId3" Type="http://schemas.openxmlformats.org/officeDocument/2006/relationships/image" Target="../media/image5.jpg"/></Relationships>
</file>

<file path=ppt/slides/_rels/slide5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6.xml"/><Relationship Id="rId3" Type="http://schemas.openxmlformats.org/officeDocument/2006/relationships/image" Target="../media/image4.jpg"/></Relationships>
</file>

<file path=ppt/slides/_rels/slide50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60.xml"/><Relationship Id="rId3" Type="http://schemas.openxmlformats.org/officeDocument/2006/relationships/image" Target="../media/image5.jpg"/></Relationships>
</file>

<file path=ppt/slides/_rels/slide50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61.xml"/><Relationship Id="rId3" Type="http://schemas.openxmlformats.org/officeDocument/2006/relationships/image" Target="../media/image5.jpg"/></Relationships>
</file>

<file path=ppt/slides/_rels/slide50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62.xml"/><Relationship Id="rId3" Type="http://schemas.openxmlformats.org/officeDocument/2006/relationships/image" Target="../media/image5.jpg"/></Relationships>
</file>

<file path=ppt/slides/_rels/slide50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63.xml"/><Relationship Id="rId3" Type="http://schemas.openxmlformats.org/officeDocument/2006/relationships/image" Target="../media/image5.jpg"/></Relationships>
</file>

<file path=ppt/slides/_rels/slide50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64.xml"/><Relationship Id="rId3" Type="http://schemas.openxmlformats.org/officeDocument/2006/relationships/image" Target="../media/image2.jpg"/></Relationships>
</file>

<file path=ppt/slides/_rels/slide50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65.xml"/><Relationship Id="rId3" Type="http://schemas.openxmlformats.org/officeDocument/2006/relationships/image" Target="../media/image2.jpg"/></Relationships>
</file>

<file path=ppt/slides/_rels/slide50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66.xml"/><Relationship Id="rId3" Type="http://schemas.openxmlformats.org/officeDocument/2006/relationships/image" Target="../media/image2.jpg"/></Relationships>
</file>

<file path=ppt/slides/_rels/slide50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67.xml"/><Relationship Id="rId3" Type="http://schemas.openxmlformats.org/officeDocument/2006/relationships/image" Target="../media/image2.jpg"/></Relationships>
</file>

<file path=ppt/slides/_rels/slide50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68.xml"/><Relationship Id="rId3" Type="http://schemas.openxmlformats.org/officeDocument/2006/relationships/image" Target="../media/image2.jpg"/></Relationships>
</file>

<file path=ppt/slides/_rels/slide50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69.xml"/><Relationship Id="rId3" Type="http://schemas.openxmlformats.org/officeDocument/2006/relationships/image" Target="../media/image2.jpg"/></Relationships>
</file>

<file path=ppt/slides/_rels/slide5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7.xml"/><Relationship Id="rId3" Type="http://schemas.openxmlformats.org/officeDocument/2006/relationships/image" Target="../media/image4.jpg"/></Relationships>
</file>

<file path=ppt/slides/_rels/slide50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70.xml"/><Relationship Id="rId3" Type="http://schemas.openxmlformats.org/officeDocument/2006/relationships/image" Target="../media/image5.jpg"/></Relationships>
</file>

<file path=ppt/slides/_rels/slide50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71.xml"/><Relationship Id="rId3" Type="http://schemas.openxmlformats.org/officeDocument/2006/relationships/image" Target="../media/image5.jpg"/></Relationships>
</file>

<file path=ppt/slides/_rels/slide50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72.xml"/><Relationship Id="rId3" Type="http://schemas.openxmlformats.org/officeDocument/2006/relationships/image" Target="../media/image5.jpg"/></Relationships>
</file>

<file path=ppt/slides/_rels/slide50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73.xml"/><Relationship Id="rId3" Type="http://schemas.openxmlformats.org/officeDocument/2006/relationships/image" Target="../media/image5.jpg"/></Relationships>
</file>

<file path=ppt/slides/_rels/slide50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74.xml"/><Relationship Id="rId3" Type="http://schemas.openxmlformats.org/officeDocument/2006/relationships/image" Target="../media/image5.jpg"/></Relationships>
</file>

<file path=ppt/slides/_rels/slide50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75.xml"/><Relationship Id="rId3" Type="http://schemas.openxmlformats.org/officeDocument/2006/relationships/image" Target="../media/image1.jpg"/></Relationships>
</file>

<file path=ppt/slides/_rels/slide50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76.xml"/><Relationship Id="rId3" Type="http://schemas.openxmlformats.org/officeDocument/2006/relationships/image" Target="../media/image1.jpg"/></Relationships>
</file>

<file path=ppt/slides/_rels/slide50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77.xml"/><Relationship Id="rId3" Type="http://schemas.openxmlformats.org/officeDocument/2006/relationships/image" Target="../media/image1.jpg"/></Relationships>
</file>

<file path=ppt/slides/_rels/slide50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78.xml"/><Relationship Id="rId3" Type="http://schemas.openxmlformats.org/officeDocument/2006/relationships/image" Target="../media/image1.jpg"/></Relationships>
</file>

<file path=ppt/slides/_rels/slide50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79.xml"/><Relationship Id="rId3" Type="http://schemas.openxmlformats.org/officeDocument/2006/relationships/image" Target="../media/image1.jpg"/></Relationships>
</file>

<file path=ppt/slides/_rels/slide5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8.xml"/><Relationship Id="rId3" Type="http://schemas.openxmlformats.org/officeDocument/2006/relationships/image" Target="../media/image5.jpg"/></Relationships>
</file>

<file path=ppt/slides/_rels/slide50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0.xml"/><Relationship Id="rId3" Type="http://schemas.openxmlformats.org/officeDocument/2006/relationships/image" Target="../media/image2.jpg"/></Relationships>
</file>

<file path=ppt/slides/_rels/slide50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1.xml"/><Relationship Id="rId3" Type="http://schemas.openxmlformats.org/officeDocument/2006/relationships/image" Target="../media/image2.jpg"/></Relationships>
</file>

<file path=ppt/slides/_rels/slide50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2.xml"/><Relationship Id="rId3" Type="http://schemas.openxmlformats.org/officeDocument/2006/relationships/image" Target="../media/image2.jpg"/></Relationships>
</file>

<file path=ppt/slides/_rels/slide50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3.xml"/><Relationship Id="rId3" Type="http://schemas.openxmlformats.org/officeDocument/2006/relationships/image" Target="../media/image2.jpg"/></Relationships>
</file>

<file path=ppt/slides/_rels/slide50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4.xml"/><Relationship Id="rId3" Type="http://schemas.openxmlformats.org/officeDocument/2006/relationships/image" Target="../media/image2.jpg"/></Relationships>
</file>

<file path=ppt/slides/_rels/slide50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5.xml"/><Relationship Id="rId3" Type="http://schemas.openxmlformats.org/officeDocument/2006/relationships/image" Target="../media/image3.jpg"/></Relationships>
</file>

<file path=ppt/slides/_rels/slide50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6.xml"/><Relationship Id="rId3" Type="http://schemas.openxmlformats.org/officeDocument/2006/relationships/image" Target="../media/image3.jpg"/></Relationships>
</file>

<file path=ppt/slides/_rels/slide50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7.xml"/><Relationship Id="rId3" Type="http://schemas.openxmlformats.org/officeDocument/2006/relationships/image" Target="../media/image3.jpg"/></Relationships>
</file>

<file path=ppt/slides/_rels/slide50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8.xml"/><Relationship Id="rId3" Type="http://schemas.openxmlformats.org/officeDocument/2006/relationships/image" Target="../media/image3.jpg"/></Relationships>
</file>

<file path=ppt/slides/_rels/slide50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89.xml"/><Relationship Id="rId3" Type="http://schemas.openxmlformats.org/officeDocument/2006/relationships/image" Target="../media/image3.jpg"/></Relationships>
</file>

<file path=ppt/slides/_rels/slide5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9.xml"/><Relationship Id="rId3" Type="http://schemas.openxmlformats.org/officeDocument/2006/relationships/image" Target="../media/image5.jpg"/></Relationships>
</file>

<file path=ppt/slides/_rels/slide50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90.xml"/><Relationship Id="rId3" Type="http://schemas.openxmlformats.org/officeDocument/2006/relationships/image" Target="../media/image4.jpg"/></Relationships>
</file>

<file path=ppt/slides/_rels/slide50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91.xml"/><Relationship Id="rId3" Type="http://schemas.openxmlformats.org/officeDocument/2006/relationships/image" Target="../media/image4.jpg"/></Relationships>
</file>

<file path=ppt/slides/_rels/slide50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92.xml"/><Relationship Id="rId3" Type="http://schemas.openxmlformats.org/officeDocument/2006/relationships/image" Target="../media/image4.jpg"/></Relationships>
</file>

<file path=ppt/slides/_rels/slide50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93.xml"/><Relationship Id="rId3" Type="http://schemas.openxmlformats.org/officeDocument/2006/relationships/image" Target="../media/image4.jpg"/></Relationships>
</file>

<file path=ppt/slides/_rels/slide50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94.xml"/><Relationship Id="rId3" Type="http://schemas.openxmlformats.org/officeDocument/2006/relationships/image" Target="../media/image4.jpg"/></Relationships>
</file>

<file path=ppt/slides/_rels/slide50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95.xml"/><Relationship Id="rId3" Type="http://schemas.openxmlformats.org/officeDocument/2006/relationships/image" Target="../media/image4.jpg"/></Relationships>
</file>

<file path=ppt/slides/_rels/slide50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96.xml"/><Relationship Id="rId3" Type="http://schemas.openxmlformats.org/officeDocument/2006/relationships/image" Target="../media/image5.jpg"/></Relationships>
</file>

<file path=ppt/slides/_rels/slide50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97.xml"/><Relationship Id="rId3" Type="http://schemas.openxmlformats.org/officeDocument/2006/relationships/image" Target="../media/image5.jpg"/></Relationships>
</file>

<file path=ppt/slides/_rels/slide50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98.xml"/><Relationship Id="rId3" Type="http://schemas.openxmlformats.org/officeDocument/2006/relationships/image" Target="../media/image5.jpg"/></Relationships>
</file>

<file path=ppt/slides/_rels/slide50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99.xml"/><Relationship Id="rId3" Type="http://schemas.openxmlformats.org/officeDocument/2006/relationships/image" Target="../media/image5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2.jpg"/></Relationships>
</file>

<file path=ppt/slides/_rels/slide5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0.xml"/><Relationship Id="rId3" Type="http://schemas.openxmlformats.org/officeDocument/2006/relationships/image" Target="../media/image5.jpg"/></Relationships>
</file>

<file path=ppt/slides/_rels/slide5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00.xml"/><Relationship Id="rId3" Type="http://schemas.openxmlformats.org/officeDocument/2006/relationships/image" Target="../media/image5.jpg"/></Relationships>
</file>

<file path=ppt/slides/_rels/slide5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01.xml"/><Relationship Id="rId3" Type="http://schemas.openxmlformats.org/officeDocument/2006/relationships/image" Target="../media/image2.jpg"/></Relationships>
</file>

<file path=ppt/slides/_rels/slide5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02.xml"/><Relationship Id="rId3" Type="http://schemas.openxmlformats.org/officeDocument/2006/relationships/image" Target="../media/image2.jpg"/></Relationships>
</file>

<file path=ppt/slides/_rels/slide5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03.xml"/><Relationship Id="rId3" Type="http://schemas.openxmlformats.org/officeDocument/2006/relationships/image" Target="../media/image2.jpg"/></Relationships>
</file>

<file path=ppt/slides/_rels/slide5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04.xml"/><Relationship Id="rId3" Type="http://schemas.openxmlformats.org/officeDocument/2006/relationships/image" Target="../media/image2.jpg"/></Relationships>
</file>

<file path=ppt/slides/_rels/slide5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05.xml"/><Relationship Id="rId3" Type="http://schemas.openxmlformats.org/officeDocument/2006/relationships/image" Target="../media/image2.jpg"/></Relationships>
</file>

<file path=ppt/slides/_rels/slide5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06.xml"/><Relationship Id="rId3" Type="http://schemas.openxmlformats.org/officeDocument/2006/relationships/image" Target="../media/image2.jpg"/></Relationships>
</file>

<file path=ppt/slides/_rels/slide5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07.xml"/><Relationship Id="rId3" Type="http://schemas.openxmlformats.org/officeDocument/2006/relationships/image" Target="../media/image5.jpg"/></Relationships>
</file>

<file path=ppt/slides/_rels/slide5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08.xml"/><Relationship Id="rId3" Type="http://schemas.openxmlformats.org/officeDocument/2006/relationships/image" Target="../media/image5.jpg"/></Relationships>
</file>

<file path=ppt/slides/_rels/slide5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09.xml"/><Relationship Id="rId3" Type="http://schemas.openxmlformats.org/officeDocument/2006/relationships/image" Target="../media/image5.jpg"/></Relationships>
</file>

<file path=ppt/slides/_rels/slide5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1.xml"/><Relationship Id="rId3" Type="http://schemas.openxmlformats.org/officeDocument/2006/relationships/image" Target="../media/image5.jpg"/></Relationships>
</file>

<file path=ppt/slides/_rels/slide5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10.xml"/><Relationship Id="rId3" Type="http://schemas.openxmlformats.org/officeDocument/2006/relationships/image" Target="../media/image5.jpg"/></Relationships>
</file>

<file path=ppt/slides/_rels/slide5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11.xml"/><Relationship Id="rId3" Type="http://schemas.openxmlformats.org/officeDocument/2006/relationships/image" Target="../media/image5.jpg"/></Relationships>
</file>

<file path=ppt/slides/_rels/slide5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12.xml"/><Relationship Id="rId3" Type="http://schemas.openxmlformats.org/officeDocument/2006/relationships/image" Target="../media/image1.jpg"/></Relationships>
</file>

<file path=ppt/slides/_rels/slide5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13.xml"/><Relationship Id="rId3" Type="http://schemas.openxmlformats.org/officeDocument/2006/relationships/image" Target="../media/image1.jpg"/></Relationships>
</file>

<file path=ppt/slides/_rels/slide5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14.xml"/><Relationship Id="rId3" Type="http://schemas.openxmlformats.org/officeDocument/2006/relationships/image" Target="../media/image1.jpg"/></Relationships>
</file>

<file path=ppt/slides/_rels/slide5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15.xml"/><Relationship Id="rId3" Type="http://schemas.openxmlformats.org/officeDocument/2006/relationships/image" Target="../media/image1.jpg"/></Relationships>
</file>

<file path=ppt/slides/_rels/slide5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16.xml"/><Relationship Id="rId3" Type="http://schemas.openxmlformats.org/officeDocument/2006/relationships/image" Target="../media/image1.jpg"/></Relationships>
</file>

<file path=ppt/slides/_rels/slide5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17.xml"/><Relationship Id="rId3" Type="http://schemas.openxmlformats.org/officeDocument/2006/relationships/image" Target="../media/image2.jpg"/></Relationships>
</file>

<file path=ppt/slides/_rels/slide5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18.xml"/><Relationship Id="rId3" Type="http://schemas.openxmlformats.org/officeDocument/2006/relationships/image" Target="../media/image2.jpg"/></Relationships>
</file>

<file path=ppt/slides/_rels/slide5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19.xml"/><Relationship Id="rId3" Type="http://schemas.openxmlformats.org/officeDocument/2006/relationships/image" Target="../media/image2.jpg"/></Relationships>
</file>

<file path=ppt/slides/_rels/slide5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2.xml"/><Relationship Id="rId3" Type="http://schemas.openxmlformats.org/officeDocument/2006/relationships/image" Target="../media/image5.jpg"/></Relationships>
</file>

<file path=ppt/slides/_rels/slide5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0.xml"/><Relationship Id="rId3" Type="http://schemas.openxmlformats.org/officeDocument/2006/relationships/image" Target="../media/image2.jpg"/></Relationships>
</file>

<file path=ppt/slides/_rels/slide5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1.xml"/><Relationship Id="rId3" Type="http://schemas.openxmlformats.org/officeDocument/2006/relationships/image" Target="../media/image2.jpg"/></Relationships>
</file>

<file path=ppt/slides/_rels/slide5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2.xml"/><Relationship Id="rId3" Type="http://schemas.openxmlformats.org/officeDocument/2006/relationships/image" Target="../media/image3.jpg"/></Relationships>
</file>

<file path=ppt/slides/_rels/slide5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3.xml"/><Relationship Id="rId3" Type="http://schemas.openxmlformats.org/officeDocument/2006/relationships/image" Target="../media/image3.jpg"/></Relationships>
</file>

<file path=ppt/slides/_rels/slide5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4.xml"/><Relationship Id="rId3" Type="http://schemas.openxmlformats.org/officeDocument/2006/relationships/image" Target="../media/image3.jpg"/></Relationships>
</file>

<file path=ppt/slides/_rels/slide5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5.xml"/><Relationship Id="rId3" Type="http://schemas.openxmlformats.org/officeDocument/2006/relationships/image" Target="../media/image3.jpg"/></Relationships>
</file>

<file path=ppt/slides/_rels/slide5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6.xml"/><Relationship Id="rId3" Type="http://schemas.openxmlformats.org/officeDocument/2006/relationships/image" Target="../media/image3.jpg"/></Relationships>
</file>

<file path=ppt/slides/_rels/slide5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7.xml"/><Relationship Id="rId3" Type="http://schemas.openxmlformats.org/officeDocument/2006/relationships/image" Target="../media/image4.jpg"/></Relationships>
</file>

<file path=ppt/slides/_rels/slide5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8.xml"/><Relationship Id="rId3" Type="http://schemas.openxmlformats.org/officeDocument/2006/relationships/image" Target="../media/image4.jpg"/></Relationships>
</file>

<file path=ppt/slides/_rels/slide51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29.xml"/><Relationship Id="rId3" Type="http://schemas.openxmlformats.org/officeDocument/2006/relationships/image" Target="../media/image4.jpg"/></Relationships>
</file>

<file path=ppt/slides/_rels/slide5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3.xml"/><Relationship Id="rId3" Type="http://schemas.openxmlformats.org/officeDocument/2006/relationships/image" Target="../media/image2.jpg"/></Relationships>
</file>

<file path=ppt/slides/_rels/slide51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30.xml"/><Relationship Id="rId3" Type="http://schemas.openxmlformats.org/officeDocument/2006/relationships/image" Target="../media/image4.jpg"/></Relationships>
</file>

<file path=ppt/slides/_rels/slide51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31.xml"/><Relationship Id="rId3" Type="http://schemas.openxmlformats.org/officeDocument/2006/relationships/image" Target="../media/image4.jpg"/></Relationships>
</file>

<file path=ppt/slides/_rels/slide51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32.xml"/><Relationship Id="rId3" Type="http://schemas.openxmlformats.org/officeDocument/2006/relationships/image" Target="../media/image4.jpg"/></Relationships>
</file>

<file path=ppt/slides/_rels/slide51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33.xml"/><Relationship Id="rId3" Type="http://schemas.openxmlformats.org/officeDocument/2006/relationships/image" Target="../media/image5.jpg"/></Relationships>
</file>

<file path=ppt/slides/_rels/slide51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34.xml"/><Relationship Id="rId3" Type="http://schemas.openxmlformats.org/officeDocument/2006/relationships/image" Target="../media/image5.jpg"/></Relationships>
</file>

<file path=ppt/slides/_rels/slide51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35.xml"/><Relationship Id="rId3" Type="http://schemas.openxmlformats.org/officeDocument/2006/relationships/image" Target="../media/image5.jpg"/></Relationships>
</file>

<file path=ppt/slides/_rels/slide51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36.xml"/><Relationship Id="rId3" Type="http://schemas.openxmlformats.org/officeDocument/2006/relationships/image" Target="../media/image5.jpg"/></Relationships>
</file>

<file path=ppt/slides/_rels/slide51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37.xml"/><Relationship Id="rId3" Type="http://schemas.openxmlformats.org/officeDocument/2006/relationships/image" Target="../media/image5.jpg"/></Relationships>
</file>

<file path=ppt/slides/_rels/slide51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38.xml"/><Relationship Id="rId3" Type="http://schemas.openxmlformats.org/officeDocument/2006/relationships/image" Target="../media/image2.jpg"/></Relationships>
</file>

<file path=ppt/slides/_rels/slide51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39.xml"/><Relationship Id="rId3" Type="http://schemas.openxmlformats.org/officeDocument/2006/relationships/image" Target="../media/image2.jpg"/></Relationships>
</file>

<file path=ppt/slides/_rels/slide5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4.xml"/><Relationship Id="rId3" Type="http://schemas.openxmlformats.org/officeDocument/2006/relationships/image" Target="../media/image2.jpg"/></Relationships>
</file>

<file path=ppt/slides/_rels/slide51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40.xml"/><Relationship Id="rId3" Type="http://schemas.openxmlformats.org/officeDocument/2006/relationships/image" Target="../media/image2.jpg"/></Relationships>
</file>

<file path=ppt/slides/_rels/slide51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41.xml"/><Relationship Id="rId3" Type="http://schemas.openxmlformats.org/officeDocument/2006/relationships/image" Target="../media/image2.jpg"/></Relationships>
</file>

<file path=ppt/slides/_rels/slide51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42.xml"/><Relationship Id="rId3" Type="http://schemas.openxmlformats.org/officeDocument/2006/relationships/image" Target="../media/image2.jpg"/></Relationships>
</file>

<file path=ppt/slides/_rels/slide51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43.xml"/><Relationship Id="rId3" Type="http://schemas.openxmlformats.org/officeDocument/2006/relationships/image" Target="../media/image2.jpg"/></Relationships>
</file>

<file path=ppt/slides/_rels/slide51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44.xml"/><Relationship Id="rId3" Type="http://schemas.openxmlformats.org/officeDocument/2006/relationships/image" Target="../media/image5.jpg"/></Relationships>
</file>

<file path=ppt/slides/_rels/slide51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45.xml"/><Relationship Id="rId3" Type="http://schemas.openxmlformats.org/officeDocument/2006/relationships/image" Target="../media/image5.jpg"/></Relationships>
</file>

<file path=ppt/slides/_rels/slide51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46.xml"/><Relationship Id="rId3" Type="http://schemas.openxmlformats.org/officeDocument/2006/relationships/image" Target="../media/image5.jpg"/></Relationships>
</file>

<file path=ppt/slides/_rels/slide51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47.xml"/><Relationship Id="rId3" Type="http://schemas.openxmlformats.org/officeDocument/2006/relationships/image" Target="../media/image5.jpg"/></Relationships>
</file>

<file path=ppt/slides/_rels/slide51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48.xml"/><Relationship Id="rId3" Type="http://schemas.openxmlformats.org/officeDocument/2006/relationships/image" Target="../media/image5.jpg"/></Relationships>
</file>

<file path=ppt/slides/_rels/slide51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49.xml"/><Relationship Id="rId3" Type="http://schemas.openxmlformats.org/officeDocument/2006/relationships/image" Target="../media/image1.jpg"/></Relationships>
</file>

<file path=ppt/slides/_rels/slide5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5.xml"/><Relationship Id="rId3" Type="http://schemas.openxmlformats.org/officeDocument/2006/relationships/image" Target="../media/image2.jpg"/></Relationships>
</file>

<file path=ppt/slides/_rels/slide51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50.xml"/><Relationship Id="rId3" Type="http://schemas.openxmlformats.org/officeDocument/2006/relationships/image" Target="../media/image1.jpg"/></Relationships>
</file>

<file path=ppt/slides/_rels/slide51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51.xml"/><Relationship Id="rId3" Type="http://schemas.openxmlformats.org/officeDocument/2006/relationships/image" Target="../media/image1.jpg"/></Relationships>
</file>

<file path=ppt/slides/_rels/slide51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52.xml"/><Relationship Id="rId3" Type="http://schemas.openxmlformats.org/officeDocument/2006/relationships/image" Target="../media/image1.jpg"/></Relationships>
</file>

<file path=ppt/slides/_rels/slide51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53.xml"/><Relationship Id="rId3" Type="http://schemas.openxmlformats.org/officeDocument/2006/relationships/image" Target="../media/image1.jpg"/></Relationships>
</file>

<file path=ppt/slides/_rels/slide51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54.xml"/><Relationship Id="rId3" Type="http://schemas.openxmlformats.org/officeDocument/2006/relationships/image" Target="../media/image2.jpg"/></Relationships>
</file>

<file path=ppt/slides/_rels/slide51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55.xml"/><Relationship Id="rId3" Type="http://schemas.openxmlformats.org/officeDocument/2006/relationships/image" Target="../media/image2.jpg"/></Relationships>
</file>

<file path=ppt/slides/_rels/slide51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56.xml"/><Relationship Id="rId3" Type="http://schemas.openxmlformats.org/officeDocument/2006/relationships/image" Target="../media/image2.jpg"/></Relationships>
</file>

<file path=ppt/slides/_rels/slide51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57.xml"/><Relationship Id="rId3" Type="http://schemas.openxmlformats.org/officeDocument/2006/relationships/image" Target="../media/image2.jpg"/></Relationships>
</file>

<file path=ppt/slides/_rels/slide51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58.xml"/><Relationship Id="rId3" Type="http://schemas.openxmlformats.org/officeDocument/2006/relationships/image" Target="../media/image2.jpg"/></Relationships>
</file>

<file path=ppt/slides/_rels/slide51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59.xml"/><Relationship Id="rId3" Type="http://schemas.openxmlformats.org/officeDocument/2006/relationships/image" Target="../media/image3.jpg"/></Relationships>
</file>

<file path=ppt/slides/_rels/slide5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.xml"/><Relationship Id="rId3" Type="http://schemas.openxmlformats.org/officeDocument/2006/relationships/image" Target="../media/image2.jpg"/></Relationships>
</file>

<file path=ppt/slides/_rels/slide51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0.xml"/><Relationship Id="rId3" Type="http://schemas.openxmlformats.org/officeDocument/2006/relationships/image" Target="../media/image3.jpg"/></Relationships>
</file>

<file path=ppt/slides/_rels/slide51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1.xml"/><Relationship Id="rId3" Type="http://schemas.openxmlformats.org/officeDocument/2006/relationships/image" Target="../media/image3.jpg"/></Relationships>
</file>

<file path=ppt/slides/_rels/slide51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2.xml"/><Relationship Id="rId3" Type="http://schemas.openxmlformats.org/officeDocument/2006/relationships/image" Target="../media/image3.jpg"/></Relationships>
</file>

<file path=ppt/slides/_rels/slide51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3.xml"/><Relationship Id="rId3" Type="http://schemas.openxmlformats.org/officeDocument/2006/relationships/image" Target="../media/image3.jpg"/></Relationships>
</file>

<file path=ppt/slides/_rels/slide51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4.xml"/><Relationship Id="rId3" Type="http://schemas.openxmlformats.org/officeDocument/2006/relationships/image" Target="../media/image4.jpg"/></Relationships>
</file>

<file path=ppt/slides/_rels/slide51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5.xml"/><Relationship Id="rId3" Type="http://schemas.openxmlformats.org/officeDocument/2006/relationships/image" Target="../media/image4.jpg"/></Relationships>
</file>

<file path=ppt/slides/_rels/slide51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6.xml"/><Relationship Id="rId3" Type="http://schemas.openxmlformats.org/officeDocument/2006/relationships/image" Target="../media/image4.jpg"/></Relationships>
</file>

<file path=ppt/slides/_rels/slide51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7.xml"/><Relationship Id="rId3" Type="http://schemas.openxmlformats.org/officeDocument/2006/relationships/image" Target="../media/image4.jpg"/></Relationships>
</file>

<file path=ppt/slides/_rels/slide51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8.xml"/><Relationship Id="rId3" Type="http://schemas.openxmlformats.org/officeDocument/2006/relationships/image" Target="../media/image4.jpg"/></Relationships>
</file>

<file path=ppt/slides/_rels/slide51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69.xml"/><Relationship Id="rId3" Type="http://schemas.openxmlformats.org/officeDocument/2006/relationships/image" Target="../media/image4.jpg"/></Relationships>
</file>

<file path=ppt/slides/_rels/slide5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7.xml"/><Relationship Id="rId3" Type="http://schemas.openxmlformats.org/officeDocument/2006/relationships/image" Target="../media/image2.jpg"/></Relationships>
</file>

<file path=ppt/slides/_rels/slide51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70.xml"/><Relationship Id="rId3" Type="http://schemas.openxmlformats.org/officeDocument/2006/relationships/image" Target="../media/image5.jpg"/></Relationships>
</file>

<file path=ppt/slides/_rels/slide51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71.xml"/><Relationship Id="rId3" Type="http://schemas.openxmlformats.org/officeDocument/2006/relationships/image" Target="../media/image5.jpg"/></Relationships>
</file>

<file path=ppt/slides/_rels/slide51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72.xml"/><Relationship Id="rId3" Type="http://schemas.openxmlformats.org/officeDocument/2006/relationships/image" Target="../media/image5.jpg"/></Relationships>
</file>

<file path=ppt/slides/_rels/slide51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73.xml"/><Relationship Id="rId3" Type="http://schemas.openxmlformats.org/officeDocument/2006/relationships/image" Target="../media/image5.jpg"/></Relationships>
</file>

<file path=ppt/slides/_rels/slide51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74.xml"/><Relationship Id="rId3" Type="http://schemas.openxmlformats.org/officeDocument/2006/relationships/image" Target="../media/image5.jpg"/></Relationships>
</file>

<file path=ppt/slides/_rels/slide51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75.xml"/><Relationship Id="rId3" Type="http://schemas.openxmlformats.org/officeDocument/2006/relationships/image" Target="../media/image2.jpg"/></Relationships>
</file>

<file path=ppt/slides/_rels/slide51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76.xml"/><Relationship Id="rId3" Type="http://schemas.openxmlformats.org/officeDocument/2006/relationships/image" Target="../media/image2.jpg"/></Relationships>
</file>

<file path=ppt/slides/_rels/slide51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77.xml"/><Relationship Id="rId3" Type="http://schemas.openxmlformats.org/officeDocument/2006/relationships/image" Target="../media/image2.jpg"/></Relationships>
</file>

<file path=ppt/slides/_rels/slide51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78.xml"/><Relationship Id="rId3" Type="http://schemas.openxmlformats.org/officeDocument/2006/relationships/image" Target="../media/image2.jpg"/></Relationships>
</file>

<file path=ppt/slides/_rels/slide51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79.xml"/><Relationship Id="rId3" Type="http://schemas.openxmlformats.org/officeDocument/2006/relationships/image" Target="../media/image2.jpg"/></Relationships>
</file>

<file path=ppt/slides/_rels/slide5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8.xml"/><Relationship Id="rId3" Type="http://schemas.openxmlformats.org/officeDocument/2006/relationships/image" Target="../media/image2.jpg"/></Relationships>
</file>

<file path=ppt/slides/_rels/slide51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80.xml"/><Relationship Id="rId3" Type="http://schemas.openxmlformats.org/officeDocument/2006/relationships/image" Target="../media/image2.jpg"/></Relationships>
</file>

<file path=ppt/slides/_rels/slide51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81.xml"/><Relationship Id="rId3" Type="http://schemas.openxmlformats.org/officeDocument/2006/relationships/image" Target="../media/image5.jpg"/></Relationships>
</file>

<file path=ppt/slides/_rels/slide51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82.xml"/><Relationship Id="rId3" Type="http://schemas.openxmlformats.org/officeDocument/2006/relationships/image" Target="../media/image5.jpg"/></Relationships>
</file>

<file path=ppt/slides/_rels/slide51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83.xml"/><Relationship Id="rId3" Type="http://schemas.openxmlformats.org/officeDocument/2006/relationships/image" Target="../media/image5.jpg"/></Relationships>
</file>

<file path=ppt/slides/_rels/slide51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84.xml"/><Relationship Id="rId3" Type="http://schemas.openxmlformats.org/officeDocument/2006/relationships/image" Target="../media/image5.jpg"/></Relationships>
</file>

<file path=ppt/slides/_rels/slide51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85.xml"/><Relationship Id="rId3" Type="http://schemas.openxmlformats.org/officeDocument/2006/relationships/image" Target="../media/image5.jpg"/></Relationships>
</file>

<file path=ppt/slides/_rels/slide51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86.xml"/><Relationship Id="rId3" Type="http://schemas.openxmlformats.org/officeDocument/2006/relationships/image" Target="../media/image1.jpg"/></Relationships>
</file>

<file path=ppt/slides/_rels/slide51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87.xml"/><Relationship Id="rId3" Type="http://schemas.openxmlformats.org/officeDocument/2006/relationships/image" Target="../media/image1.jpg"/></Relationships>
</file>

<file path=ppt/slides/_rels/slide51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88.xml"/><Relationship Id="rId3" Type="http://schemas.openxmlformats.org/officeDocument/2006/relationships/image" Target="../media/image1.jpg"/></Relationships>
</file>

<file path=ppt/slides/_rels/slide51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89.xml"/><Relationship Id="rId3" Type="http://schemas.openxmlformats.org/officeDocument/2006/relationships/image" Target="../media/image1.jpg"/></Relationships>
</file>

<file path=ppt/slides/_rels/slide5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9.xml"/><Relationship Id="rId3" Type="http://schemas.openxmlformats.org/officeDocument/2006/relationships/image" Target="../media/image5.jpg"/></Relationships>
</file>

<file path=ppt/slides/_rels/slide51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190.xml"/><Relationship Id="rId3" Type="http://schemas.openxmlformats.org/officeDocument/2006/relationships/image" Target="../media/image1.jpg"/></Relationships>
</file>

<file path=ppt/slides/_rels/slide51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91.xml"/><Relationship Id="rId3" Type="http://schemas.openxmlformats.org/officeDocument/2006/relationships/image" Target="../media/image2.jpg"/></Relationships>
</file>

<file path=ppt/slides/_rels/slide51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92.xml"/><Relationship Id="rId3" Type="http://schemas.openxmlformats.org/officeDocument/2006/relationships/image" Target="../media/image2.jpg"/></Relationships>
</file>

<file path=ppt/slides/_rels/slide51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93.xml"/><Relationship Id="rId3" Type="http://schemas.openxmlformats.org/officeDocument/2006/relationships/image" Target="../media/image2.jpg"/></Relationships>
</file>

<file path=ppt/slides/_rels/slide51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94.xml"/><Relationship Id="rId3" Type="http://schemas.openxmlformats.org/officeDocument/2006/relationships/image" Target="../media/image2.jpg"/></Relationships>
</file>

<file path=ppt/slides/_rels/slide51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95.xml"/><Relationship Id="rId3" Type="http://schemas.openxmlformats.org/officeDocument/2006/relationships/image" Target="../media/image2.jpg"/></Relationships>
</file>

<file path=ppt/slides/_rels/slide51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96.xml"/><Relationship Id="rId3" Type="http://schemas.openxmlformats.org/officeDocument/2006/relationships/image" Target="../media/image3.jpg"/></Relationships>
</file>

<file path=ppt/slides/_rels/slide51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97.xml"/><Relationship Id="rId3" Type="http://schemas.openxmlformats.org/officeDocument/2006/relationships/image" Target="../media/image3.jpg"/></Relationships>
</file>

<file path=ppt/slides/_rels/slide51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98.xml"/><Relationship Id="rId3" Type="http://schemas.openxmlformats.org/officeDocument/2006/relationships/image" Target="../media/image3.jpg"/></Relationships>
</file>

<file path=ppt/slides/_rels/slide51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99.xml"/><Relationship Id="rId3" Type="http://schemas.openxmlformats.org/officeDocument/2006/relationships/image" Target="../media/image3.jp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2.jpg"/></Relationships>
</file>

<file path=ppt/slides/_rels/slide5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0.xml"/><Relationship Id="rId3" Type="http://schemas.openxmlformats.org/officeDocument/2006/relationships/image" Target="../media/image5.jpg"/></Relationships>
</file>

<file path=ppt/slides/_rels/slide52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00.xml"/><Relationship Id="rId3" Type="http://schemas.openxmlformats.org/officeDocument/2006/relationships/image" Target="../media/image3.jpg"/></Relationships>
</file>

<file path=ppt/slides/_rels/slide52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01.xml"/><Relationship Id="rId3" Type="http://schemas.openxmlformats.org/officeDocument/2006/relationships/image" Target="../media/image4.jpg"/></Relationships>
</file>

<file path=ppt/slides/_rels/slide52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02.xml"/><Relationship Id="rId3" Type="http://schemas.openxmlformats.org/officeDocument/2006/relationships/image" Target="../media/image4.jpg"/></Relationships>
</file>

<file path=ppt/slides/_rels/slide52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03.xml"/><Relationship Id="rId3" Type="http://schemas.openxmlformats.org/officeDocument/2006/relationships/image" Target="../media/image4.jpg"/></Relationships>
</file>

<file path=ppt/slides/_rels/slide52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04.xml"/><Relationship Id="rId3" Type="http://schemas.openxmlformats.org/officeDocument/2006/relationships/image" Target="../media/image4.jpg"/></Relationships>
</file>

<file path=ppt/slides/_rels/slide52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05.xml"/><Relationship Id="rId3" Type="http://schemas.openxmlformats.org/officeDocument/2006/relationships/image" Target="../media/image4.jpg"/></Relationships>
</file>

<file path=ppt/slides/_rels/slide52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06.xml"/><Relationship Id="rId3" Type="http://schemas.openxmlformats.org/officeDocument/2006/relationships/image" Target="../media/image4.jpg"/></Relationships>
</file>

<file path=ppt/slides/_rels/slide52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07.xml"/><Relationship Id="rId3" Type="http://schemas.openxmlformats.org/officeDocument/2006/relationships/image" Target="../media/image5.jpg"/></Relationships>
</file>

<file path=ppt/slides/_rels/slide52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08.xml"/><Relationship Id="rId3" Type="http://schemas.openxmlformats.org/officeDocument/2006/relationships/image" Target="../media/image5.jpg"/></Relationships>
</file>

<file path=ppt/slides/_rels/slide52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09.xml"/><Relationship Id="rId3" Type="http://schemas.openxmlformats.org/officeDocument/2006/relationships/image" Target="../media/image5.jpg"/></Relationships>
</file>

<file path=ppt/slides/_rels/slide5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1.xml"/><Relationship Id="rId3" Type="http://schemas.openxmlformats.org/officeDocument/2006/relationships/image" Target="../media/image5.jpg"/></Relationships>
</file>

<file path=ppt/slides/_rels/slide52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10.xml"/><Relationship Id="rId3" Type="http://schemas.openxmlformats.org/officeDocument/2006/relationships/image" Target="../media/image5.jpg"/></Relationships>
</file>

<file path=ppt/slides/_rels/slide52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11.xml"/><Relationship Id="rId3" Type="http://schemas.openxmlformats.org/officeDocument/2006/relationships/image" Target="../media/image5.jpg"/></Relationships>
</file>

<file path=ppt/slides/_rels/slide52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12.xml"/><Relationship Id="rId3" Type="http://schemas.openxmlformats.org/officeDocument/2006/relationships/image" Target="../media/image2.jpg"/></Relationships>
</file>

<file path=ppt/slides/_rels/slide52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13.xml"/><Relationship Id="rId3" Type="http://schemas.openxmlformats.org/officeDocument/2006/relationships/image" Target="../media/image2.jpg"/></Relationships>
</file>

<file path=ppt/slides/_rels/slide52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14.xml"/><Relationship Id="rId3" Type="http://schemas.openxmlformats.org/officeDocument/2006/relationships/image" Target="../media/image2.jpg"/></Relationships>
</file>

<file path=ppt/slides/_rels/slide52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15.xml"/><Relationship Id="rId3" Type="http://schemas.openxmlformats.org/officeDocument/2006/relationships/image" Target="../media/image2.jpg"/></Relationships>
</file>

<file path=ppt/slides/_rels/slide52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16.xml"/><Relationship Id="rId3" Type="http://schemas.openxmlformats.org/officeDocument/2006/relationships/image" Target="../media/image2.jpg"/></Relationships>
</file>

<file path=ppt/slides/_rels/slide52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17.xml"/><Relationship Id="rId3" Type="http://schemas.openxmlformats.org/officeDocument/2006/relationships/image" Target="../media/image2.jpg"/></Relationships>
</file>

<file path=ppt/slides/_rels/slide52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18.xml"/><Relationship Id="rId3" Type="http://schemas.openxmlformats.org/officeDocument/2006/relationships/image" Target="../media/image5.jpg"/></Relationships>
</file>

<file path=ppt/slides/_rels/slide52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19.xml"/><Relationship Id="rId3" Type="http://schemas.openxmlformats.org/officeDocument/2006/relationships/image" Target="../media/image5.jpg"/></Relationships>
</file>

<file path=ppt/slides/_rels/slide5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2.xml"/><Relationship Id="rId3" Type="http://schemas.openxmlformats.org/officeDocument/2006/relationships/image" Target="../media/image5.jpg"/></Relationships>
</file>

<file path=ppt/slides/_rels/slide52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20.xml"/><Relationship Id="rId3" Type="http://schemas.openxmlformats.org/officeDocument/2006/relationships/image" Target="../media/image5.jpg"/></Relationships>
</file>

<file path=ppt/slides/_rels/slide52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21.xml"/><Relationship Id="rId3" Type="http://schemas.openxmlformats.org/officeDocument/2006/relationships/image" Target="../media/image5.jpg"/></Relationships>
</file>

<file path=ppt/slides/_rels/slide52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22.xml"/><Relationship Id="rId3" Type="http://schemas.openxmlformats.org/officeDocument/2006/relationships/image" Target="../media/image5.jpg"/></Relationships>
</file>

<file path=ppt/slides/_rels/slide52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23.xml"/><Relationship Id="rId3" Type="http://schemas.openxmlformats.org/officeDocument/2006/relationships/image" Target="../media/image1.jpg"/></Relationships>
</file>

<file path=ppt/slides/_rels/slide52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24.xml"/><Relationship Id="rId3" Type="http://schemas.openxmlformats.org/officeDocument/2006/relationships/image" Target="../media/image1.jpg"/></Relationships>
</file>

<file path=ppt/slides/_rels/slide52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25.xml"/><Relationship Id="rId3" Type="http://schemas.openxmlformats.org/officeDocument/2006/relationships/image" Target="../media/image1.jpg"/></Relationships>
</file>

<file path=ppt/slides/_rels/slide52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26.xml"/><Relationship Id="rId3" Type="http://schemas.openxmlformats.org/officeDocument/2006/relationships/image" Target="../media/image1.jpg"/></Relationships>
</file>

<file path=ppt/slides/_rels/slide52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27.xml"/><Relationship Id="rId3" Type="http://schemas.openxmlformats.org/officeDocument/2006/relationships/image" Target="../media/image1.jpg"/></Relationships>
</file>

<file path=ppt/slides/_rels/slide52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28.xml"/><Relationship Id="rId3" Type="http://schemas.openxmlformats.org/officeDocument/2006/relationships/image" Target="../media/image2.jpg"/></Relationships>
</file>

<file path=ppt/slides/_rels/slide52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29.xml"/><Relationship Id="rId3" Type="http://schemas.openxmlformats.org/officeDocument/2006/relationships/image" Target="../media/image2.jpg"/></Relationships>
</file>

<file path=ppt/slides/_rels/slide5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3.xml"/><Relationship Id="rId3" Type="http://schemas.openxmlformats.org/officeDocument/2006/relationships/image" Target="../media/image5.jpg"/></Relationships>
</file>

<file path=ppt/slides/_rels/slide52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0.xml"/><Relationship Id="rId3" Type="http://schemas.openxmlformats.org/officeDocument/2006/relationships/image" Target="../media/image2.jpg"/></Relationships>
</file>

<file path=ppt/slides/_rels/slide52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1.xml"/><Relationship Id="rId3" Type="http://schemas.openxmlformats.org/officeDocument/2006/relationships/image" Target="../media/image2.jpg"/></Relationships>
</file>

<file path=ppt/slides/_rels/slide52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2.xml"/><Relationship Id="rId3" Type="http://schemas.openxmlformats.org/officeDocument/2006/relationships/image" Target="../media/image2.jpg"/></Relationships>
</file>

<file path=ppt/slides/_rels/slide52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3.xml"/><Relationship Id="rId3" Type="http://schemas.openxmlformats.org/officeDocument/2006/relationships/image" Target="../media/image3.jpg"/></Relationships>
</file>

<file path=ppt/slides/_rels/slide52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4.xml"/><Relationship Id="rId3" Type="http://schemas.openxmlformats.org/officeDocument/2006/relationships/image" Target="../media/image3.jpg"/></Relationships>
</file>

<file path=ppt/slides/_rels/slide52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5.xml"/><Relationship Id="rId3" Type="http://schemas.openxmlformats.org/officeDocument/2006/relationships/image" Target="../media/image3.jpg"/></Relationships>
</file>

<file path=ppt/slides/_rels/slide52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6.xml"/><Relationship Id="rId3" Type="http://schemas.openxmlformats.org/officeDocument/2006/relationships/image" Target="../media/image3.jpg"/></Relationships>
</file>

<file path=ppt/slides/_rels/slide52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7.xml"/><Relationship Id="rId3" Type="http://schemas.openxmlformats.org/officeDocument/2006/relationships/image" Target="../media/image3.jpg"/></Relationships>
</file>

<file path=ppt/slides/_rels/slide52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8.xml"/><Relationship Id="rId3" Type="http://schemas.openxmlformats.org/officeDocument/2006/relationships/image" Target="../media/image4.jpg"/></Relationships>
</file>

<file path=ppt/slides/_rels/slide52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39.xml"/><Relationship Id="rId3" Type="http://schemas.openxmlformats.org/officeDocument/2006/relationships/image" Target="../media/image4.jpg"/></Relationships>
</file>

<file path=ppt/slides/_rels/slide5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4.xml"/><Relationship Id="rId3" Type="http://schemas.openxmlformats.org/officeDocument/2006/relationships/image" Target="../media/image1.jpg"/></Relationships>
</file>

<file path=ppt/slides/_rels/slide52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40.xml"/><Relationship Id="rId3" Type="http://schemas.openxmlformats.org/officeDocument/2006/relationships/image" Target="../media/image4.jpg"/></Relationships>
</file>

<file path=ppt/slides/_rels/slide52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41.xml"/><Relationship Id="rId3" Type="http://schemas.openxmlformats.org/officeDocument/2006/relationships/image" Target="../media/image4.jpg"/></Relationships>
</file>

<file path=ppt/slides/_rels/slide52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42.xml"/><Relationship Id="rId3" Type="http://schemas.openxmlformats.org/officeDocument/2006/relationships/image" Target="../media/image4.jpg"/></Relationships>
</file>

<file path=ppt/slides/_rels/slide52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43.xml"/><Relationship Id="rId3" Type="http://schemas.openxmlformats.org/officeDocument/2006/relationships/image" Target="../media/image4.jpg"/></Relationships>
</file>

<file path=ppt/slides/_rels/slide52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44.xml"/><Relationship Id="rId3" Type="http://schemas.openxmlformats.org/officeDocument/2006/relationships/image" Target="../media/image5.jpg"/></Relationships>
</file>

<file path=ppt/slides/_rels/slide52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45.xml"/><Relationship Id="rId3" Type="http://schemas.openxmlformats.org/officeDocument/2006/relationships/image" Target="../media/image5.jpg"/></Relationships>
</file>

<file path=ppt/slides/_rels/slide52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46.xml"/><Relationship Id="rId3" Type="http://schemas.openxmlformats.org/officeDocument/2006/relationships/image" Target="../media/image5.jpg"/></Relationships>
</file>

<file path=ppt/slides/_rels/slide52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47.xml"/><Relationship Id="rId3" Type="http://schemas.openxmlformats.org/officeDocument/2006/relationships/image" Target="../media/image5.jpg"/></Relationships>
</file>

<file path=ppt/slides/_rels/slide52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48.xml"/><Relationship Id="rId3" Type="http://schemas.openxmlformats.org/officeDocument/2006/relationships/image" Target="../media/image5.jpg"/></Relationships>
</file>

<file path=ppt/slides/_rels/slide52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49.xml"/><Relationship Id="rId3" Type="http://schemas.openxmlformats.org/officeDocument/2006/relationships/image" Target="../media/image2.jpg"/></Relationships>
</file>

<file path=ppt/slides/_rels/slide5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5.xml"/><Relationship Id="rId3" Type="http://schemas.openxmlformats.org/officeDocument/2006/relationships/image" Target="../media/image1.jpg"/></Relationships>
</file>

<file path=ppt/slides/_rels/slide52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50.xml"/><Relationship Id="rId3" Type="http://schemas.openxmlformats.org/officeDocument/2006/relationships/image" Target="../media/image2.jpg"/></Relationships>
</file>

<file path=ppt/slides/_rels/slide52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51.xml"/><Relationship Id="rId3" Type="http://schemas.openxmlformats.org/officeDocument/2006/relationships/image" Target="../media/image2.jpg"/></Relationships>
</file>

<file path=ppt/slides/_rels/slide52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52.xml"/><Relationship Id="rId3" Type="http://schemas.openxmlformats.org/officeDocument/2006/relationships/image" Target="../media/image2.jpg"/></Relationships>
</file>

<file path=ppt/slides/_rels/slide52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53.xml"/><Relationship Id="rId3" Type="http://schemas.openxmlformats.org/officeDocument/2006/relationships/image" Target="../media/image2.jpg"/></Relationships>
</file>

<file path=ppt/slides/_rels/slide52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54.xml"/><Relationship Id="rId3" Type="http://schemas.openxmlformats.org/officeDocument/2006/relationships/image" Target="../media/image2.jpg"/></Relationships>
</file>

<file path=ppt/slides/_rels/slide52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55.xml"/><Relationship Id="rId3" Type="http://schemas.openxmlformats.org/officeDocument/2006/relationships/image" Target="../media/image5.jpg"/></Relationships>
</file>

<file path=ppt/slides/_rels/slide52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56.xml"/><Relationship Id="rId3" Type="http://schemas.openxmlformats.org/officeDocument/2006/relationships/image" Target="../media/image5.jpg"/></Relationships>
</file>

<file path=ppt/slides/_rels/slide52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57.xml"/><Relationship Id="rId3" Type="http://schemas.openxmlformats.org/officeDocument/2006/relationships/image" Target="../media/image5.jpg"/></Relationships>
</file>

<file path=ppt/slides/_rels/slide52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58.xml"/><Relationship Id="rId3" Type="http://schemas.openxmlformats.org/officeDocument/2006/relationships/image" Target="../media/image5.jpg"/></Relationships>
</file>

<file path=ppt/slides/_rels/slide52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59.xml"/><Relationship Id="rId3" Type="http://schemas.openxmlformats.org/officeDocument/2006/relationships/image" Target="../media/image5.jpg"/></Relationships>
</file>

<file path=ppt/slides/_rels/slide5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6.xml"/><Relationship Id="rId3" Type="http://schemas.openxmlformats.org/officeDocument/2006/relationships/image" Target="../media/image1.jpg"/></Relationships>
</file>

<file path=ppt/slides/_rels/slide52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60.xml"/><Relationship Id="rId3" Type="http://schemas.openxmlformats.org/officeDocument/2006/relationships/image" Target="../media/image1.jpg"/></Relationships>
</file>

<file path=ppt/slides/_rels/slide52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61.xml"/><Relationship Id="rId3" Type="http://schemas.openxmlformats.org/officeDocument/2006/relationships/image" Target="../media/image1.jpg"/></Relationships>
</file>

<file path=ppt/slides/_rels/slide52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62.xml"/><Relationship Id="rId3" Type="http://schemas.openxmlformats.org/officeDocument/2006/relationships/image" Target="../media/image1.jpg"/></Relationships>
</file>

<file path=ppt/slides/_rels/slide52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63.xml"/><Relationship Id="rId3" Type="http://schemas.openxmlformats.org/officeDocument/2006/relationships/image" Target="../media/image1.jpg"/></Relationships>
</file>

<file path=ppt/slides/_rels/slide52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64.xml"/><Relationship Id="rId3" Type="http://schemas.openxmlformats.org/officeDocument/2006/relationships/image" Target="../media/image1.jpg"/></Relationships>
</file>

<file path=ppt/slides/_rels/slide52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65.xml"/><Relationship Id="rId3" Type="http://schemas.openxmlformats.org/officeDocument/2006/relationships/image" Target="../media/image2.jpg"/></Relationships>
</file>

<file path=ppt/slides/_rels/slide52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66.xml"/><Relationship Id="rId3" Type="http://schemas.openxmlformats.org/officeDocument/2006/relationships/image" Target="../media/image2.jpg"/></Relationships>
</file>

<file path=ppt/slides/_rels/slide52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67.xml"/><Relationship Id="rId3" Type="http://schemas.openxmlformats.org/officeDocument/2006/relationships/image" Target="../media/image2.jpg"/></Relationships>
</file>

<file path=ppt/slides/_rels/slide52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68.xml"/><Relationship Id="rId3" Type="http://schemas.openxmlformats.org/officeDocument/2006/relationships/image" Target="../media/image2.jpg"/></Relationships>
</file>

<file path=ppt/slides/_rels/slide52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69.xml"/><Relationship Id="rId3" Type="http://schemas.openxmlformats.org/officeDocument/2006/relationships/image" Target="../media/image2.jpg"/></Relationships>
</file>

<file path=ppt/slides/_rels/slide5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7.xml"/><Relationship Id="rId3" Type="http://schemas.openxmlformats.org/officeDocument/2006/relationships/image" Target="../media/image1.jpg"/></Relationships>
</file>

<file path=ppt/slides/_rels/slide52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0.xml"/><Relationship Id="rId3" Type="http://schemas.openxmlformats.org/officeDocument/2006/relationships/image" Target="../media/image3.jpg"/></Relationships>
</file>

<file path=ppt/slides/_rels/slide52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1.xml"/><Relationship Id="rId3" Type="http://schemas.openxmlformats.org/officeDocument/2006/relationships/image" Target="../media/image3.jpg"/></Relationships>
</file>

<file path=ppt/slides/_rels/slide52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2.xml"/><Relationship Id="rId3" Type="http://schemas.openxmlformats.org/officeDocument/2006/relationships/image" Target="../media/image3.jpg"/></Relationships>
</file>

<file path=ppt/slides/_rels/slide52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3.xml"/><Relationship Id="rId3" Type="http://schemas.openxmlformats.org/officeDocument/2006/relationships/image" Target="../media/image3.jpg"/></Relationships>
</file>

<file path=ppt/slides/_rels/slide52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4.xml"/><Relationship Id="rId3" Type="http://schemas.openxmlformats.org/officeDocument/2006/relationships/image" Target="../media/image3.jpg"/></Relationships>
</file>

<file path=ppt/slides/_rels/slide52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5.xml"/><Relationship Id="rId3" Type="http://schemas.openxmlformats.org/officeDocument/2006/relationships/image" Target="../media/image4.jpg"/></Relationships>
</file>

<file path=ppt/slides/_rels/slide52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6.xml"/><Relationship Id="rId3" Type="http://schemas.openxmlformats.org/officeDocument/2006/relationships/image" Target="../media/image4.jpg"/></Relationships>
</file>

<file path=ppt/slides/_rels/slide52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7.xml"/><Relationship Id="rId3" Type="http://schemas.openxmlformats.org/officeDocument/2006/relationships/image" Target="../media/image4.jpg"/></Relationships>
</file>

<file path=ppt/slides/_rels/slide52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8.xml"/><Relationship Id="rId3" Type="http://schemas.openxmlformats.org/officeDocument/2006/relationships/image" Target="../media/image4.jpg"/></Relationships>
</file>

<file path=ppt/slides/_rels/slide52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79.xml"/><Relationship Id="rId3" Type="http://schemas.openxmlformats.org/officeDocument/2006/relationships/image" Target="../media/image4.jpg"/></Relationships>
</file>

<file path=ppt/slides/_rels/slide5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8.xml"/><Relationship Id="rId3" Type="http://schemas.openxmlformats.org/officeDocument/2006/relationships/image" Target="../media/image1.jpg"/></Relationships>
</file>

<file path=ppt/slides/_rels/slide52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80.xml"/><Relationship Id="rId3" Type="http://schemas.openxmlformats.org/officeDocument/2006/relationships/image" Target="../media/image4.jpg"/></Relationships>
</file>

<file path=ppt/slides/_rels/slide52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81.xml"/><Relationship Id="rId3" Type="http://schemas.openxmlformats.org/officeDocument/2006/relationships/image" Target="../media/image5.jpg"/></Relationships>
</file>

<file path=ppt/slides/_rels/slide52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82.xml"/><Relationship Id="rId3" Type="http://schemas.openxmlformats.org/officeDocument/2006/relationships/image" Target="../media/image5.jpg"/></Relationships>
</file>

<file path=ppt/slides/_rels/slide52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83.xml"/><Relationship Id="rId3" Type="http://schemas.openxmlformats.org/officeDocument/2006/relationships/image" Target="../media/image5.jpg"/></Relationships>
</file>

<file path=ppt/slides/_rels/slide52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84.xml"/><Relationship Id="rId3" Type="http://schemas.openxmlformats.org/officeDocument/2006/relationships/image" Target="../media/image5.jpg"/></Relationships>
</file>

<file path=ppt/slides/_rels/slide52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85.xml"/><Relationship Id="rId3" Type="http://schemas.openxmlformats.org/officeDocument/2006/relationships/image" Target="../media/image5.jpg"/></Relationships>
</file>

<file path=ppt/slides/_rels/slide52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86.xml"/><Relationship Id="rId3" Type="http://schemas.openxmlformats.org/officeDocument/2006/relationships/image" Target="../media/image2.jpg"/></Relationships>
</file>

<file path=ppt/slides/_rels/slide52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87.xml"/><Relationship Id="rId3" Type="http://schemas.openxmlformats.org/officeDocument/2006/relationships/image" Target="../media/image2.jpg"/></Relationships>
</file>

<file path=ppt/slides/_rels/slide52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88.xml"/><Relationship Id="rId3" Type="http://schemas.openxmlformats.org/officeDocument/2006/relationships/image" Target="../media/image2.jpg"/></Relationships>
</file>

<file path=ppt/slides/_rels/slide52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89.xml"/><Relationship Id="rId3" Type="http://schemas.openxmlformats.org/officeDocument/2006/relationships/image" Target="../media/image2.jpg"/></Relationships>
</file>

<file path=ppt/slides/_rels/slide5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9.xml"/><Relationship Id="rId3" Type="http://schemas.openxmlformats.org/officeDocument/2006/relationships/image" Target="../media/image2.jpg"/></Relationships>
</file>

<file path=ppt/slides/_rels/slide52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90.xml"/><Relationship Id="rId3" Type="http://schemas.openxmlformats.org/officeDocument/2006/relationships/image" Target="../media/image2.jpg"/></Relationships>
</file>

<file path=ppt/slides/_rels/slide52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91.xml"/><Relationship Id="rId3" Type="http://schemas.openxmlformats.org/officeDocument/2006/relationships/image" Target="../media/image2.jpg"/></Relationships>
</file>

<file path=ppt/slides/_rels/slide52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92.xml"/><Relationship Id="rId3" Type="http://schemas.openxmlformats.org/officeDocument/2006/relationships/image" Target="../media/image5.jpg"/></Relationships>
</file>

<file path=ppt/slides/_rels/slide52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93.xml"/><Relationship Id="rId3" Type="http://schemas.openxmlformats.org/officeDocument/2006/relationships/image" Target="../media/image5.jpg"/></Relationships>
</file>

<file path=ppt/slides/_rels/slide52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94.xml"/><Relationship Id="rId3" Type="http://schemas.openxmlformats.org/officeDocument/2006/relationships/image" Target="../media/image5.jpg"/></Relationships>
</file>

<file path=ppt/slides/_rels/slide52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95.xml"/><Relationship Id="rId3" Type="http://schemas.openxmlformats.org/officeDocument/2006/relationships/image" Target="../media/image5.jpg"/></Relationships>
</file>

<file path=ppt/slides/_rels/slide52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96.xml"/><Relationship Id="rId3" Type="http://schemas.openxmlformats.org/officeDocument/2006/relationships/image" Target="../media/image5.jpg"/></Relationships>
</file>

<file path=ppt/slides/_rels/slide52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97.xml"/><Relationship Id="rId3" Type="http://schemas.openxmlformats.org/officeDocument/2006/relationships/image" Target="../media/image1.jpg"/></Relationships>
</file>

<file path=ppt/slides/_rels/slide52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98.xml"/><Relationship Id="rId3" Type="http://schemas.openxmlformats.org/officeDocument/2006/relationships/image" Target="../media/image1.jpg"/></Relationships>
</file>

<file path=ppt/slides/_rels/slide52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299.xml"/><Relationship Id="rId3" Type="http://schemas.openxmlformats.org/officeDocument/2006/relationships/image" Target="../media/image1.jpg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3.jpg"/></Relationships>
</file>

<file path=ppt/slides/_rels/slide5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0.xml"/><Relationship Id="rId3" Type="http://schemas.openxmlformats.org/officeDocument/2006/relationships/image" Target="../media/image2.jpg"/></Relationships>
</file>

<file path=ppt/slides/_rels/slide53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00.xml"/><Relationship Id="rId3" Type="http://schemas.openxmlformats.org/officeDocument/2006/relationships/image" Target="../media/image1.jpg"/></Relationships>
</file>

<file path=ppt/slides/_rels/slide53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01.xml"/><Relationship Id="rId3" Type="http://schemas.openxmlformats.org/officeDocument/2006/relationships/image" Target="../media/image1.jpg"/></Relationships>
</file>

<file path=ppt/slides/_rels/slide53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02.xml"/><Relationship Id="rId3" Type="http://schemas.openxmlformats.org/officeDocument/2006/relationships/image" Target="../media/image2.jpg"/></Relationships>
</file>

<file path=ppt/slides/_rels/slide53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03.xml"/><Relationship Id="rId3" Type="http://schemas.openxmlformats.org/officeDocument/2006/relationships/image" Target="../media/image2.jpg"/></Relationships>
</file>

<file path=ppt/slides/_rels/slide53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04.xml"/><Relationship Id="rId3" Type="http://schemas.openxmlformats.org/officeDocument/2006/relationships/image" Target="../media/image2.jpg"/></Relationships>
</file>

<file path=ppt/slides/_rels/slide53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05.xml"/><Relationship Id="rId3" Type="http://schemas.openxmlformats.org/officeDocument/2006/relationships/image" Target="../media/image2.jpg"/></Relationships>
</file>

<file path=ppt/slides/_rels/slide53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06.xml"/><Relationship Id="rId3" Type="http://schemas.openxmlformats.org/officeDocument/2006/relationships/image" Target="../media/image2.jpg"/></Relationships>
</file>

<file path=ppt/slides/_rels/slide53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07.xml"/><Relationship Id="rId3" Type="http://schemas.openxmlformats.org/officeDocument/2006/relationships/image" Target="../media/image3.jpg"/></Relationships>
</file>

<file path=ppt/slides/_rels/slide53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08.xml"/><Relationship Id="rId3" Type="http://schemas.openxmlformats.org/officeDocument/2006/relationships/image" Target="../media/image3.jpg"/></Relationships>
</file>

<file path=ppt/slides/_rels/slide53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09.xml"/><Relationship Id="rId3" Type="http://schemas.openxmlformats.org/officeDocument/2006/relationships/image" Target="../media/image3.jpg"/></Relationships>
</file>

<file path=ppt/slides/_rels/slide5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1.xml"/><Relationship Id="rId3" Type="http://schemas.openxmlformats.org/officeDocument/2006/relationships/image" Target="../media/image2.jpg"/></Relationships>
</file>

<file path=ppt/slides/_rels/slide53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10.xml"/><Relationship Id="rId3" Type="http://schemas.openxmlformats.org/officeDocument/2006/relationships/image" Target="../media/image3.jpg"/></Relationships>
</file>

<file path=ppt/slides/_rels/slide53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11.xml"/><Relationship Id="rId3" Type="http://schemas.openxmlformats.org/officeDocument/2006/relationships/image" Target="../media/image3.jpg"/></Relationships>
</file>

<file path=ppt/slides/_rels/slide53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12.xml"/><Relationship Id="rId3" Type="http://schemas.openxmlformats.org/officeDocument/2006/relationships/image" Target="../media/image4.jpg"/></Relationships>
</file>

<file path=ppt/slides/_rels/slide53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13.xml"/><Relationship Id="rId3" Type="http://schemas.openxmlformats.org/officeDocument/2006/relationships/image" Target="../media/image4.jpg"/></Relationships>
</file>

<file path=ppt/slides/_rels/slide53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14.xml"/><Relationship Id="rId3" Type="http://schemas.openxmlformats.org/officeDocument/2006/relationships/image" Target="../media/image4.jpg"/></Relationships>
</file>

<file path=ppt/slides/_rels/slide53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15.xml"/><Relationship Id="rId3" Type="http://schemas.openxmlformats.org/officeDocument/2006/relationships/image" Target="../media/image4.jpg"/></Relationships>
</file>

<file path=ppt/slides/_rels/slide53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16.xml"/><Relationship Id="rId3" Type="http://schemas.openxmlformats.org/officeDocument/2006/relationships/image" Target="../media/image4.jpg"/></Relationships>
</file>

<file path=ppt/slides/_rels/slide53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17.xml"/><Relationship Id="rId3" Type="http://schemas.openxmlformats.org/officeDocument/2006/relationships/image" Target="../media/image4.jpg"/></Relationships>
</file>

<file path=ppt/slides/_rels/slide53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18.xml"/><Relationship Id="rId3" Type="http://schemas.openxmlformats.org/officeDocument/2006/relationships/image" Target="../media/image5.jpg"/></Relationships>
</file>

<file path=ppt/slides/_rels/slide53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19.xml"/><Relationship Id="rId3" Type="http://schemas.openxmlformats.org/officeDocument/2006/relationships/image" Target="../media/image5.jpg"/></Relationships>
</file>

<file path=ppt/slides/_rels/slide5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2.xml"/><Relationship Id="rId3" Type="http://schemas.openxmlformats.org/officeDocument/2006/relationships/image" Target="../media/image2.jpg"/></Relationships>
</file>

<file path=ppt/slides/_rels/slide53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20.xml"/><Relationship Id="rId3" Type="http://schemas.openxmlformats.org/officeDocument/2006/relationships/image" Target="../media/image5.jpg"/></Relationships>
</file>

<file path=ppt/slides/_rels/slide53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21.xml"/><Relationship Id="rId3" Type="http://schemas.openxmlformats.org/officeDocument/2006/relationships/image" Target="../media/image5.jpg"/></Relationships>
</file>

<file path=ppt/slides/_rels/slide53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22.xml"/><Relationship Id="rId3" Type="http://schemas.openxmlformats.org/officeDocument/2006/relationships/image" Target="../media/image5.jpg"/></Relationships>
</file>

<file path=ppt/slides/_rels/slide53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23.xml"/><Relationship Id="rId3" Type="http://schemas.openxmlformats.org/officeDocument/2006/relationships/image" Target="../media/image2.jpg"/></Relationships>
</file>

<file path=ppt/slides/_rels/slide53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24.xml"/><Relationship Id="rId3" Type="http://schemas.openxmlformats.org/officeDocument/2006/relationships/image" Target="../media/image2.jpg"/></Relationships>
</file>

<file path=ppt/slides/_rels/slide53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25.xml"/><Relationship Id="rId3" Type="http://schemas.openxmlformats.org/officeDocument/2006/relationships/image" Target="../media/image2.jpg"/></Relationships>
</file>

<file path=ppt/slides/_rels/slide53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26.xml"/><Relationship Id="rId3" Type="http://schemas.openxmlformats.org/officeDocument/2006/relationships/image" Target="../media/image2.jpg"/></Relationships>
</file>

<file path=ppt/slides/_rels/slide53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27.xml"/><Relationship Id="rId3" Type="http://schemas.openxmlformats.org/officeDocument/2006/relationships/image" Target="../media/image2.jpg"/></Relationships>
</file>

<file path=ppt/slides/_rels/slide53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28.xml"/><Relationship Id="rId3" Type="http://schemas.openxmlformats.org/officeDocument/2006/relationships/image" Target="../media/image2.jpg"/></Relationships>
</file>

<file path=ppt/slides/_rels/slide53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29.xml"/><Relationship Id="rId3" Type="http://schemas.openxmlformats.org/officeDocument/2006/relationships/image" Target="../media/image5.jpg"/></Relationships>
</file>

<file path=ppt/slides/_rels/slide5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3.xml"/><Relationship Id="rId3" Type="http://schemas.openxmlformats.org/officeDocument/2006/relationships/image" Target="../media/image2.jpg"/></Relationships>
</file>

<file path=ppt/slides/_rels/slide53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30.xml"/><Relationship Id="rId3" Type="http://schemas.openxmlformats.org/officeDocument/2006/relationships/image" Target="../media/image5.jpg"/></Relationships>
</file>

<file path=ppt/slides/_rels/slide53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31.xml"/><Relationship Id="rId3" Type="http://schemas.openxmlformats.org/officeDocument/2006/relationships/image" Target="../media/image5.jpg"/></Relationships>
</file>

<file path=ppt/slides/_rels/slide53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32.xml"/><Relationship Id="rId3" Type="http://schemas.openxmlformats.org/officeDocument/2006/relationships/image" Target="../media/image5.jpg"/></Relationships>
</file>

<file path=ppt/slides/_rels/slide53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33.xml"/><Relationship Id="rId3" Type="http://schemas.openxmlformats.org/officeDocument/2006/relationships/image" Target="../media/image5.jpg"/></Relationships>
</file>

<file path=ppt/slides/_rels/slide53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34.xml"/><Relationship Id="rId3" Type="http://schemas.openxmlformats.org/officeDocument/2006/relationships/image" Target="../media/image1.jpg"/></Relationships>
</file>

<file path=ppt/slides/_rels/slide53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35.xml"/><Relationship Id="rId3" Type="http://schemas.openxmlformats.org/officeDocument/2006/relationships/image" Target="../media/image1.jpg"/></Relationships>
</file>

<file path=ppt/slides/_rels/slide53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36.xml"/><Relationship Id="rId3" Type="http://schemas.openxmlformats.org/officeDocument/2006/relationships/image" Target="../media/image1.jpg"/></Relationships>
</file>

<file path=ppt/slides/_rels/slide53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37.xml"/><Relationship Id="rId3" Type="http://schemas.openxmlformats.org/officeDocument/2006/relationships/image" Target="../media/image1.jpg"/></Relationships>
</file>

<file path=ppt/slides/_rels/slide53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38.xml"/><Relationship Id="rId3" Type="http://schemas.openxmlformats.org/officeDocument/2006/relationships/image" Target="../media/image1.jpg"/></Relationships>
</file>

<file path=ppt/slides/_rels/slide53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39.xml"/><Relationship Id="rId3" Type="http://schemas.openxmlformats.org/officeDocument/2006/relationships/image" Target="../media/image2.jpg"/></Relationships>
</file>

<file path=ppt/slides/_rels/slide5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.xml"/><Relationship Id="rId3" Type="http://schemas.openxmlformats.org/officeDocument/2006/relationships/image" Target="../media/image3.jpg"/></Relationships>
</file>

<file path=ppt/slides/_rels/slide53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0.xml"/><Relationship Id="rId3" Type="http://schemas.openxmlformats.org/officeDocument/2006/relationships/image" Target="../media/image2.jpg"/></Relationships>
</file>

<file path=ppt/slides/_rels/slide53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1.xml"/><Relationship Id="rId3" Type="http://schemas.openxmlformats.org/officeDocument/2006/relationships/image" Target="../media/image2.jpg"/></Relationships>
</file>

<file path=ppt/slides/_rels/slide53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2.xml"/><Relationship Id="rId3" Type="http://schemas.openxmlformats.org/officeDocument/2006/relationships/image" Target="../media/image2.jpg"/></Relationships>
</file>

<file path=ppt/slides/_rels/slide53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3.xml"/><Relationship Id="rId3" Type="http://schemas.openxmlformats.org/officeDocument/2006/relationships/image" Target="../media/image2.jpg"/></Relationships>
</file>

<file path=ppt/slides/_rels/slide53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4.xml"/><Relationship Id="rId3" Type="http://schemas.openxmlformats.org/officeDocument/2006/relationships/image" Target="../media/image3.jpg"/></Relationships>
</file>

<file path=ppt/slides/_rels/slide53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5.xml"/><Relationship Id="rId3" Type="http://schemas.openxmlformats.org/officeDocument/2006/relationships/image" Target="../media/image3.jpg"/></Relationships>
</file>

<file path=ppt/slides/_rels/slide53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6.xml"/><Relationship Id="rId3" Type="http://schemas.openxmlformats.org/officeDocument/2006/relationships/image" Target="../media/image3.jpg"/></Relationships>
</file>

<file path=ppt/slides/_rels/slide53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7.xml"/><Relationship Id="rId3" Type="http://schemas.openxmlformats.org/officeDocument/2006/relationships/image" Target="../media/image3.jpg"/></Relationships>
</file>

<file path=ppt/slides/_rels/slide53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8.xml"/><Relationship Id="rId3" Type="http://schemas.openxmlformats.org/officeDocument/2006/relationships/image" Target="../media/image3.jpg"/></Relationships>
</file>

<file path=ppt/slides/_rels/slide53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49.xml"/><Relationship Id="rId3" Type="http://schemas.openxmlformats.org/officeDocument/2006/relationships/image" Target="../media/image4.jpg"/></Relationships>
</file>

<file path=ppt/slides/_rels/slide5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5.xml"/><Relationship Id="rId3" Type="http://schemas.openxmlformats.org/officeDocument/2006/relationships/image" Target="../media/image3.jpg"/></Relationships>
</file>

<file path=ppt/slides/_rels/slide53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50.xml"/><Relationship Id="rId3" Type="http://schemas.openxmlformats.org/officeDocument/2006/relationships/image" Target="../media/image4.jpg"/></Relationships>
</file>

<file path=ppt/slides/_rels/slide53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51.xml"/><Relationship Id="rId3" Type="http://schemas.openxmlformats.org/officeDocument/2006/relationships/image" Target="../media/image4.jpg"/></Relationships>
</file>

<file path=ppt/slides/_rels/slide53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52.xml"/><Relationship Id="rId3" Type="http://schemas.openxmlformats.org/officeDocument/2006/relationships/image" Target="../media/image4.jpg"/></Relationships>
</file>

<file path=ppt/slides/_rels/slide53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53.xml"/><Relationship Id="rId3" Type="http://schemas.openxmlformats.org/officeDocument/2006/relationships/image" Target="../media/image4.jpg"/></Relationships>
</file>

<file path=ppt/slides/_rels/slide53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54.xml"/><Relationship Id="rId3" Type="http://schemas.openxmlformats.org/officeDocument/2006/relationships/image" Target="../media/image4.jpg"/></Relationships>
</file>

<file path=ppt/slides/_rels/slide53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55.xml"/><Relationship Id="rId3" Type="http://schemas.openxmlformats.org/officeDocument/2006/relationships/image" Target="../media/image5.jpg"/></Relationships>
</file>

<file path=ppt/slides/_rels/slide53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56.xml"/><Relationship Id="rId3" Type="http://schemas.openxmlformats.org/officeDocument/2006/relationships/image" Target="../media/image5.jpg"/></Relationships>
</file>

<file path=ppt/slides/_rels/slide53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57.xml"/><Relationship Id="rId3" Type="http://schemas.openxmlformats.org/officeDocument/2006/relationships/image" Target="../media/image5.jpg"/></Relationships>
</file>

<file path=ppt/slides/_rels/slide53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58.xml"/><Relationship Id="rId3" Type="http://schemas.openxmlformats.org/officeDocument/2006/relationships/image" Target="../media/image5.jpg"/></Relationships>
</file>

<file path=ppt/slides/_rels/slide53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59.xml"/><Relationship Id="rId3" Type="http://schemas.openxmlformats.org/officeDocument/2006/relationships/image" Target="../media/image5.jpg"/></Relationships>
</file>

<file path=ppt/slides/_rels/slide5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6.xml"/><Relationship Id="rId3" Type="http://schemas.openxmlformats.org/officeDocument/2006/relationships/image" Target="../media/image3.jpg"/></Relationships>
</file>

<file path=ppt/slides/_rels/slide53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60.xml"/><Relationship Id="rId3" Type="http://schemas.openxmlformats.org/officeDocument/2006/relationships/image" Target="../media/image2.jpg"/></Relationships>
</file>

<file path=ppt/slides/_rels/slide53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61.xml"/><Relationship Id="rId3" Type="http://schemas.openxmlformats.org/officeDocument/2006/relationships/image" Target="../media/image2.jpg"/></Relationships>
</file>

<file path=ppt/slides/_rels/slide53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62.xml"/><Relationship Id="rId3" Type="http://schemas.openxmlformats.org/officeDocument/2006/relationships/image" Target="../media/image2.jpg"/></Relationships>
</file>

<file path=ppt/slides/_rels/slide53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63.xml"/><Relationship Id="rId3" Type="http://schemas.openxmlformats.org/officeDocument/2006/relationships/image" Target="../media/image2.jpg"/></Relationships>
</file>

<file path=ppt/slides/_rels/slide53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64.xml"/><Relationship Id="rId3" Type="http://schemas.openxmlformats.org/officeDocument/2006/relationships/image" Target="../media/image2.jpg"/></Relationships>
</file>

<file path=ppt/slides/_rels/slide53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65.xml"/><Relationship Id="rId3" Type="http://schemas.openxmlformats.org/officeDocument/2006/relationships/image" Target="../media/image2.jpg"/></Relationships>
</file>

<file path=ppt/slides/_rels/slide53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66.xml"/><Relationship Id="rId3" Type="http://schemas.openxmlformats.org/officeDocument/2006/relationships/image" Target="../media/image5.jpg"/></Relationships>
</file>

<file path=ppt/slides/_rels/slide53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67.xml"/><Relationship Id="rId3" Type="http://schemas.openxmlformats.org/officeDocument/2006/relationships/image" Target="../media/image5.jpg"/></Relationships>
</file>

<file path=ppt/slides/_rels/slide53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68.xml"/><Relationship Id="rId3" Type="http://schemas.openxmlformats.org/officeDocument/2006/relationships/image" Target="../media/image5.jpg"/></Relationships>
</file>

<file path=ppt/slides/_rels/slide53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69.xml"/><Relationship Id="rId3" Type="http://schemas.openxmlformats.org/officeDocument/2006/relationships/image" Target="../media/image5.jpg"/></Relationships>
</file>

<file path=ppt/slides/_rels/slide5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7.xml"/><Relationship Id="rId3" Type="http://schemas.openxmlformats.org/officeDocument/2006/relationships/image" Target="../media/image3.jpg"/></Relationships>
</file>

<file path=ppt/slides/_rels/slide53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70.xml"/><Relationship Id="rId3" Type="http://schemas.openxmlformats.org/officeDocument/2006/relationships/image" Target="../media/image5.jpg"/></Relationships>
</file>

<file path=ppt/slides/_rels/slide53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71.xml"/><Relationship Id="rId3" Type="http://schemas.openxmlformats.org/officeDocument/2006/relationships/image" Target="../media/image1.jpg"/></Relationships>
</file>

<file path=ppt/slides/_rels/slide53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72.xml"/><Relationship Id="rId3" Type="http://schemas.openxmlformats.org/officeDocument/2006/relationships/image" Target="../media/image1.jpg"/></Relationships>
</file>

<file path=ppt/slides/_rels/slide53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73.xml"/><Relationship Id="rId3" Type="http://schemas.openxmlformats.org/officeDocument/2006/relationships/image" Target="../media/image1.jpg"/></Relationships>
</file>

<file path=ppt/slides/_rels/slide53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74.xml"/><Relationship Id="rId3" Type="http://schemas.openxmlformats.org/officeDocument/2006/relationships/image" Target="../media/image1.jpg"/></Relationships>
</file>

<file path=ppt/slides/_rels/slide53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75.xml"/><Relationship Id="rId3" Type="http://schemas.openxmlformats.org/officeDocument/2006/relationships/image" Target="../media/image1.jpg"/></Relationships>
</file>

<file path=ppt/slides/_rels/slide53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76.xml"/><Relationship Id="rId3" Type="http://schemas.openxmlformats.org/officeDocument/2006/relationships/image" Target="../media/image2.jpg"/></Relationships>
</file>

<file path=ppt/slides/_rels/slide53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77.xml"/><Relationship Id="rId3" Type="http://schemas.openxmlformats.org/officeDocument/2006/relationships/image" Target="../media/image2.jpg"/></Relationships>
</file>

<file path=ppt/slides/_rels/slide53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78.xml"/><Relationship Id="rId3" Type="http://schemas.openxmlformats.org/officeDocument/2006/relationships/image" Target="../media/image2.jpg"/></Relationships>
</file>

<file path=ppt/slides/_rels/slide53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79.xml"/><Relationship Id="rId3" Type="http://schemas.openxmlformats.org/officeDocument/2006/relationships/image" Target="../media/image2.jpg"/></Relationships>
</file>

<file path=ppt/slides/_rels/slide5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.xml"/><Relationship Id="rId3" Type="http://schemas.openxmlformats.org/officeDocument/2006/relationships/image" Target="../media/image3.jpg"/></Relationships>
</file>

<file path=ppt/slides/_rels/slide53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0.xml"/><Relationship Id="rId3" Type="http://schemas.openxmlformats.org/officeDocument/2006/relationships/image" Target="../media/image2.jpg"/></Relationships>
</file>

<file path=ppt/slides/_rels/slide53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1.xml"/><Relationship Id="rId3" Type="http://schemas.openxmlformats.org/officeDocument/2006/relationships/image" Target="../media/image3.jpg"/></Relationships>
</file>

<file path=ppt/slides/_rels/slide53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2.xml"/><Relationship Id="rId3" Type="http://schemas.openxmlformats.org/officeDocument/2006/relationships/image" Target="../media/image3.jpg"/></Relationships>
</file>

<file path=ppt/slides/_rels/slide53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3.xml"/><Relationship Id="rId3" Type="http://schemas.openxmlformats.org/officeDocument/2006/relationships/image" Target="../media/image3.jpg"/></Relationships>
</file>

<file path=ppt/slides/_rels/slide53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4.xml"/><Relationship Id="rId3" Type="http://schemas.openxmlformats.org/officeDocument/2006/relationships/image" Target="../media/image3.jpg"/></Relationships>
</file>

<file path=ppt/slides/_rels/slide53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5.xml"/><Relationship Id="rId3" Type="http://schemas.openxmlformats.org/officeDocument/2006/relationships/image" Target="../media/image3.jpg"/></Relationships>
</file>

<file path=ppt/slides/_rels/slide53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6.xml"/><Relationship Id="rId3" Type="http://schemas.openxmlformats.org/officeDocument/2006/relationships/image" Target="../media/image4.jpg"/></Relationships>
</file>

<file path=ppt/slides/_rels/slide53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7.xml"/><Relationship Id="rId3" Type="http://schemas.openxmlformats.org/officeDocument/2006/relationships/image" Target="../media/image4.jpg"/></Relationships>
</file>

<file path=ppt/slides/_rels/slide53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8.xml"/><Relationship Id="rId3" Type="http://schemas.openxmlformats.org/officeDocument/2006/relationships/image" Target="../media/image4.jpg"/></Relationships>
</file>

<file path=ppt/slides/_rels/slide53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89.xml"/><Relationship Id="rId3" Type="http://schemas.openxmlformats.org/officeDocument/2006/relationships/image" Target="../media/image4.jpg"/></Relationships>
</file>

<file path=ppt/slides/_rels/slide5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9.xml"/><Relationship Id="rId3" Type="http://schemas.openxmlformats.org/officeDocument/2006/relationships/image" Target="../media/image4.jpg"/></Relationships>
</file>

<file path=ppt/slides/_rels/slide53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90.xml"/><Relationship Id="rId3" Type="http://schemas.openxmlformats.org/officeDocument/2006/relationships/image" Target="../media/image4.jpg"/></Relationships>
</file>

<file path=ppt/slides/_rels/slide53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91.xml"/><Relationship Id="rId3" Type="http://schemas.openxmlformats.org/officeDocument/2006/relationships/image" Target="../media/image4.jpg"/></Relationships>
</file>

<file path=ppt/slides/_rels/slide53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92.xml"/><Relationship Id="rId3" Type="http://schemas.openxmlformats.org/officeDocument/2006/relationships/image" Target="../media/image5.jpg"/></Relationships>
</file>

<file path=ppt/slides/_rels/slide53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93.xml"/><Relationship Id="rId3" Type="http://schemas.openxmlformats.org/officeDocument/2006/relationships/image" Target="../media/image5.jpg"/></Relationships>
</file>

<file path=ppt/slides/_rels/slide53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94.xml"/><Relationship Id="rId3" Type="http://schemas.openxmlformats.org/officeDocument/2006/relationships/image" Target="../media/image5.jpg"/></Relationships>
</file>

<file path=ppt/slides/_rels/slide53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95.xml"/><Relationship Id="rId3" Type="http://schemas.openxmlformats.org/officeDocument/2006/relationships/image" Target="../media/image5.jpg"/></Relationships>
</file>

<file path=ppt/slides/_rels/slide53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96.xml"/><Relationship Id="rId3" Type="http://schemas.openxmlformats.org/officeDocument/2006/relationships/image" Target="../media/image5.jpg"/></Relationships>
</file>

<file path=ppt/slides/_rels/slide53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97.xml"/><Relationship Id="rId3" Type="http://schemas.openxmlformats.org/officeDocument/2006/relationships/image" Target="../media/image2.jpg"/></Relationships>
</file>

<file path=ppt/slides/_rels/slide53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98.xml"/><Relationship Id="rId3" Type="http://schemas.openxmlformats.org/officeDocument/2006/relationships/image" Target="../media/image2.jpg"/></Relationships>
</file>

<file path=ppt/slides/_rels/slide53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399.xml"/><Relationship Id="rId3" Type="http://schemas.openxmlformats.org/officeDocument/2006/relationships/image" Target="../media/image2.jpg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3.jpg"/></Relationships>
</file>

<file path=ppt/slides/_rels/slide5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0.xml"/><Relationship Id="rId3" Type="http://schemas.openxmlformats.org/officeDocument/2006/relationships/image" Target="../media/image4.jpg"/></Relationships>
</file>

<file path=ppt/slides/_rels/slide54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00.xml"/><Relationship Id="rId3" Type="http://schemas.openxmlformats.org/officeDocument/2006/relationships/image" Target="../media/image2.jpg"/></Relationships>
</file>

<file path=ppt/slides/_rels/slide54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01.xml"/><Relationship Id="rId3" Type="http://schemas.openxmlformats.org/officeDocument/2006/relationships/image" Target="../media/image2.jpg"/></Relationships>
</file>

<file path=ppt/slides/_rels/slide54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02.xml"/><Relationship Id="rId3" Type="http://schemas.openxmlformats.org/officeDocument/2006/relationships/image" Target="../media/image2.jpg"/></Relationships>
</file>

<file path=ppt/slides/_rels/slide54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03.xml"/><Relationship Id="rId3" Type="http://schemas.openxmlformats.org/officeDocument/2006/relationships/image" Target="../media/image5.jpg"/></Relationships>
</file>

<file path=ppt/slides/_rels/slide54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04.xml"/><Relationship Id="rId3" Type="http://schemas.openxmlformats.org/officeDocument/2006/relationships/image" Target="../media/image5.jpg"/></Relationships>
</file>

<file path=ppt/slides/_rels/slide54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05.xml"/><Relationship Id="rId3" Type="http://schemas.openxmlformats.org/officeDocument/2006/relationships/image" Target="../media/image5.jpg"/></Relationships>
</file>

<file path=ppt/slides/_rels/slide54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06.xml"/><Relationship Id="rId3" Type="http://schemas.openxmlformats.org/officeDocument/2006/relationships/image" Target="../media/image5.jpg"/></Relationships>
</file>

<file path=ppt/slides/_rels/slide54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07.xml"/><Relationship Id="rId3" Type="http://schemas.openxmlformats.org/officeDocument/2006/relationships/image" Target="../media/image5.jpg"/></Relationships>
</file>

<file path=ppt/slides/_rels/slide54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08.xml"/><Relationship Id="rId3" Type="http://schemas.openxmlformats.org/officeDocument/2006/relationships/image" Target="../media/image1.jpg"/></Relationships>
</file>

<file path=ppt/slides/_rels/slide54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09.xml"/><Relationship Id="rId3" Type="http://schemas.openxmlformats.org/officeDocument/2006/relationships/image" Target="../media/image1.jpg"/></Relationships>
</file>

<file path=ppt/slides/_rels/slide5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1.xml"/><Relationship Id="rId3" Type="http://schemas.openxmlformats.org/officeDocument/2006/relationships/image" Target="../media/image4.jpg"/></Relationships>
</file>

<file path=ppt/slides/_rels/slide54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10.xml"/><Relationship Id="rId3" Type="http://schemas.openxmlformats.org/officeDocument/2006/relationships/image" Target="../media/image1.jpg"/></Relationships>
</file>

<file path=ppt/slides/_rels/slide54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11.xml"/><Relationship Id="rId3" Type="http://schemas.openxmlformats.org/officeDocument/2006/relationships/image" Target="../media/image1.jpg"/></Relationships>
</file>

<file path=ppt/slides/_rels/slide54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12.xml"/><Relationship Id="rId3" Type="http://schemas.openxmlformats.org/officeDocument/2006/relationships/image" Target="../media/image1.jpg"/></Relationships>
</file>

<file path=ppt/slides/_rels/slide54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13.xml"/><Relationship Id="rId3" Type="http://schemas.openxmlformats.org/officeDocument/2006/relationships/image" Target="../media/image2.jpg"/></Relationships>
</file>

<file path=ppt/slides/_rels/slide54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14.xml"/><Relationship Id="rId3" Type="http://schemas.openxmlformats.org/officeDocument/2006/relationships/image" Target="../media/image2.jpg"/></Relationships>
</file>

<file path=ppt/slides/_rels/slide54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15.xml"/><Relationship Id="rId3" Type="http://schemas.openxmlformats.org/officeDocument/2006/relationships/image" Target="../media/image2.jpg"/></Relationships>
</file>

<file path=ppt/slides/_rels/slide54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16.xml"/><Relationship Id="rId3" Type="http://schemas.openxmlformats.org/officeDocument/2006/relationships/image" Target="../media/image2.jpg"/></Relationships>
</file>

<file path=ppt/slides/_rels/slide54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17.xml"/><Relationship Id="rId3" Type="http://schemas.openxmlformats.org/officeDocument/2006/relationships/image" Target="../media/image2.jpg"/></Relationships>
</file>

<file path=ppt/slides/_rels/slide54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18.xml"/><Relationship Id="rId3" Type="http://schemas.openxmlformats.org/officeDocument/2006/relationships/image" Target="../media/image3.jpg"/></Relationships>
</file>

<file path=ppt/slides/_rels/slide54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19.xml"/><Relationship Id="rId3" Type="http://schemas.openxmlformats.org/officeDocument/2006/relationships/image" Target="../media/image3.jpg"/></Relationships>
</file>

<file path=ppt/slides/_rels/slide5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.xml"/><Relationship Id="rId3" Type="http://schemas.openxmlformats.org/officeDocument/2006/relationships/image" Target="../media/image4.jpg"/></Relationships>
</file>

<file path=ppt/slides/_rels/slide54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0.xml"/><Relationship Id="rId3" Type="http://schemas.openxmlformats.org/officeDocument/2006/relationships/image" Target="../media/image3.jpg"/></Relationships>
</file>

<file path=ppt/slides/_rels/slide54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1.xml"/><Relationship Id="rId3" Type="http://schemas.openxmlformats.org/officeDocument/2006/relationships/image" Target="../media/image3.jpg"/></Relationships>
</file>

<file path=ppt/slides/_rels/slide54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2.xml"/><Relationship Id="rId3" Type="http://schemas.openxmlformats.org/officeDocument/2006/relationships/image" Target="../media/image3.jpg"/></Relationships>
</file>

<file path=ppt/slides/_rels/slide54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3.xml"/><Relationship Id="rId3" Type="http://schemas.openxmlformats.org/officeDocument/2006/relationships/image" Target="../media/image4.jpg"/></Relationships>
</file>

<file path=ppt/slides/_rels/slide54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4.xml"/><Relationship Id="rId3" Type="http://schemas.openxmlformats.org/officeDocument/2006/relationships/image" Target="../media/image4.jpg"/></Relationships>
</file>

<file path=ppt/slides/_rels/slide54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5.xml"/><Relationship Id="rId3" Type="http://schemas.openxmlformats.org/officeDocument/2006/relationships/image" Target="../media/image4.jpg"/></Relationships>
</file>

<file path=ppt/slides/_rels/slide54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6.xml"/><Relationship Id="rId3" Type="http://schemas.openxmlformats.org/officeDocument/2006/relationships/image" Target="../media/image4.jpg"/></Relationships>
</file>

<file path=ppt/slides/_rels/slide54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7.xml"/><Relationship Id="rId3" Type="http://schemas.openxmlformats.org/officeDocument/2006/relationships/image" Target="../media/image4.jpg"/></Relationships>
</file>

<file path=ppt/slides/_rels/slide54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28.xml"/><Relationship Id="rId3" Type="http://schemas.openxmlformats.org/officeDocument/2006/relationships/image" Target="../media/image4.jpg"/></Relationships>
</file>

<file path=ppt/slides/_rels/slide54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29.xml"/><Relationship Id="rId3" Type="http://schemas.openxmlformats.org/officeDocument/2006/relationships/image" Target="../media/image5.jpg"/></Relationships>
</file>

<file path=ppt/slides/_rels/slide5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3.xml"/><Relationship Id="rId3" Type="http://schemas.openxmlformats.org/officeDocument/2006/relationships/image" Target="../media/image4.jpg"/></Relationships>
</file>

<file path=ppt/slides/_rels/slide54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30.xml"/><Relationship Id="rId3" Type="http://schemas.openxmlformats.org/officeDocument/2006/relationships/image" Target="../media/image5.jpg"/></Relationships>
</file>

<file path=ppt/slides/_rels/slide54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31.xml"/><Relationship Id="rId3" Type="http://schemas.openxmlformats.org/officeDocument/2006/relationships/image" Target="../media/image5.jpg"/></Relationships>
</file>

<file path=ppt/slides/_rels/slide54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32.xml"/><Relationship Id="rId3" Type="http://schemas.openxmlformats.org/officeDocument/2006/relationships/image" Target="../media/image5.jpg"/></Relationships>
</file>

<file path=ppt/slides/_rels/slide54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33.xml"/><Relationship Id="rId3" Type="http://schemas.openxmlformats.org/officeDocument/2006/relationships/image" Target="../media/image5.jpg"/></Relationships>
</file>

<file path=ppt/slides/_rels/slide54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34.xml"/><Relationship Id="rId3" Type="http://schemas.openxmlformats.org/officeDocument/2006/relationships/image" Target="../media/image2.jpg"/></Relationships>
</file>

<file path=ppt/slides/_rels/slide54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35.xml"/><Relationship Id="rId3" Type="http://schemas.openxmlformats.org/officeDocument/2006/relationships/image" Target="../media/image2.jpg"/></Relationships>
</file>

<file path=ppt/slides/_rels/slide54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36.xml"/><Relationship Id="rId3" Type="http://schemas.openxmlformats.org/officeDocument/2006/relationships/image" Target="../media/image2.jpg"/></Relationships>
</file>

<file path=ppt/slides/_rels/slide54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37.xml"/><Relationship Id="rId3" Type="http://schemas.openxmlformats.org/officeDocument/2006/relationships/image" Target="../media/image2.jpg"/></Relationships>
</file>

<file path=ppt/slides/_rels/slide54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38.xml"/><Relationship Id="rId3" Type="http://schemas.openxmlformats.org/officeDocument/2006/relationships/image" Target="../media/image2.jpg"/></Relationships>
</file>

<file path=ppt/slides/_rels/slide54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39.xml"/><Relationship Id="rId3" Type="http://schemas.openxmlformats.org/officeDocument/2006/relationships/image" Target="../media/image2.jpg"/></Relationships>
</file>

<file path=ppt/slides/_rels/slide5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4.xml"/><Relationship Id="rId3" Type="http://schemas.openxmlformats.org/officeDocument/2006/relationships/image" Target="../media/image4.jpg"/></Relationships>
</file>

<file path=ppt/slides/_rels/slide54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40.xml"/><Relationship Id="rId3" Type="http://schemas.openxmlformats.org/officeDocument/2006/relationships/image" Target="../media/image5.jpg"/></Relationships>
</file>

<file path=ppt/slides/_rels/slide54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41.xml"/><Relationship Id="rId3" Type="http://schemas.openxmlformats.org/officeDocument/2006/relationships/image" Target="../media/image5.jpg"/></Relationships>
</file>

<file path=ppt/slides/_rels/slide54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42.xml"/><Relationship Id="rId3" Type="http://schemas.openxmlformats.org/officeDocument/2006/relationships/image" Target="../media/image5.jpg"/></Relationships>
</file>

<file path=ppt/slides/_rels/slide54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43.xml"/><Relationship Id="rId3" Type="http://schemas.openxmlformats.org/officeDocument/2006/relationships/image" Target="../media/image5.jpg"/></Relationships>
</file>

<file path=ppt/slides/_rels/slide54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44.xml"/><Relationship Id="rId3" Type="http://schemas.openxmlformats.org/officeDocument/2006/relationships/image" Target="../media/image5.jpg"/></Relationships>
</file>

<file path=ppt/slides/_rels/slide54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45.xml"/><Relationship Id="rId3" Type="http://schemas.openxmlformats.org/officeDocument/2006/relationships/image" Target="../media/image1.jpg"/></Relationships>
</file>

<file path=ppt/slides/_rels/slide54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46.xml"/><Relationship Id="rId3" Type="http://schemas.openxmlformats.org/officeDocument/2006/relationships/image" Target="../media/image1.jpg"/></Relationships>
</file>

<file path=ppt/slides/_rels/slide54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47.xml"/><Relationship Id="rId3" Type="http://schemas.openxmlformats.org/officeDocument/2006/relationships/image" Target="../media/image1.jpg"/></Relationships>
</file>

<file path=ppt/slides/_rels/slide54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48.xml"/><Relationship Id="rId3" Type="http://schemas.openxmlformats.org/officeDocument/2006/relationships/image" Target="../media/image1.jpg"/></Relationships>
</file>

<file path=ppt/slides/_rels/slide54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49.xml"/><Relationship Id="rId3" Type="http://schemas.openxmlformats.org/officeDocument/2006/relationships/image" Target="../media/image1.jpg"/></Relationships>
</file>

<file path=ppt/slides/_rels/slide5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5.xml"/><Relationship Id="rId3" Type="http://schemas.openxmlformats.org/officeDocument/2006/relationships/image" Target="../media/image5.jpg"/></Relationships>
</file>

<file path=ppt/slides/_rels/slide54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0.xml"/><Relationship Id="rId3" Type="http://schemas.openxmlformats.org/officeDocument/2006/relationships/image" Target="../media/image2.jpg"/></Relationships>
</file>

<file path=ppt/slides/_rels/slide54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1.xml"/><Relationship Id="rId3" Type="http://schemas.openxmlformats.org/officeDocument/2006/relationships/image" Target="../media/image2.jpg"/></Relationships>
</file>

<file path=ppt/slides/_rels/slide54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2.xml"/><Relationship Id="rId3" Type="http://schemas.openxmlformats.org/officeDocument/2006/relationships/image" Target="../media/image2.jpg"/></Relationships>
</file>

<file path=ppt/slides/_rels/slide54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3.xml"/><Relationship Id="rId3" Type="http://schemas.openxmlformats.org/officeDocument/2006/relationships/image" Target="../media/image2.jpg"/></Relationships>
</file>

<file path=ppt/slides/_rels/slide54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4.xml"/><Relationship Id="rId3" Type="http://schemas.openxmlformats.org/officeDocument/2006/relationships/image" Target="../media/image2.jpg"/></Relationships>
</file>

<file path=ppt/slides/_rels/slide54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5.xml"/><Relationship Id="rId3" Type="http://schemas.openxmlformats.org/officeDocument/2006/relationships/image" Target="../media/image3.jpg"/></Relationships>
</file>

<file path=ppt/slides/_rels/slide54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6.xml"/><Relationship Id="rId3" Type="http://schemas.openxmlformats.org/officeDocument/2006/relationships/image" Target="../media/image3.jpg"/></Relationships>
</file>

<file path=ppt/slides/_rels/slide54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7.xml"/><Relationship Id="rId3" Type="http://schemas.openxmlformats.org/officeDocument/2006/relationships/image" Target="../media/image3.jpg"/></Relationships>
</file>

<file path=ppt/slides/_rels/slide54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8.xml"/><Relationship Id="rId3" Type="http://schemas.openxmlformats.org/officeDocument/2006/relationships/image" Target="../media/image3.jpg"/></Relationships>
</file>

<file path=ppt/slides/_rels/slide54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59.xml"/><Relationship Id="rId3" Type="http://schemas.openxmlformats.org/officeDocument/2006/relationships/image" Target="../media/image3.jpg"/></Relationships>
</file>

<file path=ppt/slides/_rels/slide5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6.xml"/><Relationship Id="rId3" Type="http://schemas.openxmlformats.org/officeDocument/2006/relationships/image" Target="../media/image5.jpg"/></Relationships>
</file>

<file path=ppt/slides/_rels/slide54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60.xml"/><Relationship Id="rId3" Type="http://schemas.openxmlformats.org/officeDocument/2006/relationships/image" Target="../media/image4.jpg"/></Relationships>
</file>

<file path=ppt/slides/_rels/slide54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61.xml"/><Relationship Id="rId3" Type="http://schemas.openxmlformats.org/officeDocument/2006/relationships/image" Target="../media/image4.jpg"/></Relationships>
</file>

<file path=ppt/slides/_rels/slide54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62.xml"/><Relationship Id="rId3" Type="http://schemas.openxmlformats.org/officeDocument/2006/relationships/image" Target="../media/image4.jpg"/></Relationships>
</file>

<file path=ppt/slides/_rels/slide54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63.xml"/><Relationship Id="rId3" Type="http://schemas.openxmlformats.org/officeDocument/2006/relationships/image" Target="../media/image4.jpg"/></Relationships>
</file>

<file path=ppt/slides/_rels/slide54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64.xml"/><Relationship Id="rId3" Type="http://schemas.openxmlformats.org/officeDocument/2006/relationships/image" Target="../media/image4.jpg"/></Relationships>
</file>

<file path=ppt/slides/_rels/slide54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65.xml"/><Relationship Id="rId3" Type="http://schemas.openxmlformats.org/officeDocument/2006/relationships/image" Target="../media/image4.jpg"/></Relationships>
</file>

<file path=ppt/slides/_rels/slide54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66.xml"/><Relationship Id="rId3" Type="http://schemas.openxmlformats.org/officeDocument/2006/relationships/image" Target="../media/image5.jpg"/></Relationships>
</file>

<file path=ppt/slides/_rels/slide54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67.xml"/><Relationship Id="rId3" Type="http://schemas.openxmlformats.org/officeDocument/2006/relationships/image" Target="../media/image5.jpg"/></Relationships>
</file>

<file path=ppt/slides/_rels/slide54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68.xml"/><Relationship Id="rId3" Type="http://schemas.openxmlformats.org/officeDocument/2006/relationships/image" Target="../media/image5.jpg"/></Relationships>
</file>

<file path=ppt/slides/_rels/slide54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69.xml"/><Relationship Id="rId3" Type="http://schemas.openxmlformats.org/officeDocument/2006/relationships/image" Target="../media/image5.jpg"/></Relationships>
</file>

<file path=ppt/slides/_rels/slide5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7.xml"/><Relationship Id="rId3" Type="http://schemas.openxmlformats.org/officeDocument/2006/relationships/image" Target="../media/image5.jpg"/></Relationships>
</file>

<file path=ppt/slides/_rels/slide54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70.xml"/><Relationship Id="rId3" Type="http://schemas.openxmlformats.org/officeDocument/2006/relationships/image" Target="../media/image5.jpg"/></Relationships>
</file>

<file path=ppt/slides/_rels/slide54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71.xml"/><Relationship Id="rId3" Type="http://schemas.openxmlformats.org/officeDocument/2006/relationships/image" Target="../media/image2.jpg"/></Relationships>
</file>

<file path=ppt/slides/_rels/slide54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72.xml"/><Relationship Id="rId3" Type="http://schemas.openxmlformats.org/officeDocument/2006/relationships/image" Target="../media/image2.jpg"/></Relationships>
</file>

<file path=ppt/slides/_rels/slide54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73.xml"/><Relationship Id="rId3" Type="http://schemas.openxmlformats.org/officeDocument/2006/relationships/image" Target="../media/image2.jpg"/></Relationships>
</file>

<file path=ppt/slides/_rels/slide54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74.xml"/><Relationship Id="rId3" Type="http://schemas.openxmlformats.org/officeDocument/2006/relationships/image" Target="../media/image2.jpg"/></Relationships>
</file>

<file path=ppt/slides/_rels/slide54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75.xml"/><Relationship Id="rId3" Type="http://schemas.openxmlformats.org/officeDocument/2006/relationships/image" Target="../media/image2.jpg"/></Relationships>
</file>

<file path=ppt/slides/_rels/slide54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76.xml"/><Relationship Id="rId3" Type="http://schemas.openxmlformats.org/officeDocument/2006/relationships/image" Target="../media/image2.jpg"/></Relationships>
</file>

<file path=ppt/slides/_rels/slide54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77.xml"/><Relationship Id="rId3" Type="http://schemas.openxmlformats.org/officeDocument/2006/relationships/image" Target="../media/image5.jpg"/></Relationships>
</file>

<file path=ppt/slides/_rels/slide54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78.xml"/><Relationship Id="rId3" Type="http://schemas.openxmlformats.org/officeDocument/2006/relationships/image" Target="../media/image5.jpg"/></Relationships>
</file>

<file path=ppt/slides/_rels/slide54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79.xml"/><Relationship Id="rId3" Type="http://schemas.openxmlformats.org/officeDocument/2006/relationships/image" Target="../media/image5.jpg"/></Relationships>
</file>

<file path=ppt/slides/_rels/slide5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8.xml"/><Relationship Id="rId3" Type="http://schemas.openxmlformats.org/officeDocument/2006/relationships/image" Target="../media/image5.jpg"/></Relationships>
</file>

<file path=ppt/slides/_rels/slide54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80.xml"/><Relationship Id="rId3" Type="http://schemas.openxmlformats.org/officeDocument/2006/relationships/image" Target="../media/image5.jpg"/></Relationships>
</file>

<file path=ppt/slides/_rels/slide54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81.xml"/><Relationship Id="rId3" Type="http://schemas.openxmlformats.org/officeDocument/2006/relationships/image" Target="../media/image5.jpg"/></Relationships>
</file>

<file path=ppt/slides/_rels/slide54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82.xml"/><Relationship Id="rId3" Type="http://schemas.openxmlformats.org/officeDocument/2006/relationships/image" Target="../media/image1.jpg"/></Relationships>
</file>

<file path=ppt/slides/_rels/slide54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83.xml"/><Relationship Id="rId3" Type="http://schemas.openxmlformats.org/officeDocument/2006/relationships/image" Target="../media/image1.jpg"/></Relationships>
</file>

<file path=ppt/slides/_rels/slide54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84.xml"/><Relationship Id="rId3" Type="http://schemas.openxmlformats.org/officeDocument/2006/relationships/image" Target="../media/image1.jpg"/></Relationships>
</file>

<file path=ppt/slides/_rels/slide54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85.xml"/><Relationship Id="rId3" Type="http://schemas.openxmlformats.org/officeDocument/2006/relationships/image" Target="../media/image1.jpg"/></Relationships>
</file>

<file path=ppt/slides/_rels/slide54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86.xml"/><Relationship Id="rId3" Type="http://schemas.openxmlformats.org/officeDocument/2006/relationships/image" Target="../media/image1.jpg"/></Relationships>
</file>

<file path=ppt/slides/_rels/slide54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87.xml"/><Relationship Id="rId3" Type="http://schemas.openxmlformats.org/officeDocument/2006/relationships/image" Target="../media/image2.jpg"/></Relationships>
</file>

<file path=ppt/slides/_rels/slide54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88.xml"/><Relationship Id="rId3" Type="http://schemas.openxmlformats.org/officeDocument/2006/relationships/image" Target="../media/image2.jpg"/></Relationships>
</file>

<file path=ppt/slides/_rels/slide54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89.xml"/><Relationship Id="rId3" Type="http://schemas.openxmlformats.org/officeDocument/2006/relationships/image" Target="../media/image2.jpg"/></Relationships>
</file>

<file path=ppt/slides/_rels/slide5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49.xml"/><Relationship Id="rId3" Type="http://schemas.openxmlformats.org/officeDocument/2006/relationships/image" Target="../media/image5.jpg"/></Relationships>
</file>

<file path=ppt/slides/_rels/slide54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0.xml"/><Relationship Id="rId3" Type="http://schemas.openxmlformats.org/officeDocument/2006/relationships/image" Target="../media/image2.jpg"/></Relationships>
</file>

<file path=ppt/slides/_rels/slide54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1.xml"/><Relationship Id="rId3" Type="http://schemas.openxmlformats.org/officeDocument/2006/relationships/image" Target="../media/image2.jpg"/></Relationships>
</file>

<file path=ppt/slides/_rels/slide54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2.xml"/><Relationship Id="rId3" Type="http://schemas.openxmlformats.org/officeDocument/2006/relationships/image" Target="../media/image3.jpg"/></Relationships>
</file>

<file path=ppt/slides/_rels/slide54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3.xml"/><Relationship Id="rId3" Type="http://schemas.openxmlformats.org/officeDocument/2006/relationships/image" Target="../media/image3.jpg"/></Relationships>
</file>

<file path=ppt/slides/_rels/slide54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4.xml"/><Relationship Id="rId3" Type="http://schemas.openxmlformats.org/officeDocument/2006/relationships/image" Target="../media/image3.jpg"/></Relationships>
</file>

<file path=ppt/slides/_rels/slide54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5.xml"/><Relationship Id="rId3" Type="http://schemas.openxmlformats.org/officeDocument/2006/relationships/image" Target="../media/image3.jpg"/></Relationships>
</file>

<file path=ppt/slides/_rels/slide54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6.xml"/><Relationship Id="rId3" Type="http://schemas.openxmlformats.org/officeDocument/2006/relationships/image" Target="../media/image3.jpg"/></Relationships>
</file>

<file path=ppt/slides/_rels/slide54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7.xml"/><Relationship Id="rId3" Type="http://schemas.openxmlformats.org/officeDocument/2006/relationships/image" Target="../media/image4.jpg"/></Relationships>
</file>

<file path=ppt/slides/_rels/slide54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8.xml"/><Relationship Id="rId3" Type="http://schemas.openxmlformats.org/officeDocument/2006/relationships/image" Target="../media/image4.jpg"/></Relationships>
</file>

<file path=ppt/slides/_rels/slide54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99.xml"/><Relationship Id="rId3" Type="http://schemas.openxmlformats.org/officeDocument/2006/relationships/image" Target="../media/image4.jp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.xml"/><Relationship Id="rId3" Type="http://schemas.openxmlformats.org/officeDocument/2006/relationships/image" Target="../media/image3.jpg"/></Relationships>
</file>

<file path=ppt/slides/_rels/slide5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0.xml"/><Relationship Id="rId3" Type="http://schemas.openxmlformats.org/officeDocument/2006/relationships/image" Target="../media/image2.jpg"/></Relationships>
</file>

<file path=ppt/slides/_rels/slide55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00.xml"/><Relationship Id="rId3" Type="http://schemas.openxmlformats.org/officeDocument/2006/relationships/image" Target="../media/image4.jpg"/></Relationships>
</file>

<file path=ppt/slides/_rels/slide55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01.xml"/><Relationship Id="rId3" Type="http://schemas.openxmlformats.org/officeDocument/2006/relationships/image" Target="../media/image4.jpg"/></Relationships>
</file>

<file path=ppt/slides/_rels/slide55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02.xml"/><Relationship Id="rId3" Type="http://schemas.openxmlformats.org/officeDocument/2006/relationships/image" Target="../media/image4.jpg"/></Relationships>
</file>

<file path=ppt/slides/_rels/slide55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03.xml"/><Relationship Id="rId3" Type="http://schemas.openxmlformats.org/officeDocument/2006/relationships/image" Target="../media/image5.jpg"/></Relationships>
</file>

<file path=ppt/slides/_rels/slide55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04.xml"/><Relationship Id="rId3" Type="http://schemas.openxmlformats.org/officeDocument/2006/relationships/image" Target="../media/image5.jpg"/></Relationships>
</file>

<file path=ppt/slides/_rels/slide55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05.xml"/><Relationship Id="rId3" Type="http://schemas.openxmlformats.org/officeDocument/2006/relationships/image" Target="../media/image5.jpg"/></Relationships>
</file>

<file path=ppt/slides/_rels/slide55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06.xml"/><Relationship Id="rId3" Type="http://schemas.openxmlformats.org/officeDocument/2006/relationships/image" Target="../media/image5.jpg"/></Relationships>
</file>

<file path=ppt/slides/_rels/slide55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07.xml"/><Relationship Id="rId3" Type="http://schemas.openxmlformats.org/officeDocument/2006/relationships/image" Target="../media/image5.jpg"/></Relationships>
</file>

<file path=ppt/slides/_rels/slide55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08.xml"/><Relationship Id="rId3" Type="http://schemas.openxmlformats.org/officeDocument/2006/relationships/image" Target="../media/image2.jpg"/></Relationships>
</file>

<file path=ppt/slides/_rels/slide55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09.xml"/><Relationship Id="rId3" Type="http://schemas.openxmlformats.org/officeDocument/2006/relationships/image" Target="../media/image2.jpg"/></Relationships>
</file>

<file path=ppt/slides/_rels/slide5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1.xml"/><Relationship Id="rId3" Type="http://schemas.openxmlformats.org/officeDocument/2006/relationships/image" Target="../media/image2.jpg"/></Relationships>
</file>

<file path=ppt/slides/_rels/slide55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10.xml"/><Relationship Id="rId3" Type="http://schemas.openxmlformats.org/officeDocument/2006/relationships/image" Target="../media/image2.jpg"/></Relationships>
</file>

<file path=ppt/slides/_rels/slide55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11.xml"/><Relationship Id="rId3" Type="http://schemas.openxmlformats.org/officeDocument/2006/relationships/image" Target="../media/image2.jpg"/></Relationships>
</file>

<file path=ppt/slides/_rels/slide55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12.xml"/><Relationship Id="rId3" Type="http://schemas.openxmlformats.org/officeDocument/2006/relationships/image" Target="../media/image2.jpg"/></Relationships>
</file>

<file path=ppt/slides/_rels/slide55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13.xml"/><Relationship Id="rId3" Type="http://schemas.openxmlformats.org/officeDocument/2006/relationships/image" Target="../media/image2.jpg"/></Relationships>
</file>

<file path=ppt/slides/_rels/slide55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14.xml"/><Relationship Id="rId3" Type="http://schemas.openxmlformats.org/officeDocument/2006/relationships/image" Target="../media/image5.jpg"/></Relationships>
</file>

<file path=ppt/slides/_rels/slide55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15.xml"/><Relationship Id="rId3" Type="http://schemas.openxmlformats.org/officeDocument/2006/relationships/image" Target="../media/image5.jpg"/></Relationships>
</file>

<file path=ppt/slides/_rels/slide55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16.xml"/><Relationship Id="rId3" Type="http://schemas.openxmlformats.org/officeDocument/2006/relationships/image" Target="../media/image5.jpg"/></Relationships>
</file>

<file path=ppt/slides/_rels/slide55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17.xml"/><Relationship Id="rId3" Type="http://schemas.openxmlformats.org/officeDocument/2006/relationships/image" Target="../media/image5.jpg"/></Relationships>
</file>

<file path=ppt/slides/_rels/slide55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18.xml"/><Relationship Id="rId3" Type="http://schemas.openxmlformats.org/officeDocument/2006/relationships/image" Target="../media/image5.jpg"/></Relationships>
</file>

<file path=ppt/slides/_rels/slide55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19.xml"/><Relationship Id="rId3" Type="http://schemas.openxmlformats.org/officeDocument/2006/relationships/image" Target="../media/image1.jpg"/></Relationships>
</file>

<file path=ppt/slides/_rels/slide5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2.xml"/><Relationship Id="rId3" Type="http://schemas.openxmlformats.org/officeDocument/2006/relationships/image" Target="../media/image2.jpg"/></Relationships>
</file>

<file path=ppt/slides/_rels/slide55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20.xml"/><Relationship Id="rId3" Type="http://schemas.openxmlformats.org/officeDocument/2006/relationships/image" Target="../media/image1.jpg"/></Relationships>
</file>

<file path=ppt/slides/_rels/slide55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21.xml"/><Relationship Id="rId3" Type="http://schemas.openxmlformats.org/officeDocument/2006/relationships/image" Target="../media/image1.jpg"/></Relationships>
</file>

<file path=ppt/slides/_rels/slide55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22.xml"/><Relationship Id="rId3" Type="http://schemas.openxmlformats.org/officeDocument/2006/relationships/image" Target="../media/image1.jpg"/></Relationships>
</file>

<file path=ppt/slides/_rels/slide55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23.xml"/><Relationship Id="rId3" Type="http://schemas.openxmlformats.org/officeDocument/2006/relationships/image" Target="../media/image1.jpg"/></Relationships>
</file>

<file path=ppt/slides/_rels/slide55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24.xml"/><Relationship Id="rId3" Type="http://schemas.openxmlformats.org/officeDocument/2006/relationships/image" Target="../media/image2.jpg"/></Relationships>
</file>

<file path=ppt/slides/_rels/slide55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25.xml"/><Relationship Id="rId3" Type="http://schemas.openxmlformats.org/officeDocument/2006/relationships/image" Target="../media/image2.jpg"/></Relationships>
</file>

<file path=ppt/slides/_rels/slide55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26.xml"/><Relationship Id="rId3" Type="http://schemas.openxmlformats.org/officeDocument/2006/relationships/image" Target="../media/image2.jpg"/></Relationships>
</file>

<file path=ppt/slides/_rels/slide55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27.xml"/><Relationship Id="rId3" Type="http://schemas.openxmlformats.org/officeDocument/2006/relationships/image" Target="../media/image2.jpg"/></Relationships>
</file>

<file path=ppt/slides/_rels/slide55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28.xml"/><Relationship Id="rId3" Type="http://schemas.openxmlformats.org/officeDocument/2006/relationships/image" Target="../media/image2.jpg"/></Relationships>
</file>

<file path=ppt/slides/_rels/slide55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29.xml"/><Relationship Id="rId3" Type="http://schemas.openxmlformats.org/officeDocument/2006/relationships/image" Target="../media/image3.jpg"/></Relationships>
</file>

<file path=ppt/slides/_rels/slide5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.xml"/><Relationship Id="rId3" Type="http://schemas.openxmlformats.org/officeDocument/2006/relationships/image" Target="../media/image2.jpg"/></Relationships>
</file>

<file path=ppt/slides/_rels/slide55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0.xml"/><Relationship Id="rId3" Type="http://schemas.openxmlformats.org/officeDocument/2006/relationships/image" Target="../media/image3.jpg"/></Relationships>
</file>

<file path=ppt/slides/_rels/slide55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1.xml"/><Relationship Id="rId3" Type="http://schemas.openxmlformats.org/officeDocument/2006/relationships/image" Target="../media/image3.jpg"/></Relationships>
</file>

<file path=ppt/slides/_rels/slide55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2.xml"/><Relationship Id="rId3" Type="http://schemas.openxmlformats.org/officeDocument/2006/relationships/image" Target="../media/image3.jpg"/></Relationships>
</file>

<file path=ppt/slides/_rels/slide55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3.xml"/><Relationship Id="rId3" Type="http://schemas.openxmlformats.org/officeDocument/2006/relationships/image" Target="../media/image3.jpg"/></Relationships>
</file>

<file path=ppt/slides/_rels/slide55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4.xml"/><Relationship Id="rId3" Type="http://schemas.openxmlformats.org/officeDocument/2006/relationships/image" Target="../media/image4.jpg"/></Relationships>
</file>

<file path=ppt/slides/_rels/slide55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5.xml"/><Relationship Id="rId3" Type="http://schemas.openxmlformats.org/officeDocument/2006/relationships/image" Target="../media/image4.jpg"/></Relationships>
</file>

<file path=ppt/slides/_rels/slide55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6.xml"/><Relationship Id="rId3" Type="http://schemas.openxmlformats.org/officeDocument/2006/relationships/image" Target="../media/image4.jpg"/></Relationships>
</file>

<file path=ppt/slides/_rels/slide55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7.xml"/><Relationship Id="rId3" Type="http://schemas.openxmlformats.org/officeDocument/2006/relationships/image" Target="../media/image4.jpg"/></Relationships>
</file>

<file path=ppt/slides/_rels/slide55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8.xml"/><Relationship Id="rId3" Type="http://schemas.openxmlformats.org/officeDocument/2006/relationships/image" Target="../media/image4.jpg"/></Relationships>
</file>

<file path=ppt/slides/_rels/slide55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39.xml"/><Relationship Id="rId3" Type="http://schemas.openxmlformats.org/officeDocument/2006/relationships/image" Target="../media/image4.jpg"/></Relationships>
</file>

<file path=ppt/slides/_rels/slide5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4.xml"/><Relationship Id="rId3" Type="http://schemas.openxmlformats.org/officeDocument/2006/relationships/image" Target="../media/image2.jpg"/></Relationships>
</file>

<file path=ppt/slides/_rels/slide55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40.xml"/><Relationship Id="rId3" Type="http://schemas.openxmlformats.org/officeDocument/2006/relationships/image" Target="../media/image5.jpg"/></Relationships>
</file>

<file path=ppt/slides/_rels/slide55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41.xml"/><Relationship Id="rId3" Type="http://schemas.openxmlformats.org/officeDocument/2006/relationships/image" Target="../media/image5.jpg"/></Relationships>
</file>

<file path=ppt/slides/_rels/slide55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42.xml"/><Relationship Id="rId3" Type="http://schemas.openxmlformats.org/officeDocument/2006/relationships/image" Target="../media/image5.jpg"/></Relationships>
</file>

<file path=ppt/slides/_rels/slide55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43.xml"/><Relationship Id="rId3" Type="http://schemas.openxmlformats.org/officeDocument/2006/relationships/image" Target="../media/image5.jpg"/></Relationships>
</file>

<file path=ppt/slides/_rels/slide55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44.xml"/><Relationship Id="rId3" Type="http://schemas.openxmlformats.org/officeDocument/2006/relationships/image" Target="../media/image5.jpg"/></Relationships>
</file>

<file path=ppt/slides/_rels/slide55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45.xml"/><Relationship Id="rId3" Type="http://schemas.openxmlformats.org/officeDocument/2006/relationships/image" Target="../media/image2.jpg"/></Relationships>
</file>

<file path=ppt/slides/_rels/slide55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46.xml"/><Relationship Id="rId3" Type="http://schemas.openxmlformats.org/officeDocument/2006/relationships/image" Target="../media/image2.jpg"/></Relationships>
</file>

<file path=ppt/slides/_rels/slide55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47.xml"/><Relationship Id="rId3" Type="http://schemas.openxmlformats.org/officeDocument/2006/relationships/image" Target="../media/image2.jpg"/></Relationships>
</file>

<file path=ppt/slides/_rels/slide55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48.xml"/><Relationship Id="rId3" Type="http://schemas.openxmlformats.org/officeDocument/2006/relationships/image" Target="../media/image2.jpg"/></Relationships>
</file>

<file path=ppt/slides/_rels/slide55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49.xml"/><Relationship Id="rId3" Type="http://schemas.openxmlformats.org/officeDocument/2006/relationships/image" Target="../media/image2.jpg"/></Relationships>
</file>

<file path=ppt/slides/_rels/slide5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5.xml"/><Relationship Id="rId3" Type="http://schemas.openxmlformats.org/officeDocument/2006/relationships/image" Target="../media/image2.jpg"/></Relationships>
</file>

<file path=ppt/slides/_rels/slide55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50.xml"/><Relationship Id="rId3" Type="http://schemas.openxmlformats.org/officeDocument/2006/relationships/image" Target="../media/image2.jpg"/></Relationships>
</file>

<file path=ppt/slides/_rels/slide55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51.xml"/><Relationship Id="rId3" Type="http://schemas.openxmlformats.org/officeDocument/2006/relationships/image" Target="../media/image5.jpg"/></Relationships>
</file>

<file path=ppt/slides/_rels/slide55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52.xml"/><Relationship Id="rId3" Type="http://schemas.openxmlformats.org/officeDocument/2006/relationships/image" Target="../media/image5.jpg"/></Relationships>
</file>

<file path=ppt/slides/_rels/slide55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53.xml"/><Relationship Id="rId3" Type="http://schemas.openxmlformats.org/officeDocument/2006/relationships/image" Target="../media/image5.jpg"/></Relationships>
</file>

<file path=ppt/slides/_rels/slide55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54.xml"/><Relationship Id="rId3" Type="http://schemas.openxmlformats.org/officeDocument/2006/relationships/image" Target="../media/image5.jpg"/></Relationships>
</file>

<file path=ppt/slides/_rels/slide55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55.xml"/><Relationship Id="rId3" Type="http://schemas.openxmlformats.org/officeDocument/2006/relationships/image" Target="../media/image5.jpg"/></Relationships>
</file>

<file path=ppt/slides/_rels/slide55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56.xml"/><Relationship Id="rId3" Type="http://schemas.openxmlformats.org/officeDocument/2006/relationships/image" Target="../media/image1.jpg"/></Relationships>
</file>

<file path=ppt/slides/_rels/slide55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57.xml"/><Relationship Id="rId3" Type="http://schemas.openxmlformats.org/officeDocument/2006/relationships/image" Target="../media/image1.jpg"/></Relationships>
</file>

<file path=ppt/slides/_rels/slide55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58.xml"/><Relationship Id="rId3" Type="http://schemas.openxmlformats.org/officeDocument/2006/relationships/image" Target="../media/image1.jpg"/></Relationships>
</file>

<file path=ppt/slides/_rels/slide55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59.xml"/><Relationship Id="rId3" Type="http://schemas.openxmlformats.org/officeDocument/2006/relationships/image" Target="../media/image1.jpg"/></Relationships>
</file>

<file path=ppt/slides/_rels/slide5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6.xml"/><Relationship Id="rId3" Type="http://schemas.openxmlformats.org/officeDocument/2006/relationships/image" Target="../media/image5.jpg"/></Relationships>
</file>

<file path=ppt/slides/_rels/slide55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60.xml"/><Relationship Id="rId3" Type="http://schemas.openxmlformats.org/officeDocument/2006/relationships/image" Target="../media/image1.jpg"/></Relationships>
</file>

<file path=ppt/slides/_rels/slide55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61.xml"/><Relationship Id="rId3" Type="http://schemas.openxmlformats.org/officeDocument/2006/relationships/image" Target="../media/image2.jpg"/></Relationships>
</file>

<file path=ppt/slides/_rels/slide55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62.xml"/><Relationship Id="rId3" Type="http://schemas.openxmlformats.org/officeDocument/2006/relationships/image" Target="../media/image2.jpg"/></Relationships>
</file>

<file path=ppt/slides/_rels/slide55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63.xml"/><Relationship Id="rId3" Type="http://schemas.openxmlformats.org/officeDocument/2006/relationships/image" Target="../media/image2.jpg"/></Relationships>
</file>

<file path=ppt/slides/_rels/slide55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64.xml"/><Relationship Id="rId3" Type="http://schemas.openxmlformats.org/officeDocument/2006/relationships/image" Target="../media/image2.jpg"/></Relationships>
</file>

<file path=ppt/slides/_rels/slide55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65.xml"/><Relationship Id="rId3" Type="http://schemas.openxmlformats.org/officeDocument/2006/relationships/image" Target="../media/image2.jpg"/></Relationships>
</file>

<file path=ppt/slides/_rels/slide55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66.xml"/><Relationship Id="rId3" Type="http://schemas.openxmlformats.org/officeDocument/2006/relationships/image" Target="../media/image3.jpg"/></Relationships>
</file>

<file path=ppt/slides/_rels/slide55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67.xml"/><Relationship Id="rId3" Type="http://schemas.openxmlformats.org/officeDocument/2006/relationships/image" Target="../media/image3.jpg"/></Relationships>
</file>

<file path=ppt/slides/_rels/slide55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68.xml"/><Relationship Id="rId3" Type="http://schemas.openxmlformats.org/officeDocument/2006/relationships/image" Target="../media/image3.jpg"/></Relationships>
</file>

<file path=ppt/slides/_rels/slide55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69.xml"/><Relationship Id="rId3" Type="http://schemas.openxmlformats.org/officeDocument/2006/relationships/image" Target="../media/image3.jpg"/></Relationships>
</file>

<file path=ppt/slides/_rels/slide5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7.xml"/><Relationship Id="rId3" Type="http://schemas.openxmlformats.org/officeDocument/2006/relationships/image" Target="../media/image5.jpg"/></Relationships>
</file>

<file path=ppt/slides/_rels/slide55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70.xml"/><Relationship Id="rId3" Type="http://schemas.openxmlformats.org/officeDocument/2006/relationships/image" Target="../media/image3.jpg"/></Relationships>
</file>

<file path=ppt/slides/_rels/slide55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71.xml"/><Relationship Id="rId3" Type="http://schemas.openxmlformats.org/officeDocument/2006/relationships/image" Target="../media/image4.jpg"/></Relationships>
</file>

<file path=ppt/slides/_rels/slide55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72.xml"/><Relationship Id="rId3" Type="http://schemas.openxmlformats.org/officeDocument/2006/relationships/image" Target="../media/image4.jpg"/></Relationships>
</file>

<file path=ppt/slides/_rels/slide55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73.xml"/><Relationship Id="rId3" Type="http://schemas.openxmlformats.org/officeDocument/2006/relationships/image" Target="../media/image4.jpg"/></Relationships>
</file>

<file path=ppt/slides/_rels/slide55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74.xml"/><Relationship Id="rId3" Type="http://schemas.openxmlformats.org/officeDocument/2006/relationships/image" Target="../media/image4.jpg"/></Relationships>
</file>

<file path=ppt/slides/_rels/slide55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75.xml"/><Relationship Id="rId3" Type="http://schemas.openxmlformats.org/officeDocument/2006/relationships/image" Target="../media/image4.jpg"/></Relationships>
</file>

<file path=ppt/slides/_rels/slide55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76.xml"/><Relationship Id="rId3" Type="http://schemas.openxmlformats.org/officeDocument/2006/relationships/image" Target="../media/image4.jpg"/></Relationships>
</file>

<file path=ppt/slides/_rels/slide55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77.xml"/><Relationship Id="rId3" Type="http://schemas.openxmlformats.org/officeDocument/2006/relationships/image" Target="../media/image5.jpg"/></Relationships>
</file>

<file path=ppt/slides/_rels/slide55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78.xml"/><Relationship Id="rId3" Type="http://schemas.openxmlformats.org/officeDocument/2006/relationships/image" Target="../media/image5.jpg"/></Relationships>
</file>

<file path=ppt/slides/_rels/slide55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79.xml"/><Relationship Id="rId3" Type="http://schemas.openxmlformats.org/officeDocument/2006/relationships/image" Target="../media/image5.jpg"/></Relationships>
</file>

<file path=ppt/slides/_rels/slide5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8.xml"/><Relationship Id="rId3" Type="http://schemas.openxmlformats.org/officeDocument/2006/relationships/image" Target="../media/image5.jpg"/></Relationships>
</file>

<file path=ppt/slides/_rels/slide55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80.xml"/><Relationship Id="rId3" Type="http://schemas.openxmlformats.org/officeDocument/2006/relationships/image" Target="../media/image5.jpg"/></Relationships>
</file>

<file path=ppt/slides/_rels/slide55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81.xml"/><Relationship Id="rId3" Type="http://schemas.openxmlformats.org/officeDocument/2006/relationships/image" Target="../media/image5.jpg"/></Relationships>
</file>

<file path=ppt/slides/_rels/slide55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82.xml"/><Relationship Id="rId3" Type="http://schemas.openxmlformats.org/officeDocument/2006/relationships/image" Target="../media/image2.jpg"/></Relationships>
</file>

<file path=ppt/slides/_rels/slide55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83.xml"/><Relationship Id="rId3" Type="http://schemas.openxmlformats.org/officeDocument/2006/relationships/image" Target="../media/image2.jpg"/></Relationships>
</file>

<file path=ppt/slides/_rels/slide55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84.xml"/><Relationship Id="rId3" Type="http://schemas.openxmlformats.org/officeDocument/2006/relationships/image" Target="../media/image2.jpg"/></Relationships>
</file>

<file path=ppt/slides/_rels/slide55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85.xml"/><Relationship Id="rId3" Type="http://schemas.openxmlformats.org/officeDocument/2006/relationships/image" Target="../media/image2.jpg"/></Relationships>
</file>

<file path=ppt/slides/_rels/slide55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86.xml"/><Relationship Id="rId3" Type="http://schemas.openxmlformats.org/officeDocument/2006/relationships/image" Target="../media/image2.jpg"/></Relationships>
</file>

<file path=ppt/slides/_rels/slide55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87.xml"/><Relationship Id="rId3" Type="http://schemas.openxmlformats.org/officeDocument/2006/relationships/image" Target="../media/image2.jpg"/></Relationships>
</file>

<file path=ppt/slides/_rels/slide55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88.xml"/><Relationship Id="rId3" Type="http://schemas.openxmlformats.org/officeDocument/2006/relationships/image" Target="../media/image5.jpg"/></Relationships>
</file>

<file path=ppt/slides/_rels/slide55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89.xml"/><Relationship Id="rId3" Type="http://schemas.openxmlformats.org/officeDocument/2006/relationships/image" Target="../media/image5.jpg"/></Relationships>
</file>

<file path=ppt/slides/_rels/slide5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9.xml"/><Relationship Id="rId3" Type="http://schemas.openxmlformats.org/officeDocument/2006/relationships/image" Target="../media/image5.jpg"/></Relationships>
</file>

<file path=ppt/slides/_rels/slide55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90.xml"/><Relationship Id="rId3" Type="http://schemas.openxmlformats.org/officeDocument/2006/relationships/image" Target="../media/image5.jpg"/></Relationships>
</file>

<file path=ppt/slides/_rels/slide55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91.xml"/><Relationship Id="rId3" Type="http://schemas.openxmlformats.org/officeDocument/2006/relationships/image" Target="../media/image5.jpg"/></Relationships>
</file>

<file path=ppt/slides/_rels/slide55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592.xml"/><Relationship Id="rId3" Type="http://schemas.openxmlformats.org/officeDocument/2006/relationships/image" Target="../media/image5.jpg"/></Relationships>
</file>

<file path=ppt/slides/_rels/slide55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93.xml"/><Relationship Id="rId3" Type="http://schemas.openxmlformats.org/officeDocument/2006/relationships/image" Target="../media/image1.jpg"/></Relationships>
</file>

<file path=ppt/slides/_rels/slide55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94.xml"/><Relationship Id="rId3" Type="http://schemas.openxmlformats.org/officeDocument/2006/relationships/image" Target="../media/image1.jpg"/></Relationships>
</file>

<file path=ppt/slides/_rels/slide55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95.xml"/><Relationship Id="rId3" Type="http://schemas.openxmlformats.org/officeDocument/2006/relationships/image" Target="../media/image1.jpg"/></Relationships>
</file>

<file path=ppt/slides/_rels/slide55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96.xml"/><Relationship Id="rId3" Type="http://schemas.openxmlformats.org/officeDocument/2006/relationships/image" Target="../media/image1.jpg"/></Relationships>
</file>

<file path=ppt/slides/_rels/slide55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97.xml"/><Relationship Id="rId3" Type="http://schemas.openxmlformats.org/officeDocument/2006/relationships/image" Target="../media/image1.jpg"/></Relationships>
</file>

<file path=ppt/slides/_rels/slide55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98.xml"/><Relationship Id="rId3" Type="http://schemas.openxmlformats.org/officeDocument/2006/relationships/image" Target="../media/image2.jpg"/></Relationships>
</file>

<file path=ppt/slides/_rels/slide55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99.xml"/><Relationship Id="rId3" Type="http://schemas.openxmlformats.org/officeDocument/2006/relationships/image" Target="../media/image2.jpg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3.jpg"/></Relationships>
</file>

<file path=ppt/slides/_rels/slide5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0.xml"/><Relationship Id="rId3" Type="http://schemas.openxmlformats.org/officeDocument/2006/relationships/image" Target="../media/image5.jpg"/></Relationships>
</file>

<file path=ppt/slides/_rels/slide56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0.xml"/><Relationship Id="rId3" Type="http://schemas.openxmlformats.org/officeDocument/2006/relationships/image" Target="../media/image2.jpg"/></Relationships>
</file>

<file path=ppt/slides/_rels/slide56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1.xml"/><Relationship Id="rId3" Type="http://schemas.openxmlformats.org/officeDocument/2006/relationships/image" Target="../media/image2.jpg"/></Relationships>
</file>

<file path=ppt/slides/_rels/slide56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2.xml"/><Relationship Id="rId3" Type="http://schemas.openxmlformats.org/officeDocument/2006/relationships/image" Target="../media/image2.jpg"/></Relationships>
</file>

<file path=ppt/slides/_rels/slide56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3.xml"/><Relationship Id="rId3" Type="http://schemas.openxmlformats.org/officeDocument/2006/relationships/image" Target="../media/image3.jpg"/></Relationships>
</file>

<file path=ppt/slides/_rels/slide56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4.xml"/><Relationship Id="rId3" Type="http://schemas.openxmlformats.org/officeDocument/2006/relationships/image" Target="../media/image3.jpg"/></Relationships>
</file>

<file path=ppt/slides/_rels/slide56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5.xml"/><Relationship Id="rId3" Type="http://schemas.openxmlformats.org/officeDocument/2006/relationships/image" Target="../media/image3.jpg"/></Relationships>
</file>

<file path=ppt/slides/_rels/slide56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6.xml"/><Relationship Id="rId3" Type="http://schemas.openxmlformats.org/officeDocument/2006/relationships/image" Target="../media/image3.jpg"/></Relationships>
</file>

<file path=ppt/slides/_rels/slide56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7.xml"/><Relationship Id="rId3" Type="http://schemas.openxmlformats.org/officeDocument/2006/relationships/image" Target="../media/image3.jpg"/></Relationships>
</file>

<file path=ppt/slides/_rels/slide56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8.xml"/><Relationship Id="rId3" Type="http://schemas.openxmlformats.org/officeDocument/2006/relationships/image" Target="../media/image4.jpg"/></Relationships>
</file>

<file path=ppt/slides/_rels/slide56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09.xml"/><Relationship Id="rId3" Type="http://schemas.openxmlformats.org/officeDocument/2006/relationships/image" Target="../media/image4.jpg"/></Relationships>
</file>

<file path=ppt/slides/_rels/slide5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1.xml"/><Relationship Id="rId3" Type="http://schemas.openxmlformats.org/officeDocument/2006/relationships/image" Target="../media/image1.jpg"/></Relationships>
</file>

<file path=ppt/slides/_rels/slide56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10.xml"/><Relationship Id="rId3" Type="http://schemas.openxmlformats.org/officeDocument/2006/relationships/image" Target="../media/image4.jpg"/></Relationships>
</file>

<file path=ppt/slides/_rels/slide56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11.xml"/><Relationship Id="rId3" Type="http://schemas.openxmlformats.org/officeDocument/2006/relationships/image" Target="../media/image4.jpg"/></Relationships>
</file>

<file path=ppt/slides/_rels/slide56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12.xml"/><Relationship Id="rId3" Type="http://schemas.openxmlformats.org/officeDocument/2006/relationships/image" Target="../media/image4.jpg"/></Relationships>
</file>

<file path=ppt/slides/_rels/slide56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13.xml"/><Relationship Id="rId3" Type="http://schemas.openxmlformats.org/officeDocument/2006/relationships/image" Target="../media/image4.jpg"/></Relationships>
</file>

<file path=ppt/slides/_rels/slide56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14.xml"/><Relationship Id="rId3" Type="http://schemas.openxmlformats.org/officeDocument/2006/relationships/image" Target="../media/image5.jpg"/></Relationships>
</file>

<file path=ppt/slides/_rels/slide56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15.xml"/><Relationship Id="rId3" Type="http://schemas.openxmlformats.org/officeDocument/2006/relationships/image" Target="../media/image5.jpg"/></Relationships>
</file>

<file path=ppt/slides/_rels/slide56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16.xml"/><Relationship Id="rId3" Type="http://schemas.openxmlformats.org/officeDocument/2006/relationships/image" Target="../media/image5.jpg"/></Relationships>
</file>

<file path=ppt/slides/_rels/slide56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17.xml"/><Relationship Id="rId3" Type="http://schemas.openxmlformats.org/officeDocument/2006/relationships/image" Target="../media/image5.jpg"/></Relationships>
</file>

<file path=ppt/slides/_rels/slide56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18.xml"/><Relationship Id="rId3" Type="http://schemas.openxmlformats.org/officeDocument/2006/relationships/image" Target="../media/image5.jpg"/></Relationships>
</file>

<file path=ppt/slides/_rels/slide56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19.xml"/><Relationship Id="rId3" Type="http://schemas.openxmlformats.org/officeDocument/2006/relationships/image" Target="../media/image2.jpg"/></Relationships>
</file>

<file path=ppt/slides/_rels/slide5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2.xml"/><Relationship Id="rId3" Type="http://schemas.openxmlformats.org/officeDocument/2006/relationships/image" Target="../media/image1.jpg"/></Relationships>
</file>

<file path=ppt/slides/_rels/slide56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20.xml"/><Relationship Id="rId3" Type="http://schemas.openxmlformats.org/officeDocument/2006/relationships/image" Target="../media/image2.jpg"/></Relationships>
</file>

<file path=ppt/slides/_rels/slide56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21.xml"/><Relationship Id="rId3" Type="http://schemas.openxmlformats.org/officeDocument/2006/relationships/image" Target="../media/image2.jpg"/></Relationships>
</file>

<file path=ppt/slides/_rels/slide56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22.xml"/><Relationship Id="rId3" Type="http://schemas.openxmlformats.org/officeDocument/2006/relationships/image" Target="../media/image2.jpg"/></Relationships>
</file>

<file path=ppt/slides/_rels/slide56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23.xml"/><Relationship Id="rId3" Type="http://schemas.openxmlformats.org/officeDocument/2006/relationships/image" Target="../media/image2.jpg"/></Relationships>
</file>

<file path=ppt/slides/_rels/slide56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24.xml"/><Relationship Id="rId3" Type="http://schemas.openxmlformats.org/officeDocument/2006/relationships/image" Target="../media/image2.jpg"/></Relationships>
</file>

<file path=ppt/slides/_rels/slide56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25.xml"/><Relationship Id="rId3" Type="http://schemas.openxmlformats.org/officeDocument/2006/relationships/image" Target="../media/image5.jpg"/></Relationships>
</file>

<file path=ppt/slides/_rels/slide56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26.xml"/><Relationship Id="rId3" Type="http://schemas.openxmlformats.org/officeDocument/2006/relationships/image" Target="../media/image5.jpg"/></Relationships>
</file>

<file path=ppt/slides/_rels/slide56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27.xml"/><Relationship Id="rId3" Type="http://schemas.openxmlformats.org/officeDocument/2006/relationships/image" Target="../media/image5.jpg"/></Relationships>
</file>

<file path=ppt/slides/_rels/slide56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28.xml"/><Relationship Id="rId3" Type="http://schemas.openxmlformats.org/officeDocument/2006/relationships/image" Target="../media/image5.jpg"/></Relationships>
</file>

<file path=ppt/slides/_rels/slide56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29.xml"/><Relationship Id="rId3" Type="http://schemas.openxmlformats.org/officeDocument/2006/relationships/image" Target="../media/image5.jpg"/></Relationships>
</file>

<file path=ppt/slides/_rels/slide5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3.xml"/><Relationship Id="rId3" Type="http://schemas.openxmlformats.org/officeDocument/2006/relationships/image" Target="../media/image1.jpg"/></Relationships>
</file>

<file path=ppt/slides/_rels/slide56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30.xml"/><Relationship Id="rId3" Type="http://schemas.openxmlformats.org/officeDocument/2006/relationships/image" Target="../media/image1.jpg"/></Relationships>
</file>

<file path=ppt/slides/_rels/slide56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31.xml"/><Relationship Id="rId3" Type="http://schemas.openxmlformats.org/officeDocument/2006/relationships/image" Target="../media/image1.jpg"/></Relationships>
</file>

<file path=ppt/slides/_rels/slide56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32.xml"/><Relationship Id="rId3" Type="http://schemas.openxmlformats.org/officeDocument/2006/relationships/image" Target="../media/image1.jpg"/></Relationships>
</file>

<file path=ppt/slides/_rels/slide56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33.xml"/><Relationship Id="rId3" Type="http://schemas.openxmlformats.org/officeDocument/2006/relationships/image" Target="../media/image1.jpg"/></Relationships>
</file>

<file path=ppt/slides/_rels/slide56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34.xml"/><Relationship Id="rId3" Type="http://schemas.openxmlformats.org/officeDocument/2006/relationships/image" Target="../media/image1.jpg"/></Relationships>
</file>

<file path=ppt/slides/_rels/slide56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35.xml"/><Relationship Id="rId3" Type="http://schemas.openxmlformats.org/officeDocument/2006/relationships/image" Target="../media/image2.jpg"/></Relationships>
</file>

<file path=ppt/slides/_rels/slide56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36.xml"/><Relationship Id="rId3" Type="http://schemas.openxmlformats.org/officeDocument/2006/relationships/image" Target="../media/image2.jpg"/></Relationships>
</file>

<file path=ppt/slides/_rels/slide56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37.xml"/><Relationship Id="rId3" Type="http://schemas.openxmlformats.org/officeDocument/2006/relationships/image" Target="../media/image2.jpg"/></Relationships>
</file>

<file path=ppt/slides/_rels/slide56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38.xml"/><Relationship Id="rId3" Type="http://schemas.openxmlformats.org/officeDocument/2006/relationships/image" Target="../media/image2.jpg"/></Relationships>
</file>

<file path=ppt/slides/_rels/slide56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39.xml"/><Relationship Id="rId3" Type="http://schemas.openxmlformats.org/officeDocument/2006/relationships/image" Target="../media/image2.jpg"/></Relationships>
</file>

<file path=ppt/slides/_rels/slide5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4.xml"/><Relationship Id="rId3" Type="http://schemas.openxmlformats.org/officeDocument/2006/relationships/image" Target="../media/image1.jpg"/></Relationships>
</file>

<file path=ppt/slides/_rels/slide56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0.xml"/><Relationship Id="rId3" Type="http://schemas.openxmlformats.org/officeDocument/2006/relationships/image" Target="../media/image3.jpg"/></Relationships>
</file>

<file path=ppt/slides/_rels/slide56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1.xml"/><Relationship Id="rId3" Type="http://schemas.openxmlformats.org/officeDocument/2006/relationships/image" Target="../media/image3.jpg"/></Relationships>
</file>

<file path=ppt/slides/_rels/slide56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2.xml"/><Relationship Id="rId3" Type="http://schemas.openxmlformats.org/officeDocument/2006/relationships/image" Target="../media/image3.jpg"/></Relationships>
</file>

<file path=ppt/slides/_rels/slide56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3.xml"/><Relationship Id="rId3" Type="http://schemas.openxmlformats.org/officeDocument/2006/relationships/image" Target="../media/image3.jpg"/></Relationships>
</file>

<file path=ppt/slides/_rels/slide56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4.xml"/><Relationship Id="rId3" Type="http://schemas.openxmlformats.org/officeDocument/2006/relationships/image" Target="../media/image3.jpg"/></Relationships>
</file>

<file path=ppt/slides/_rels/slide56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5.xml"/><Relationship Id="rId3" Type="http://schemas.openxmlformats.org/officeDocument/2006/relationships/image" Target="../media/image4.jpg"/></Relationships>
</file>

<file path=ppt/slides/_rels/slide56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6.xml"/><Relationship Id="rId3" Type="http://schemas.openxmlformats.org/officeDocument/2006/relationships/image" Target="../media/image4.jpg"/></Relationships>
</file>

<file path=ppt/slides/_rels/slide56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7.xml"/><Relationship Id="rId3" Type="http://schemas.openxmlformats.org/officeDocument/2006/relationships/image" Target="../media/image4.jpg"/></Relationships>
</file>

<file path=ppt/slides/_rels/slide56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8.xml"/><Relationship Id="rId3" Type="http://schemas.openxmlformats.org/officeDocument/2006/relationships/image" Target="../media/image4.jpg"/></Relationships>
</file>

<file path=ppt/slides/_rels/slide56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49.xml"/><Relationship Id="rId3" Type="http://schemas.openxmlformats.org/officeDocument/2006/relationships/image" Target="../media/image4.jpg"/></Relationships>
</file>

<file path=ppt/slides/_rels/slide5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5.xml"/><Relationship Id="rId3" Type="http://schemas.openxmlformats.org/officeDocument/2006/relationships/image" Target="../media/image1.jpg"/></Relationships>
</file>

<file path=ppt/slides/_rels/slide56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50.xml"/><Relationship Id="rId3" Type="http://schemas.openxmlformats.org/officeDocument/2006/relationships/image" Target="../media/image4.jpg"/></Relationships>
</file>

<file path=ppt/slides/_rels/slide56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51.xml"/><Relationship Id="rId3" Type="http://schemas.openxmlformats.org/officeDocument/2006/relationships/image" Target="../media/image5.jpg"/></Relationships>
</file>

<file path=ppt/slides/_rels/slide56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52.xml"/><Relationship Id="rId3" Type="http://schemas.openxmlformats.org/officeDocument/2006/relationships/image" Target="../media/image5.jpg"/></Relationships>
</file>

<file path=ppt/slides/_rels/slide56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53.xml"/><Relationship Id="rId3" Type="http://schemas.openxmlformats.org/officeDocument/2006/relationships/image" Target="../media/image5.jpg"/></Relationships>
</file>

<file path=ppt/slides/_rels/slide56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54.xml"/><Relationship Id="rId3" Type="http://schemas.openxmlformats.org/officeDocument/2006/relationships/image" Target="../media/image5.jpg"/></Relationships>
</file>

<file path=ppt/slides/_rels/slide56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55.xml"/><Relationship Id="rId3" Type="http://schemas.openxmlformats.org/officeDocument/2006/relationships/image" Target="../media/image5.jpg"/></Relationships>
</file>

<file path=ppt/slides/_rels/slide56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56.xml"/><Relationship Id="rId3" Type="http://schemas.openxmlformats.org/officeDocument/2006/relationships/image" Target="../media/image2.jpg"/></Relationships>
</file>

<file path=ppt/slides/_rels/slide56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57.xml"/><Relationship Id="rId3" Type="http://schemas.openxmlformats.org/officeDocument/2006/relationships/image" Target="../media/image2.jpg"/></Relationships>
</file>

<file path=ppt/slides/_rels/slide56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58.xml"/><Relationship Id="rId3" Type="http://schemas.openxmlformats.org/officeDocument/2006/relationships/image" Target="../media/image2.jpg"/></Relationships>
</file>

<file path=ppt/slides/_rels/slide56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59.xml"/><Relationship Id="rId3" Type="http://schemas.openxmlformats.org/officeDocument/2006/relationships/image" Target="../media/image2.jpg"/></Relationships>
</file>

<file path=ppt/slides/_rels/slide5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6.xml"/><Relationship Id="rId3" Type="http://schemas.openxmlformats.org/officeDocument/2006/relationships/image" Target="../media/image2.jpg"/></Relationships>
</file>

<file path=ppt/slides/_rels/slide56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60.xml"/><Relationship Id="rId3" Type="http://schemas.openxmlformats.org/officeDocument/2006/relationships/image" Target="../media/image2.jpg"/></Relationships>
</file>

<file path=ppt/slides/_rels/slide56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61.xml"/><Relationship Id="rId3" Type="http://schemas.openxmlformats.org/officeDocument/2006/relationships/image" Target="../media/image2.jpg"/></Relationships>
</file>

<file path=ppt/slides/_rels/slide56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62.xml"/><Relationship Id="rId3" Type="http://schemas.openxmlformats.org/officeDocument/2006/relationships/image" Target="../media/image5.jpg"/></Relationships>
</file>

<file path=ppt/slides/_rels/slide56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63.xml"/><Relationship Id="rId3" Type="http://schemas.openxmlformats.org/officeDocument/2006/relationships/image" Target="../media/image5.jpg"/></Relationships>
</file>

<file path=ppt/slides/_rels/slide56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64.xml"/><Relationship Id="rId3" Type="http://schemas.openxmlformats.org/officeDocument/2006/relationships/image" Target="../media/image5.jpg"/></Relationships>
</file>

<file path=ppt/slides/_rels/slide56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65.xml"/><Relationship Id="rId3" Type="http://schemas.openxmlformats.org/officeDocument/2006/relationships/image" Target="../media/image5.jpg"/></Relationships>
</file>

<file path=ppt/slides/_rels/slide56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66.xml"/><Relationship Id="rId3" Type="http://schemas.openxmlformats.org/officeDocument/2006/relationships/image" Target="../media/image5.jpg"/></Relationships>
</file>

<file path=ppt/slides/_rels/slide56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67.xml"/><Relationship Id="rId3" Type="http://schemas.openxmlformats.org/officeDocument/2006/relationships/image" Target="../media/image1.jpg"/></Relationships>
</file>

<file path=ppt/slides/_rels/slide56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68.xml"/><Relationship Id="rId3" Type="http://schemas.openxmlformats.org/officeDocument/2006/relationships/image" Target="../media/image1.jpg"/></Relationships>
</file>

<file path=ppt/slides/_rels/slide56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69.xml"/><Relationship Id="rId3" Type="http://schemas.openxmlformats.org/officeDocument/2006/relationships/image" Target="../media/image1.jpg"/></Relationships>
</file>

<file path=ppt/slides/_rels/slide5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7.xml"/><Relationship Id="rId3" Type="http://schemas.openxmlformats.org/officeDocument/2006/relationships/image" Target="../media/image2.jpg"/></Relationships>
</file>

<file path=ppt/slides/_rels/slide56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70.xml"/><Relationship Id="rId3" Type="http://schemas.openxmlformats.org/officeDocument/2006/relationships/image" Target="../media/image1.jpg"/></Relationships>
</file>

<file path=ppt/slides/_rels/slide56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71.xml"/><Relationship Id="rId3" Type="http://schemas.openxmlformats.org/officeDocument/2006/relationships/image" Target="../media/image1.jpg"/></Relationships>
</file>

<file path=ppt/slides/_rels/slide56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72.xml"/><Relationship Id="rId3" Type="http://schemas.openxmlformats.org/officeDocument/2006/relationships/image" Target="../media/image2.jpg"/></Relationships>
</file>

<file path=ppt/slides/_rels/slide56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73.xml"/><Relationship Id="rId3" Type="http://schemas.openxmlformats.org/officeDocument/2006/relationships/image" Target="../media/image2.jpg"/></Relationships>
</file>

<file path=ppt/slides/_rels/slide56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74.xml"/><Relationship Id="rId3" Type="http://schemas.openxmlformats.org/officeDocument/2006/relationships/image" Target="../media/image2.jpg"/></Relationships>
</file>

<file path=ppt/slides/_rels/slide56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75.xml"/><Relationship Id="rId3" Type="http://schemas.openxmlformats.org/officeDocument/2006/relationships/image" Target="../media/image2.jpg"/></Relationships>
</file>

<file path=ppt/slides/_rels/slide56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76.xml"/><Relationship Id="rId3" Type="http://schemas.openxmlformats.org/officeDocument/2006/relationships/image" Target="../media/image2.jpg"/></Relationships>
</file>

<file path=ppt/slides/_rels/slide56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77.xml"/><Relationship Id="rId3" Type="http://schemas.openxmlformats.org/officeDocument/2006/relationships/image" Target="../media/image3.jpg"/></Relationships>
</file>

<file path=ppt/slides/_rels/slide56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78.xml"/><Relationship Id="rId3" Type="http://schemas.openxmlformats.org/officeDocument/2006/relationships/image" Target="../media/image3.jpg"/></Relationships>
</file>

<file path=ppt/slides/_rels/slide56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79.xml"/><Relationship Id="rId3" Type="http://schemas.openxmlformats.org/officeDocument/2006/relationships/image" Target="../media/image3.jpg"/></Relationships>
</file>

<file path=ppt/slides/_rels/slide5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8.xml"/><Relationship Id="rId3" Type="http://schemas.openxmlformats.org/officeDocument/2006/relationships/image" Target="../media/image2.jpg"/></Relationships>
</file>

<file path=ppt/slides/_rels/slide56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80.xml"/><Relationship Id="rId3" Type="http://schemas.openxmlformats.org/officeDocument/2006/relationships/image" Target="../media/image3.jpg"/></Relationships>
</file>

<file path=ppt/slides/_rels/slide56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81.xml"/><Relationship Id="rId3" Type="http://schemas.openxmlformats.org/officeDocument/2006/relationships/image" Target="../media/image3.jpg"/></Relationships>
</file>

<file path=ppt/slides/_rels/slide56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82.xml"/><Relationship Id="rId3" Type="http://schemas.openxmlformats.org/officeDocument/2006/relationships/image" Target="../media/image4.jpg"/></Relationships>
</file>

<file path=ppt/slides/_rels/slide56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83.xml"/><Relationship Id="rId3" Type="http://schemas.openxmlformats.org/officeDocument/2006/relationships/image" Target="../media/image4.jpg"/></Relationships>
</file>

<file path=ppt/slides/_rels/slide56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84.xml"/><Relationship Id="rId3" Type="http://schemas.openxmlformats.org/officeDocument/2006/relationships/image" Target="../media/image4.jpg"/></Relationships>
</file>

<file path=ppt/slides/_rels/slide56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85.xml"/><Relationship Id="rId3" Type="http://schemas.openxmlformats.org/officeDocument/2006/relationships/image" Target="../media/image4.jpg"/></Relationships>
</file>

<file path=ppt/slides/_rels/slide56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86.xml"/><Relationship Id="rId3" Type="http://schemas.openxmlformats.org/officeDocument/2006/relationships/image" Target="../media/image4.jpg"/></Relationships>
</file>

<file path=ppt/slides/_rels/slide56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87.xml"/><Relationship Id="rId3" Type="http://schemas.openxmlformats.org/officeDocument/2006/relationships/image" Target="../media/image4.jpg"/></Relationships>
</file>

<file path=ppt/slides/_rels/slide56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88.xml"/><Relationship Id="rId3" Type="http://schemas.openxmlformats.org/officeDocument/2006/relationships/image" Target="../media/image5.jpg"/></Relationships>
</file>

<file path=ppt/slides/_rels/slide56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89.xml"/><Relationship Id="rId3" Type="http://schemas.openxmlformats.org/officeDocument/2006/relationships/image" Target="../media/image5.jpg"/></Relationships>
</file>

<file path=ppt/slides/_rels/slide5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9.xml"/><Relationship Id="rId3" Type="http://schemas.openxmlformats.org/officeDocument/2006/relationships/image" Target="../media/image2.jpg"/></Relationships>
</file>

<file path=ppt/slides/_rels/slide56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90.xml"/><Relationship Id="rId3" Type="http://schemas.openxmlformats.org/officeDocument/2006/relationships/image" Target="../media/image5.jpg"/></Relationships>
</file>

<file path=ppt/slides/_rels/slide56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91.xml"/><Relationship Id="rId3" Type="http://schemas.openxmlformats.org/officeDocument/2006/relationships/image" Target="../media/image5.jpg"/></Relationships>
</file>

<file path=ppt/slides/_rels/slide56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92.xml"/><Relationship Id="rId3" Type="http://schemas.openxmlformats.org/officeDocument/2006/relationships/image" Target="../media/image5.jpg"/></Relationships>
</file>

<file path=ppt/slides/_rels/slide56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93.xml"/><Relationship Id="rId3" Type="http://schemas.openxmlformats.org/officeDocument/2006/relationships/image" Target="../media/image2.jpg"/></Relationships>
</file>

<file path=ppt/slides/_rels/slide56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94.xml"/><Relationship Id="rId3" Type="http://schemas.openxmlformats.org/officeDocument/2006/relationships/image" Target="../media/image2.jpg"/></Relationships>
</file>

<file path=ppt/slides/_rels/slide56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95.xml"/><Relationship Id="rId3" Type="http://schemas.openxmlformats.org/officeDocument/2006/relationships/image" Target="../media/image2.jpg"/></Relationships>
</file>

<file path=ppt/slides/_rels/slide56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96.xml"/><Relationship Id="rId3" Type="http://schemas.openxmlformats.org/officeDocument/2006/relationships/image" Target="../media/image2.jpg"/></Relationships>
</file>

<file path=ppt/slides/_rels/slide56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97.xml"/><Relationship Id="rId3" Type="http://schemas.openxmlformats.org/officeDocument/2006/relationships/image" Target="../media/image2.jpg"/></Relationships>
</file>

<file path=ppt/slides/_rels/slide56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98.xml"/><Relationship Id="rId3" Type="http://schemas.openxmlformats.org/officeDocument/2006/relationships/image" Target="../media/image2.jpg"/></Relationships>
</file>

<file path=ppt/slides/_rels/slide56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699.xml"/><Relationship Id="rId3" Type="http://schemas.openxmlformats.org/officeDocument/2006/relationships/image" Target="../media/image5.jpg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3.jpg"/></Relationships>
</file>

<file path=ppt/slides/_rels/slide5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0.xml"/><Relationship Id="rId3" Type="http://schemas.openxmlformats.org/officeDocument/2006/relationships/image" Target="../media/image2.jpg"/></Relationships>
</file>

<file path=ppt/slides/_rels/slide57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00.xml"/><Relationship Id="rId3" Type="http://schemas.openxmlformats.org/officeDocument/2006/relationships/image" Target="../media/image5.jpg"/></Relationships>
</file>

<file path=ppt/slides/_rels/slide57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01.xml"/><Relationship Id="rId3" Type="http://schemas.openxmlformats.org/officeDocument/2006/relationships/image" Target="../media/image5.jpg"/></Relationships>
</file>

<file path=ppt/slides/_rels/slide57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02.xml"/><Relationship Id="rId3" Type="http://schemas.openxmlformats.org/officeDocument/2006/relationships/image" Target="../media/image5.jpg"/></Relationships>
</file>

<file path=ppt/slides/_rels/slide57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03.xml"/><Relationship Id="rId3" Type="http://schemas.openxmlformats.org/officeDocument/2006/relationships/image" Target="../media/image5.jpg"/></Relationships>
</file>

<file path=ppt/slides/_rels/slide57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04.xml"/><Relationship Id="rId3" Type="http://schemas.openxmlformats.org/officeDocument/2006/relationships/image" Target="../media/image1.jpg"/></Relationships>
</file>

<file path=ppt/slides/_rels/slide57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05.xml"/><Relationship Id="rId3" Type="http://schemas.openxmlformats.org/officeDocument/2006/relationships/image" Target="../media/image1.jpg"/></Relationships>
</file>

<file path=ppt/slides/_rels/slide57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06.xml"/><Relationship Id="rId3" Type="http://schemas.openxmlformats.org/officeDocument/2006/relationships/image" Target="../media/image1.jpg"/></Relationships>
</file>

<file path=ppt/slides/_rels/slide57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07.xml"/><Relationship Id="rId3" Type="http://schemas.openxmlformats.org/officeDocument/2006/relationships/image" Target="../media/image1.jpg"/></Relationships>
</file>

<file path=ppt/slides/_rels/slide57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08.xml"/><Relationship Id="rId3" Type="http://schemas.openxmlformats.org/officeDocument/2006/relationships/image" Target="../media/image1.jpg"/></Relationships>
</file>

<file path=ppt/slides/_rels/slide57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09.xml"/><Relationship Id="rId3" Type="http://schemas.openxmlformats.org/officeDocument/2006/relationships/image" Target="../media/image2.jpg"/></Relationships>
</file>

<file path=ppt/slides/_rels/slide5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.xml"/><Relationship Id="rId3" Type="http://schemas.openxmlformats.org/officeDocument/2006/relationships/image" Target="../media/image3.jpg"/></Relationships>
</file>

<file path=ppt/slides/_rels/slide57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0.xml"/><Relationship Id="rId3" Type="http://schemas.openxmlformats.org/officeDocument/2006/relationships/image" Target="../media/image2.jpg"/></Relationships>
</file>

<file path=ppt/slides/_rels/slide57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1.xml"/><Relationship Id="rId3" Type="http://schemas.openxmlformats.org/officeDocument/2006/relationships/image" Target="../media/image2.jpg"/></Relationships>
</file>

<file path=ppt/slides/_rels/slide57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2.xml"/><Relationship Id="rId3" Type="http://schemas.openxmlformats.org/officeDocument/2006/relationships/image" Target="../media/image2.jpg"/></Relationships>
</file>

<file path=ppt/slides/_rels/slide57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3.xml"/><Relationship Id="rId3" Type="http://schemas.openxmlformats.org/officeDocument/2006/relationships/image" Target="../media/image2.jpg"/></Relationships>
</file>

<file path=ppt/slides/_rels/slide57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4.xml"/><Relationship Id="rId3" Type="http://schemas.openxmlformats.org/officeDocument/2006/relationships/image" Target="../media/image3.jpg"/></Relationships>
</file>

<file path=ppt/slides/_rels/slide57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5.xml"/><Relationship Id="rId3" Type="http://schemas.openxmlformats.org/officeDocument/2006/relationships/image" Target="../media/image3.jpg"/></Relationships>
</file>

<file path=ppt/slides/_rels/slide57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6.xml"/><Relationship Id="rId3" Type="http://schemas.openxmlformats.org/officeDocument/2006/relationships/image" Target="../media/image3.jpg"/></Relationships>
</file>

<file path=ppt/slides/_rels/slide57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7.xml"/><Relationship Id="rId3" Type="http://schemas.openxmlformats.org/officeDocument/2006/relationships/image" Target="../media/image3.jpg"/></Relationships>
</file>

<file path=ppt/slides/_rels/slide57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8.xml"/><Relationship Id="rId3" Type="http://schemas.openxmlformats.org/officeDocument/2006/relationships/image" Target="../media/image3.jpg"/></Relationships>
</file>

<file path=ppt/slides/_rels/slide57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19.xml"/><Relationship Id="rId3" Type="http://schemas.openxmlformats.org/officeDocument/2006/relationships/image" Target="../media/image4.jpg"/></Relationships>
</file>

<file path=ppt/slides/_rels/slide5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2.xml"/><Relationship Id="rId3" Type="http://schemas.openxmlformats.org/officeDocument/2006/relationships/image" Target="../media/image3.jpg"/></Relationships>
</file>

<file path=ppt/slides/_rels/slide57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20.xml"/><Relationship Id="rId3" Type="http://schemas.openxmlformats.org/officeDocument/2006/relationships/image" Target="../media/image4.jpg"/></Relationships>
</file>

<file path=ppt/slides/_rels/slide57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21.xml"/><Relationship Id="rId3" Type="http://schemas.openxmlformats.org/officeDocument/2006/relationships/image" Target="../media/image4.jpg"/></Relationships>
</file>

<file path=ppt/slides/_rels/slide57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22.xml"/><Relationship Id="rId3" Type="http://schemas.openxmlformats.org/officeDocument/2006/relationships/image" Target="../media/image4.jpg"/></Relationships>
</file>

<file path=ppt/slides/_rels/slide57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23.xml"/><Relationship Id="rId3" Type="http://schemas.openxmlformats.org/officeDocument/2006/relationships/image" Target="../media/image4.jpg"/></Relationships>
</file>

<file path=ppt/slides/_rels/slide57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24.xml"/><Relationship Id="rId3" Type="http://schemas.openxmlformats.org/officeDocument/2006/relationships/image" Target="../media/image4.jpg"/></Relationships>
</file>

<file path=ppt/slides/_rels/slide57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25.xml"/><Relationship Id="rId3" Type="http://schemas.openxmlformats.org/officeDocument/2006/relationships/image" Target="../media/image5.jpg"/></Relationships>
</file>

<file path=ppt/slides/_rels/slide57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26.xml"/><Relationship Id="rId3" Type="http://schemas.openxmlformats.org/officeDocument/2006/relationships/image" Target="../media/image5.jpg"/></Relationships>
</file>

<file path=ppt/slides/_rels/slide57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27.xml"/><Relationship Id="rId3" Type="http://schemas.openxmlformats.org/officeDocument/2006/relationships/image" Target="../media/image5.jpg"/></Relationships>
</file>

<file path=ppt/slides/_rels/slide57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28.xml"/><Relationship Id="rId3" Type="http://schemas.openxmlformats.org/officeDocument/2006/relationships/image" Target="../media/image5.jpg"/></Relationships>
</file>

<file path=ppt/slides/_rels/slide57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29.xml"/><Relationship Id="rId3" Type="http://schemas.openxmlformats.org/officeDocument/2006/relationships/image" Target="../media/image5.jpg"/></Relationships>
</file>

<file path=ppt/slides/_rels/slide5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3.xml"/><Relationship Id="rId3" Type="http://schemas.openxmlformats.org/officeDocument/2006/relationships/image" Target="../media/image3.jpg"/></Relationships>
</file>

<file path=ppt/slides/_rels/slide57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30.xml"/><Relationship Id="rId3" Type="http://schemas.openxmlformats.org/officeDocument/2006/relationships/image" Target="../media/image2.jpg"/></Relationships>
</file>

<file path=ppt/slides/_rels/slide57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31.xml"/><Relationship Id="rId3" Type="http://schemas.openxmlformats.org/officeDocument/2006/relationships/image" Target="../media/image2.jpg"/></Relationships>
</file>

<file path=ppt/slides/_rels/slide57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32.xml"/><Relationship Id="rId3" Type="http://schemas.openxmlformats.org/officeDocument/2006/relationships/image" Target="../media/image2.jpg"/></Relationships>
</file>

<file path=ppt/slides/_rels/slide57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33.xml"/><Relationship Id="rId3" Type="http://schemas.openxmlformats.org/officeDocument/2006/relationships/image" Target="../media/image2.jpg"/></Relationships>
</file>

<file path=ppt/slides/_rels/slide57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34.xml"/><Relationship Id="rId3" Type="http://schemas.openxmlformats.org/officeDocument/2006/relationships/image" Target="../media/image2.jpg"/></Relationships>
</file>

<file path=ppt/slides/_rels/slide57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35.xml"/><Relationship Id="rId3" Type="http://schemas.openxmlformats.org/officeDocument/2006/relationships/image" Target="../media/image2.jpg"/></Relationships>
</file>

<file path=ppt/slides/_rels/slide57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36.xml"/><Relationship Id="rId3" Type="http://schemas.openxmlformats.org/officeDocument/2006/relationships/image" Target="../media/image5.jpg"/></Relationships>
</file>

<file path=ppt/slides/_rels/slide57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37.xml"/><Relationship Id="rId3" Type="http://schemas.openxmlformats.org/officeDocument/2006/relationships/image" Target="../media/image5.jpg"/></Relationships>
</file>

<file path=ppt/slides/_rels/slide57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38.xml"/><Relationship Id="rId3" Type="http://schemas.openxmlformats.org/officeDocument/2006/relationships/image" Target="../media/image5.jpg"/></Relationships>
</file>

<file path=ppt/slides/_rels/slide57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39.xml"/><Relationship Id="rId3" Type="http://schemas.openxmlformats.org/officeDocument/2006/relationships/image" Target="../media/image5.jpg"/></Relationships>
</file>

<file path=ppt/slides/_rels/slide5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4.xml"/><Relationship Id="rId3" Type="http://schemas.openxmlformats.org/officeDocument/2006/relationships/image" Target="../media/image3.jpg"/></Relationships>
</file>

<file path=ppt/slides/_rels/slide57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40.xml"/><Relationship Id="rId3" Type="http://schemas.openxmlformats.org/officeDocument/2006/relationships/image" Target="../media/image5.jpg"/></Relationships>
</file>

<file path=ppt/slides/_rels/slide57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41.xml"/><Relationship Id="rId3" Type="http://schemas.openxmlformats.org/officeDocument/2006/relationships/image" Target="../media/image1.jpg"/></Relationships>
</file>

<file path=ppt/slides/_rels/slide57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42.xml"/><Relationship Id="rId3" Type="http://schemas.openxmlformats.org/officeDocument/2006/relationships/image" Target="../media/image1.jpg"/></Relationships>
</file>

<file path=ppt/slides/_rels/slide57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43.xml"/><Relationship Id="rId3" Type="http://schemas.openxmlformats.org/officeDocument/2006/relationships/image" Target="../media/image1.jpg"/></Relationships>
</file>

<file path=ppt/slides/_rels/slide57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44.xml"/><Relationship Id="rId3" Type="http://schemas.openxmlformats.org/officeDocument/2006/relationships/image" Target="../media/image1.jpg"/></Relationships>
</file>

<file path=ppt/slides/_rels/slide57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45.xml"/><Relationship Id="rId3" Type="http://schemas.openxmlformats.org/officeDocument/2006/relationships/image" Target="../media/image1.jpg"/></Relationships>
</file>

<file path=ppt/slides/_rels/slide57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46.xml"/><Relationship Id="rId3" Type="http://schemas.openxmlformats.org/officeDocument/2006/relationships/image" Target="../media/image2.jpg"/></Relationships>
</file>

<file path=ppt/slides/_rels/slide57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47.xml"/><Relationship Id="rId3" Type="http://schemas.openxmlformats.org/officeDocument/2006/relationships/image" Target="../media/image2.jpg"/></Relationships>
</file>

<file path=ppt/slides/_rels/slide57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48.xml"/><Relationship Id="rId3" Type="http://schemas.openxmlformats.org/officeDocument/2006/relationships/image" Target="../media/image2.jpg"/></Relationships>
</file>

<file path=ppt/slides/_rels/slide57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49.xml"/><Relationship Id="rId3" Type="http://schemas.openxmlformats.org/officeDocument/2006/relationships/image" Target="../media/image2.jpg"/></Relationships>
</file>

<file path=ppt/slides/_rels/slide5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.xml"/><Relationship Id="rId3" Type="http://schemas.openxmlformats.org/officeDocument/2006/relationships/image" Target="../media/image3.jpg"/></Relationships>
</file>

<file path=ppt/slides/_rels/slide57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0.xml"/><Relationship Id="rId3" Type="http://schemas.openxmlformats.org/officeDocument/2006/relationships/image" Target="../media/image2.jpg"/></Relationships>
</file>

<file path=ppt/slides/_rels/slide57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1.xml"/><Relationship Id="rId3" Type="http://schemas.openxmlformats.org/officeDocument/2006/relationships/image" Target="../media/image3.jpg"/></Relationships>
</file>

<file path=ppt/slides/_rels/slide57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2.xml"/><Relationship Id="rId3" Type="http://schemas.openxmlformats.org/officeDocument/2006/relationships/image" Target="../media/image3.jpg"/></Relationships>
</file>

<file path=ppt/slides/_rels/slide57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3.xml"/><Relationship Id="rId3" Type="http://schemas.openxmlformats.org/officeDocument/2006/relationships/image" Target="../media/image3.jpg"/></Relationships>
</file>

<file path=ppt/slides/_rels/slide57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4.xml"/><Relationship Id="rId3" Type="http://schemas.openxmlformats.org/officeDocument/2006/relationships/image" Target="../media/image3.jpg"/></Relationships>
</file>

<file path=ppt/slides/_rels/slide57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5.xml"/><Relationship Id="rId3" Type="http://schemas.openxmlformats.org/officeDocument/2006/relationships/image" Target="../media/image3.jpg"/></Relationships>
</file>

<file path=ppt/slides/_rels/slide57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6.xml"/><Relationship Id="rId3" Type="http://schemas.openxmlformats.org/officeDocument/2006/relationships/image" Target="../media/image4.jpg"/></Relationships>
</file>

<file path=ppt/slides/_rels/slide57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7.xml"/><Relationship Id="rId3" Type="http://schemas.openxmlformats.org/officeDocument/2006/relationships/image" Target="../media/image4.jpg"/></Relationships>
</file>

<file path=ppt/slides/_rels/slide57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8.xml"/><Relationship Id="rId3" Type="http://schemas.openxmlformats.org/officeDocument/2006/relationships/image" Target="../media/image4.jpg"/></Relationships>
</file>

<file path=ppt/slides/_rels/slide57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59.xml"/><Relationship Id="rId3" Type="http://schemas.openxmlformats.org/officeDocument/2006/relationships/image" Target="../media/image4.jpg"/></Relationships>
</file>

<file path=ppt/slides/_rels/slide5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6.xml"/><Relationship Id="rId3" Type="http://schemas.openxmlformats.org/officeDocument/2006/relationships/image" Target="../media/image4.jpg"/></Relationships>
</file>

<file path=ppt/slides/_rels/slide57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60.xml"/><Relationship Id="rId3" Type="http://schemas.openxmlformats.org/officeDocument/2006/relationships/image" Target="../media/image4.jpg"/></Relationships>
</file>

<file path=ppt/slides/_rels/slide57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61.xml"/><Relationship Id="rId3" Type="http://schemas.openxmlformats.org/officeDocument/2006/relationships/image" Target="../media/image4.jpg"/></Relationships>
</file>

<file path=ppt/slides/_rels/slide57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62.xml"/><Relationship Id="rId3" Type="http://schemas.openxmlformats.org/officeDocument/2006/relationships/image" Target="../media/image5.jpg"/></Relationships>
</file>

<file path=ppt/slides/_rels/slide57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63.xml"/><Relationship Id="rId3" Type="http://schemas.openxmlformats.org/officeDocument/2006/relationships/image" Target="../media/image5.jpg"/></Relationships>
</file>

<file path=ppt/slides/_rels/slide57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64.xml"/><Relationship Id="rId3" Type="http://schemas.openxmlformats.org/officeDocument/2006/relationships/image" Target="../media/image5.jpg"/></Relationships>
</file>

<file path=ppt/slides/_rels/slide57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65.xml"/><Relationship Id="rId3" Type="http://schemas.openxmlformats.org/officeDocument/2006/relationships/image" Target="../media/image5.jpg"/></Relationships>
</file>

<file path=ppt/slides/_rels/slide57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66.xml"/><Relationship Id="rId3" Type="http://schemas.openxmlformats.org/officeDocument/2006/relationships/image" Target="../media/image5.jpg"/></Relationships>
</file>

<file path=ppt/slides/_rels/slide57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67.xml"/><Relationship Id="rId3" Type="http://schemas.openxmlformats.org/officeDocument/2006/relationships/image" Target="../media/image2.jpg"/></Relationships>
</file>

<file path=ppt/slides/_rels/slide57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68.xml"/><Relationship Id="rId3" Type="http://schemas.openxmlformats.org/officeDocument/2006/relationships/image" Target="../media/image2.jpg"/></Relationships>
</file>

<file path=ppt/slides/_rels/slide57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69.xml"/><Relationship Id="rId3" Type="http://schemas.openxmlformats.org/officeDocument/2006/relationships/image" Target="../media/image2.jpg"/></Relationships>
</file>

<file path=ppt/slides/_rels/slide5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7.xml"/><Relationship Id="rId3" Type="http://schemas.openxmlformats.org/officeDocument/2006/relationships/image" Target="../media/image4.jpg"/></Relationships>
</file>

<file path=ppt/slides/_rels/slide57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70.xml"/><Relationship Id="rId3" Type="http://schemas.openxmlformats.org/officeDocument/2006/relationships/image" Target="../media/image2.jpg"/></Relationships>
</file>

<file path=ppt/slides/_rels/slide57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71.xml"/><Relationship Id="rId3" Type="http://schemas.openxmlformats.org/officeDocument/2006/relationships/image" Target="../media/image2.jpg"/></Relationships>
</file>

<file path=ppt/slides/_rels/slide57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72.xml"/><Relationship Id="rId3" Type="http://schemas.openxmlformats.org/officeDocument/2006/relationships/image" Target="../media/image2.jpg"/></Relationships>
</file>

<file path=ppt/slides/_rels/slide57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73.xml"/><Relationship Id="rId3" Type="http://schemas.openxmlformats.org/officeDocument/2006/relationships/image" Target="../media/image5.jpg"/></Relationships>
</file>

<file path=ppt/slides/_rels/slide57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74.xml"/><Relationship Id="rId3" Type="http://schemas.openxmlformats.org/officeDocument/2006/relationships/image" Target="../media/image5.jpg"/></Relationships>
</file>

<file path=ppt/slides/_rels/slide57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75.xml"/><Relationship Id="rId3" Type="http://schemas.openxmlformats.org/officeDocument/2006/relationships/image" Target="../media/image5.jpg"/></Relationships>
</file>

<file path=ppt/slides/_rels/slide57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76.xml"/><Relationship Id="rId3" Type="http://schemas.openxmlformats.org/officeDocument/2006/relationships/image" Target="../media/image5.jpg"/></Relationships>
</file>

<file path=ppt/slides/_rels/slide57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77.xml"/><Relationship Id="rId3" Type="http://schemas.openxmlformats.org/officeDocument/2006/relationships/image" Target="../media/image5.jpg"/></Relationships>
</file>

<file path=ppt/slides/_rels/slide57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78.xml"/><Relationship Id="rId3" Type="http://schemas.openxmlformats.org/officeDocument/2006/relationships/image" Target="../media/image1.jpg"/></Relationships>
</file>

<file path=ppt/slides/_rels/slide57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79.xml"/><Relationship Id="rId3" Type="http://schemas.openxmlformats.org/officeDocument/2006/relationships/image" Target="../media/image1.jpg"/></Relationships>
</file>

<file path=ppt/slides/_rels/slide5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8.xml"/><Relationship Id="rId3" Type="http://schemas.openxmlformats.org/officeDocument/2006/relationships/image" Target="../media/image4.jpg"/></Relationships>
</file>

<file path=ppt/slides/_rels/slide57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80.xml"/><Relationship Id="rId3" Type="http://schemas.openxmlformats.org/officeDocument/2006/relationships/image" Target="../media/image1.jpg"/></Relationships>
</file>

<file path=ppt/slides/_rels/slide57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81.xml"/><Relationship Id="rId3" Type="http://schemas.openxmlformats.org/officeDocument/2006/relationships/image" Target="../media/image1.jpg"/></Relationships>
</file>

<file path=ppt/slides/_rels/slide57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782.xml"/><Relationship Id="rId3" Type="http://schemas.openxmlformats.org/officeDocument/2006/relationships/image" Target="../media/image1.jpg"/></Relationships>
</file>

<file path=ppt/slides/_rels/slide57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83.xml"/><Relationship Id="rId3" Type="http://schemas.openxmlformats.org/officeDocument/2006/relationships/image" Target="../media/image2.jpg"/></Relationships>
</file>

<file path=ppt/slides/_rels/slide57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84.xml"/><Relationship Id="rId3" Type="http://schemas.openxmlformats.org/officeDocument/2006/relationships/image" Target="../media/image2.jpg"/></Relationships>
</file>

<file path=ppt/slides/_rels/slide57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85.xml"/><Relationship Id="rId3" Type="http://schemas.openxmlformats.org/officeDocument/2006/relationships/image" Target="../media/image2.jpg"/></Relationships>
</file>

<file path=ppt/slides/_rels/slide57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86.xml"/><Relationship Id="rId3" Type="http://schemas.openxmlformats.org/officeDocument/2006/relationships/image" Target="../media/image2.jpg"/></Relationships>
</file>

<file path=ppt/slides/_rels/slide57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87.xml"/><Relationship Id="rId3" Type="http://schemas.openxmlformats.org/officeDocument/2006/relationships/image" Target="../media/image2.jpg"/></Relationships>
</file>

<file path=ppt/slides/_rels/slide57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88.xml"/><Relationship Id="rId3" Type="http://schemas.openxmlformats.org/officeDocument/2006/relationships/image" Target="../media/image3.jpg"/></Relationships>
</file>

<file path=ppt/slides/_rels/slide57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89.xml"/><Relationship Id="rId3" Type="http://schemas.openxmlformats.org/officeDocument/2006/relationships/image" Target="../media/image3.jpg"/></Relationships>
</file>

<file path=ppt/slides/_rels/slide5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.xml"/><Relationship Id="rId3" Type="http://schemas.openxmlformats.org/officeDocument/2006/relationships/image" Target="../media/image4.jpg"/></Relationships>
</file>

<file path=ppt/slides/_rels/slide57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0.xml"/><Relationship Id="rId3" Type="http://schemas.openxmlformats.org/officeDocument/2006/relationships/image" Target="../media/image3.jpg"/></Relationships>
</file>

<file path=ppt/slides/_rels/slide57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1.xml"/><Relationship Id="rId3" Type="http://schemas.openxmlformats.org/officeDocument/2006/relationships/image" Target="../media/image3.jpg"/></Relationships>
</file>

<file path=ppt/slides/_rels/slide57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2.xml"/><Relationship Id="rId3" Type="http://schemas.openxmlformats.org/officeDocument/2006/relationships/image" Target="../media/image3.jpg"/></Relationships>
</file>

<file path=ppt/slides/_rels/slide57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3.xml"/><Relationship Id="rId3" Type="http://schemas.openxmlformats.org/officeDocument/2006/relationships/image" Target="../media/image4.jpg"/></Relationships>
</file>

<file path=ppt/slides/_rels/slide57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4.xml"/><Relationship Id="rId3" Type="http://schemas.openxmlformats.org/officeDocument/2006/relationships/image" Target="../media/image4.jpg"/></Relationships>
</file>

<file path=ppt/slides/_rels/slide57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5.xml"/><Relationship Id="rId3" Type="http://schemas.openxmlformats.org/officeDocument/2006/relationships/image" Target="../media/image4.jpg"/></Relationships>
</file>

<file path=ppt/slides/_rels/slide57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6.xml"/><Relationship Id="rId3" Type="http://schemas.openxmlformats.org/officeDocument/2006/relationships/image" Target="../media/image4.jpg"/></Relationships>
</file>

<file path=ppt/slides/_rels/slide57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7.xml"/><Relationship Id="rId3" Type="http://schemas.openxmlformats.org/officeDocument/2006/relationships/image" Target="../media/image4.jpg"/></Relationships>
</file>

<file path=ppt/slides/_rels/slide57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98.xml"/><Relationship Id="rId3" Type="http://schemas.openxmlformats.org/officeDocument/2006/relationships/image" Target="../media/image4.jpg"/></Relationships>
</file>

<file path=ppt/slides/_rels/slide57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799.xml"/><Relationship Id="rId3" Type="http://schemas.openxmlformats.org/officeDocument/2006/relationships/image" Target="../media/image5.jpg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4.jpg"/></Relationships>
</file>

<file path=ppt/slides/_rels/slide5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0.xml"/><Relationship Id="rId3" Type="http://schemas.openxmlformats.org/officeDocument/2006/relationships/image" Target="../media/image4.jpg"/></Relationships>
</file>

<file path=ppt/slides/_rels/slide58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00.xml"/><Relationship Id="rId3" Type="http://schemas.openxmlformats.org/officeDocument/2006/relationships/image" Target="../media/image5.jpg"/></Relationships>
</file>

<file path=ppt/slides/_rels/slide58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01.xml"/><Relationship Id="rId3" Type="http://schemas.openxmlformats.org/officeDocument/2006/relationships/image" Target="../media/image5.jpg"/></Relationships>
</file>

<file path=ppt/slides/_rels/slide58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02.xml"/><Relationship Id="rId3" Type="http://schemas.openxmlformats.org/officeDocument/2006/relationships/image" Target="../media/image5.jpg"/></Relationships>
</file>

<file path=ppt/slides/_rels/slide58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03.xml"/><Relationship Id="rId3" Type="http://schemas.openxmlformats.org/officeDocument/2006/relationships/image" Target="../media/image5.jpg"/></Relationships>
</file>

<file path=ppt/slides/_rels/slide58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04.xml"/><Relationship Id="rId3" Type="http://schemas.openxmlformats.org/officeDocument/2006/relationships/image" Target="../media/image2.jpg"/></Relationships>
</file>

<file path=ppt/slides/_rels/slide58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05.xml"/><Relationship Id="rId3" Type="http://schemas.openxmlformats.org/officeDocument/2006/relationships/image" Target="../media/image2.jpg"/></Relationships>
</file>

<file path=ppt/slides/_rels/slide58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06.xml"/><Relationship Id="rId3" Type="http://schemas.openxmlformats.org/officeDocument/2006/relationships/image" Target="../media/image2.jpg"/></Relationships>
</file>

<file path=ppt/slides/_rels/slide58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07.xml"/><Relationship Id="rId3" Type="http://schemas.openxmlformats.org/officeDocument/2006/relationships/image" Target="../media/image2.jpg"/></Relationships>
</file>

<file path=ppt/slides/_rels/slide58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08.xml"/><Relationship Id="rId3" Type="http://schemas.openxmlformats.org/officeDocument/2006/relationships/image" Target="../media/image2.jpg"/></Relationships>
</file>

<file path=ppt/slides/_rels/slide58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09.xml"/><Relationship Id="rId3" Type="http://schemas.openxmlformats.org/officeDocument/2006/relationships/image" Target="../media/image2.jpg"/></Relationships>
</file>

<file path=ppt/slides/_rels/slide5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1.xml"/><Relationship Id="rId3" Type="http://schemas.openxmlformats.org/officeDocument/2006/relationships/image" Target="../media/image4.jpg"/></Relationships>
</file>

<file path=ppt/slides/_rels/slide58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10.xml"/><Relationship Id="rId3" Type="http://schemas.openxmlformats.org/officeDocument/2006/relationships/image" Target="../media/image5.jpg"/></Relationships>
</file>

<file path=ppt/slides/_rels/slide58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11.xml"/><Relationship Id="rId3" Type="http://schemas.openxmlformats.org/officeDocument/2006/relationships/image" Target="../media/image5.jpg"/></Relationships>
</file>

<file path=ppt/slides/_rels/slide58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12.xml"/><Relationship Id="rId3" Type="http://schemas.openxmlformats.org/officeDocument/2006/relationships/image" Target="../media/image5.jpg"/></Relationships>
</file>

<file path=ppt/slides/_rels/slide58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13.xml"/><Relationship Id="rId3" Type="http://schemas.openxmlformats.org/officeDocument/2006/relationships/image" Target="../media/image5.jpg"/></Relationships>
</file>

<file path=ppt/slides/_rels/slide58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14.xml"/><Relationship Id="rId3" Type="http://schemas.openxmlformats.org/officeDocument/2006/relationships/image" Target="../media/image5.jpg"/></Relationships>
</file>

<file path=ppt/slides/_rels/slide58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15.xml"/><Relationship Id="rId3" Type="http://schemas.openxmlformats.org/officeDocument/2006/relationships/image" Target="../media/image1.jpg"/></Relationships>
</file>

<file path=ppt/slides/_rels/slide58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16.xml"/><Relationship Id="rId3" Type="http://schemas.openxmlformats.org/officeDocument/2006/relationships/image" Target="../media/image1.jpg"/></Relationships>
</file>

<file path=ppt/slides/_rels/slide58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17.xml"/><Relationship Id="rId3" Type="http://schemas.openxmlformats.org/officeDocument/2006/relationships/image" Target="../media/image1.jpg"/></Relationships>
</file>

<file path=ppt/slides/_rels/slide58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18.xml"/><Relationship Id="rId3" Type="http://schemas.openxmlformats.org/officeDocument/2006/relationships/image" Target="../media/image1.jpg"/></Relationships>
</file>

<file path=ppt/slides/_rels/slide58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19.xml"/><Relationship Id="rId3" Type="http://schemas.openxmlformats.org/officeDocument/2006/relationships/image" Target="../media/image1.jpg"/></Relationships>
</file>

<file path=ppt/slides/_rels/slide5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2.xml"/><Relationship Id="rId3" Type="http://schemas.openxmlformats.org/officeDocument/2006/relationships/image" Target="../media/image5.jpg"/></Relationships>
</file>

<file path=ppt/slides/_rels/slide58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0.xml"/><Relationship Id="rId3" Type="http://schemas.openxmlformats.org/officeDocument/2006/relationships/image" Target="../media/image2.jpg"/></Relationships>
</file>

<file path=ppt/slides/_rels/slide58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1.xml"/><Relationship Id="rId3" Type="http://schemas.openxmlformats.org/officeDocument/2006/relationships/image" Target="../media/image2.jpg"/></Relationships>
</file>

<file path=ppt/slides/_rels/slide58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2.xml"/><Relationship Id="rId3" Type="http://schemas.openxmlformats.org/officeDocument/2006/relationships/image" Target="../media/image2.jpg"/></Relationships>
</file>

<file path=ppt/slides/_rels/slide58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3.xml"/><Relationship Id="rId3" Type="http://schemas.openxmlformats.org/officeDocument/2006/relationships/image" Target="../media/image2.jpg"/></Relationships>
</file>

<file path=ppt/slides/_rels/slide58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4.xml"/><Relationship Id="rId3" Type="http://schemas.openxmlformats.org/officeDocument/2006/relationships/image" Target="../media/image2.jpg"/></Relationships>
</file>

<file path=ppt/slides/_rels/slide58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5.xml"/><Relationship Id="rId3" Type="http://schemas.openxmlformats.org/officeDocument/2006/relationships/image" Target="../media/image3.jpg"/></Relationships>
</file>

<file path=ppt/slides/_rels/slide58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6.xml"/><Relationship Id="rId3" Type="http://schemas.openxmlformats.org/officeDocument/2006/relationships/image" Target="../media/image3.jpg"/></Relationships>
</file>

<file path=ppt/slides/_rels/slide58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7.xml"/><Relationship Id="rId3" Type="http://schemas.openxmlformats.org/officeDocument/2006/relationships/image" Target="../media/image3.jpg"/></Relationships>
</file>

<file path=ppt/slides/_rels/slide58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8.xml"/><Relationship Id="rId3" Type="http://schemas.openxmlformats.org/officeDocument/2006/relationships/image" Target="../media/image3.jpg"/></Relationships>
</file>

<file path=ppt/slides/_rels/slide58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29.xml"/><Relationship Id="rId3" Type="http://schemas.openxmlformats.org/officeDocument/2006/relationships/image" Target="../media/image3.jpg"/></Relationships>
</file>

<file path=ppt/slides/_rels/slide5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3.xml"/><Relationship Id="rId3" Type="http://schemas.openxmlformats.org/officeDocument/2006/relationships/image" Target="../media/image5.jpg"/></Relationships>
</file>

<file path=ppt/slides/_rels/slide58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30.xml"/><Relationship Id="rId3" Type="http://schemas.openxmlformats.org/officeDocument/2006/relationships/image" Target="../media/image4.jpg"/></Relationships>
</file>

<file path=ppt/slides/_rels/slide58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31.xml"/><Relationship Id="rId3" Type="http://schemas.openxmlformats.org/officeDocument/2006/relationships/image" Target="../media/image4.jpg"/></Relationships>
</file>

<file path=ppt/slides/_rels/slide58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32.xml"/><Relationship Id="rId3" Type="http://schemas.openxmlformats.org/officeDocument/2006/relationships/image" Target="../media/image4.jpg"/></Relationships>
</file>

<file path=ppt/slides/_rels/slide58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33.xml"/><Relationship Id="rId3" Type="http://schemas.openxmlformats.org/officeDocument/2006/relationships/image" Target="../media/image4.jpg"/></Relationships>
</file>

<file path=ppt/slides/_rels/slide58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34.xml"/><Relationship Id="rId3" Type="http://schemas.openxmlformats.org/officeDocument/2006/relationships/image" Target="../media/image4.jpg"/></Relationships>
</file>

<file path=ppt/slides/_rels/slide58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35.xml"/><Relationship Id="rId3" Type="http://schemas.openxmlformats.org/officeDocument/2006/relationships/image" Target="../media/image4.jpg"/></Relationships>
</file>

<file path=ppt/slides/_rels/slide58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36.xml"/><Relationship Id="rId3" Type="http://schemas.openxmlformats.org/officeDocument/2006/relationships/image" Target="../media/image5.jpg"/></Relationships>
</file>

<file path=ppt/slides/_rels/slide58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37.xml"/><Relationship Id="rId3" Type="http://schemas.openxmlformats.org/officeDocument/2006/relationships/image" Target="../media/image5.jpg"/></Relationships>
</file>

<file path=ppt/slides/_rels/slide58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38.xml"/><Relationship Id="rId3" Type="http://schemas.openxmlformats.org/officeDocument/2006/relationships/image" Target="../media/image5.jpg"/></Relationships>
</file>

<file path=ppt/slides/_rels/slide58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39.xml"/><Relationship Id="rId3" Type="http://schemas.openxmlformats.org/officeDocument/2006/relationships/image" Target="../media/image5.jpg"/></Relationships>
</file>

<file path=ppt/slides/_rels/slide5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4.xml"/><Relationship Id="rId3" Type="http://schemas.openxmlformats.org/officeDocument/2006/relationships/image" Target="../media/image5.jpg"/></Relationships>
</file>

<file path=ppt/slides/_rels/slide58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40.xml"/><Relationship Id="rId3" Type="http://schemas.openxmlformats.org/officeDocument/2006/relationships/image" Target="../media/image5.jpg"/></Relationships>
</file>

<file path=ppt/slides/_rels/slide58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41.xml"/><Relationship Id="rId3" Type="http://schemas.openxmlformats.org/officeDocument/2006/relationships/image" Target="../media/image2.jpg"/></Relationships>
</file>

<file path=ppt/slides/_rels/slide58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42.xml"/><Relationship Id="rId3" Type="http://schemas.openxmlformats.org/officeDocument/2006/relationships/image" Target="../media/image2.jpg"/></Relationships>
</file>

<file path=ppt/slides/_rels/slide58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43.xml"/><Relationship Id="rId3" Type="http://schemas.openxmlformats.org/officeDocument/2006/relationships/image" Target="../media/image2.jpg"/></Relationships>
</file>

<file path=ppt/slides/_rels/slide58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44.xml"/><Relationship Id="rId3" Type="http://schemas.openxmlformats.org/officeDocument/2006/relationships/image" Target="../media/image2.jpg"/></Relationships>
</file>

<file path=ppt/slides/_rels/slide58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45.xml"/><Relationship Id="rId3" Type="http://schemas.openxmlformats.org/officeDocument/2006/relationships/image" Target="../media/image2.jpg"/></Relationships>
</file>

<file path=ppt/slides/_rels/slide58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46.xml"/><Relationship Id="rId3" Type="http://schemas.openxmlformats.org/officeDocument/2006/relationships/image" Target="../media/image2.jpg"/></Relationships>
</file>

<file path=ppt/slides/_rels/slide58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47.xml"/><Relationship Id="rId3" Type="http://schemas.openxmlformats.org/officeDocument/2006/relationships/image" Target="../media/image5.jpg"/></Relationships>
</file>

<file path=ppt/slides/_rels/slide58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48.xml"/><Relationship Id="rId3" Type="http://schemas.openxmlformats.org/officeDocument/2006/relationships/image" Target="../media/image5.jpg"/></Relationships>
</file>

<file path=ppt/slides/_rels/slide58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49.xml"/><Relationship Id="rId3" Type="http://schemas.openxmlformats.org/officeDocument/2006/relationships/image" Target="../media/image5.jpg"/></Relationships>
</file>

<file path=ppt/slides/_rels/slide5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5.xml"/><Relationship Id="rId3" Type="http://schemas.openxmlformats.org/officeDocument/2006/relationships/image" Target="../media/image5.jpg"/></Relationships>
</file>

<file path=ppt/slides/_rels/slide58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50.xml"/><Relationship Id="rId3" Type="http://schemas.openxmlformats.org/officeDocument/2006/relationships/image" Target="../media/image5.jpg"/></Relationships>
</file>

<file path=ppt/slides/_rels/slide58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51.xml"/><Relationship Id="rId3" Type="http://schemas.openxmlformats.org/officeDocument/2006/relationships/image" Target="../media/image5.jpg"/></Relationships>
</file>

<file path=ppt/slides/_rels/slide58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52.xml"/><Relationship Id="rId3" Type="http://schemas.openxmlformats.org/officeDocument/2006/relationships/image" Target="../media/image1.jpg"/></Relationships>
</file>

<file path=ppt/slides/_rels/slide58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53.xml"/><Relationship Id="rId3" Type="http://schemas.openxmlformats.org/officeDocument/2006/relationships/image" Target="../media/image1.jpg"/></Relationships>
</file>

<file path=ppt/slides/_rels/slide58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54.xml"/><Relationship Id="rId3" Type="http://schemas.openxmlformats.org/officeDocument/2006/relationships/image" Target="../media/image1.jpg"/></Relationships>
</file>

<file path=ppt/slides/_rels/slide58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55.xml"/><Relationship Id="rId3" Type="http://schemas.openxmlformats.org/officeDocument/2006/relationships/image" Target="../media/image1.jpg"/></Relationships>
</file>

<file path=ppt/slides/_rels/slide58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56.xml"/><Relationship Id="rId3" Type="http://schemas.openxmlformats.org/officeDocument/2006/relationships/image" Target="../media/image1.jpg"/></Relationships>
</file>

<file path=ppt/slides/_rels/slide58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57.xml"/><Relationship Id="rId3" Type="http://schemas.openxmlformats.org/officeDocument/2006/relationships/image" Target="../media/image2.jpg"/></Relationships>
</file>

<file path=ppt/slides/_rels/slide58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58.xml"/><Relationship Id="rId3" Type="http://schemas.openxmlformats.org/officeDocument/2006/relationships/image" Target="../media/image2.jpg"/></Relationships>
</file>

<file path=ppt/slides/_rels/slide58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59.xml"/><Relationship Id="rId3" Type="http://schemas.openxmlformats.org/officeDocument/2006/relationships/image" Target="../media/image2.jpg"/></Relationships>
</file>

<file path=ppt/slides/_rels/slide5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6.xml"/><Relationship Id="rId3" Type="http://schemas.openxmlformats.org/officeDocument/2006/relationships/image" Target="../media/image5.jpg"/></Relationships>
</file>

<file path=ppt/slides/_rels/slide58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0.xml"/><Relationship Id="rId3" Type="http://schemas.openxmlformats.org/officeDocument/2006/relationships/image" Target="../media/image2.jpg"/></Relationships>
</file>

<file path=ppt/slides/_rels/slide58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1.xml"/><Relationship Id="rId3" Type="http://schemas.openxmlformats.org/officeDocument/2006/relationships/image" Target="../media/image2.jpg"/></Relationships>
</file>

<file path=ppt/slides/_rels/slide58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2.xml"/><Relationship Id="rId3" Type="http://schemas.openxmlformats.org/officeDocument/2006/relationships/image" Target="../media/image3.jpg"/></Relationships>
</file>

<file path=ppt/slides/_rels/slide58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3.xml"/><Relationship Id="rId3" Type="http://schemas.openxmlformats.org/officeDocument/2006/relationships/image" Target="../media/image3.jpg"/></Relationships>
</file>

<file path=ppt/slides/_rels/slide58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4.xml"/><Relationship Id="rId3" Type="http://schemas.openxmlformats.org/officeDocument/2006/relationships/image" Target="../media/image3.jpg"/></Relationships>
</file>

<file path=ppt/slides/_rels/slide58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5.xml"/><Relationship Id="rId3" Type="http://schemas.openxmlformats.org/officeDocument/2006/relationships/image" Target="../media/image3.jpg"/></Relationships>
</file>

<file path=ppt/slides/_rels/slide58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6.xml"/><Relationship Id="rId3" Type="http://schemas.openxmlformats.org/officeDocument/2006/relationships/image" Target="../media/image3.jpg"/></Relationships>
</file>

<file path=ppt/slides/_rels/slide58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7.xml"/><Relationship Id="rId3" Type="http://schemas.openxmlformats.org/officeDocument/2006/relationships/image" Target="../media/image4.jpg"/></Relationships>
</file>

<file path=ppt/slides/_rels/slide58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8.xml"/><Relationship Id="rId3" Type="http://schemas.openxmlformats.org/officeDocument/2006/relationships/image" Target="../media/image4.jpg"/></Relationships>
</file>

<file path=ppt/slides/_rels/slide58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69.xml"/><Relationship Id="rId3" Type="http://schemas.openxmlformats.org/officeDocument/2006/relationships/image" Target="../media/image4.jpg"/></Relationships>
</file>

<file path=ppt/slides/_rels/slide5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7.xml"/><Relationship Id="rId3" Type="http://schemas.openxmlformats.org/officeDocument/2006/relationships/image" Target="../media/image2.jpg"/></Relationships>
</file>

<file path=ppt/slides/_rels/slide58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70.xml"/><Relationship Id="rId3" Type="http://schemas.openxmlformats.org/officeDocument/2006/relationships/image" Target="../media/image4.jpg"/></Relationships>
</file>

<file path=ppt/slides/_rels/slide58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71.xml"/><Relationship Id="rId3" Type="http://schemas.openxmlformats.org/officeDocument/2006/relationships/image" Target="../media/image4.jpg"/></Relationships>
</file>

<file path=ppt/slides/_rels/slide58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72.xml"/><Relationship Id="rId3" Type="http://schemas.openxmlformats.org/officeDocument/2006/relationships/image" Target="../media/image4.jpg"/></Relationships>
</file>

<file path=ppt/slides/_rels/slide58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73.xml"/><Relationship Id="rId3" Type="http://schemas.openxmlformats.org/officeDocument/2006/relationships/image" Target="../media/image5.jpg"/></Relationships>
</file>

<file path=ppt/slides/_rels/slide58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74.xml"/><Relationship Id="rId3" Type="http://schemas.openxmlformats.org/officeDocument/2006/relationships/image" Target="../media/image5.jpg"/></Relationships>
</file>

<file path=ppt/slides/_rels/slide58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75.xml"/><Relationship Id="rId3" Type="http://schemas.openxmlformats.org/officeDocument/2006/relationships/image" Target="../media/image5.jpg"/></Relationships>
</file>

<file path=ppt/slides/_rels/slide58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76.xml"/><Relationship Id="rId3" Type="http://schemas.openxmlformats.org/officeDocument/2006/relationships/image" Target="../media/image5.jpg"/></Relationships>
</file>

<file path=ppt/slides/_rels/slide58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77.xml"/><Relationship Id="rId3" Type="http://schemas.openxmlformats.org/officeDocument/2006/relationships/image" Target="../media/image5.jpg"/></Relationships>
</file>

<file path=ppt/slides/_rels/slide58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78.xml"/><Relationship Id="rId3" Type="http://schemas.openxmlformats.org/officeDocument/2006/relationships/image" Target="../media/image2.jpg"/></Relationships>
</file>

<file path=ppt/slides/_rels/slide58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79.xml"/><Relationship Id="rId3" Type="http://schemas.openxmlformats.org/officeDocument/2006/relationships/image" Target="../media/image2.jpg"/></Relationships>
</file>

<file path=ppt/slides/_rels/slide5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8.xml"/><Relationship Id="rId3" Type="http://schemas.openxmlformats.org/officeDocument/2006/relationships/image" Target="../media/image2.jpg"/></Relationships>
</file>

<file path=ppt/slides/_rels/slide58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80.xml"/><Relationship Id="rId3" Type="http://schemas.openxmlformats.org/officeDocument/2006/relationships/image" Target="../media/image2.jpg"/></Relationships>
</file>

<file path=ppt/slides/_rels/slide58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81.xml"/><Relationship Id="rId3" Type="http://schemas.openxmlformats.org/officeDocument/2006/relationships/image" Target="../media/image2.jpg"/></Relationships>
</file>

<file path=ppt/slides/_rels/slide58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82.xml"/><Relationship Id="rId3" Type="http://schemas.openxmlformats.org/officeDocument/2006/relationships/image" Target="../media/image2.jpg"/></Relationships>
</file>

<file path=ppt/slides/_rels/slide58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83.xml"/><Relationship Id="rId3" Type="http://schemas.openxmlformats.org/officeDocument/2006/relationships/image" Target="../media/image2.jpg"/></Relationships>
</file>

<file path=ppt/slides/_rels/slide58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84.xml"/><Relationship Id="rId3" Type="http://schemas.openxmlformats.org/officeDocument/2006/relationships/image" Target="../media/image5.jpg"/></Relationships>
</file>

<file path=ppt/slides/_rels/slide58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85.xml"/><Relationship Id="rId3" Type="http://schemas.openxmlformats.org/officeDocument/2006/relationships/image" Target="../media/image5.jpg"/></Relationships>
</file>

<file path=ppt/slides/_rels/slide58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86.xml"/><Relationship Id="rId3" Type="http://schemas.openxmlformats.org/officeDocument/2006/relationships/image" Target="../media/image5.jpg"/></Relationships>
</file>

<file path=ppt/slides/_rels/slide58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87.xml"/><Relationship Id="rId3" Type="http://schemas.openxmlformats.org/officeDocument/2006/relationships/image" Target="../media/image5.jpg"/></Relationships>
</file>

<file path=ppt/slides/_rels/slide58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888.xml"/><Relationship Id="rId3" Type="http://schemas.openxmlformats.org/officeDocument/2006/relationships/image" Target="../media/image5.jpg"/></Relationships>
</file>

<file path=ppt/slides/_rels/slide58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89.xml"/><Relationship Id="rId3" Type="http://schemas.openxmlformats.org/officeDocument/2006/relationships/image" Target="../media/image1.jpg"/></Relationships>
</file>

<file path=ppt/slides/_rels/slide5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9.xml"/><Relationship Id="rId3" Type="http://schemas.openxmlformats.org/officeDocument/2006/relationships/image" Target="../media/image2.jpg"/></Relationships>
</file>

<file path=ppt/slides/_rels/slide58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90.xml"/><Relationship Id="rId3" Type="http://schemas.openxmlformats.org/officeDocument/2006/relationships/image" Target="../media/image1.jpg"/></Relationships>
</file>

<file path=ppt/slides/_rels/slide58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91.xml"/><Relationship Id="rId3" Type="http://schemas.openxmlformats.org/officeDocument/2006/relationships/image" Target="../media/image1.jpg"/></Relationships>
</file>

<file path=ppt/slides/_rels/slide58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92.xml"/><Relationship Id="rId3" Type="http://schemas.openxmlformats.org/officeDocument/2006/relationships/image" Target="../media/image1.jpg"/></Relationships>
</file>

<file path=ppt/slides/_rels/slide58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93.xml"/><Relationship Id="rId3" Type="http://schemas.openxmlformats.org/officeDocument/2006/relationships/image" Target="../media/image1.jpg"/></Relationships>
</file>

<file path=ppt/slides/_rels/slide58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94.xml"/><Relationship Id="rId3" Type="http://schemas.openxmlformats.org/officeDocument/2006/relationships/image" Target="../media/image2.jpg"/></Relationships>
</file>

<file path=ppt/slides/_rels/slide58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95.xml"/><Relationship Id="rId3" Type="http://schemas.openxmlformats.org/officeDocument/2006/relationships/image" Target="../media/image2.jpg"/></Relationships>
</file>

<file path=ppt/slides/_rels/slide58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96.xml"/><Relationship Id="rId3" Type="http://schemas.openxmlformats.org/officeDocument/2006/relationships/image" Target="../media/image2.jpg"/></Relationships>
</file>

<file path=ppt/slides/_rels/slide58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97.xml"/><Relationship Id="rId3" Type="http://schemas.openxmlformats.org/officeDocument/2006/relationships/image" Target="../media/image2.jpg"/></Relationships>
</file>

<file path=ppt/slides/_rels/slide58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98.xml"/><Relationship Id="rId3" Type="http://schemas.openxmlformats.org/officeDocument/2006/relationships/image" Target="../media/image2.jpg"/></Relationships>
</file>

<file path=ppt/slides/_rels/slide58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99.xml"/><Relationship Id="rId3" Type="http://schemas.openxmlformats.org/officeDocument/2006/relationships/image" Target="../media/image3.jp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4.jpg"/></Relationships>
</file>

<file path=ppt/slides/_rels/slide5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.xml"/><Relationship Id="rId3" Type="http://schemas.openxmlformats.org/officeDocument/2006/relationships/image" Target="../media/image2.jpg"/></Relationships>
</file>

<file path=ppt/slides/_rels/slide59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0.xml"/><Relationship Id="rId3" Type="http://schemas.openxmlformats.org/officeDocument/2006/relationships/image" Target="../media/image3.jpg"/></Relationships>
</file>

<file path=ppt/slides/_rels/slide59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1.xml"/><Relationship Id="rId3" Type="http://schemas.openxmlformats.org/officeDocument/2006/relationships/image" Target="../media/image3.jpg"/></Relationships>
</file>

<file path=ppt/slides/_rels/slide59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2.xml"/><Relationship Id="rId3" Type="http://schemas.openxmlformats.org/officeDocument/2006/relationships/image" Target="../media/image3.jpg"/></Relationships>
</file>

<file path=ppt/slides/_rels/slide59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3.xml"/><Relationship Id="rId3" Type="http://schemas.openxmlformats.org/officeDocument/2006/relationships/image" Target="../media/image3.jpg"/></Relationships>
</file>

<file path=ppt/slides/_rels/slide59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4.xml"/><Relationship Id="rId3" Type="http://schemas.openxmlformats.org/officeDocument/2006/relationships/image" Target="../media/image4.jpg"/></Relationships>
</file>

<file path=ppt/slides/_rels/slide59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5.xml"/><Relationship Id="rId3" Type="http://schemas.openxmlformats.org/officeDocument/2006/relationships/image" Target="../media/image4.jpg"/></Relationships>
</file>

<file path=ppt/slides/_rels/slide59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6.xml"/><Relationship Id="rId3" Type="http://schemas.openxmlformats.org/officeDocument/2006/relationships/image" Target="../media/image4.jpg"/></Relationships>
</file>

<file path=ppt/slides/_rels/slide59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7.xml"/><Relationship Id="rId3" Type="http://schemas.openxmlformats.org/officeDocument/2006/relationships/image" Target="../media/image4.jpg"/></Relationships>
</file>

<file path=ppt/slides/_rels/slide59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8.xml"/><Relationship Id="rId3" Type="http://schemas.openxmlformats.org/officeDocument/2006/relationships/image" Target="../media/image4.jpg"/></Relationships>
</file>

<file path=ppt/slides/_rels/slide59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09.xml"/><Relationship Id="rId3" Type="http://schemas.openxmlformats.org/officeDocument/2006/relationships/image" Target="../media/image4.jpg"/></Relationships>
</file>

<file path=ppt/slides/_rels/slide5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1.xml"/><Relationship Id="rId3" Type="http://schemas.openxmlformats.org/officeDocument/2006/relationships/image" Target="../media/image2.jpg"/></Relationships>
</file>

<file path=ppt/slides/_rels/slide59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10.xml"/><Relationship Id="rId3" Type="http://schemas.openxmlformats.org/officeDocument/2006/relationships/image" Target="../media/image5.jpg"/></Relationships>
</file>

<file path=ppt/slides/_rels/slide59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11.xml"/><Relationship Id="rId3" Type="http://schemas.openxmlformats.org/officeDocument/2006/relationships/image" Target="../media/image5.jpg"/></Relationships>
</file>

<file path=ppt/slides/_rels/slide59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12.xml"/><Relationship Id="rId3" Type="http://schemas.openxmlformats.org/officeDocument/2006/relationships/image" Target="../media/image5.jpg"/></Relationships>
</file>

<file path=ppt/slides/_rels/slide59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13.xml"/><Relationship Id="rId3" Type="http://schemas.openxmlformats.org/officeDocument/2006/relationships/image" Target="../media/image5.jpg"/></Relationships>
</file>

<file path=ppt/slides/_rels/slide59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14.xml"/><Relationship Id="rId3" Type="http://schemas.openxmlformats.org/officeDocument/2006/relationships/image" Target="../media/image5.jpg"/></Relationships>
</file>

<file path=ppt/slides/_rels/slide59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15.xml"/><Relationship Id="rId3" Type="http://schemas.openxmlformats.org/officeDocument/2006/relationships/image" Target="../media/image2.jpg"/></Relationships>
</file>

<file path=ppt/slides/_rels/slide59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16.xml"/><Relationship Id="rId3" Type="http://schemas.openxmlformats.org/officeDocument/2006/relationships/image" Target="../media/image2.jpg"/></Relationships>
</file>

<file path=ppt/slides/_rels/slide59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17.xml"/><Relationship Id="rId3" Type="http://schemas.openxmlformats.org/officeDocument/2006/relationships/image" Target="../media/image2.jpg"/></Relationships>
</file>

<file path=ppt/slides/_rels/slide59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18.xml"/><Relationship Id="rId3" Type="http://schemas.openxmlformats.org/officeDocument/2006/relationships/image" Target="../media/image2.jpg"/></Relationships>
</file>

<file path=ppt/slides/_rels/slide59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19.xml"/><Relationship Id="rId3" Type="http://schemas.openxmlformats.org/officeDocument/2006/relationships/image" Target="../media/image2.jpg"/></Relationships>
</file>

<file path=ppt/slides/_rels/slide5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2.xml"/><Relationship Id="rId3" Type="http://schemas.openxmlformats.org/officeDocument/2006/relationships/image" Target="../media/image2.jpg"/></Relationships>
</file>

<file path=ppt/slides/_rels/slide59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20.xml"/><Relationship Id="rId3" Type="http://schemas.openxmlformats.org/officeDocument/2006/relationships/image" Target="../media/image2.jpg"/></Relationships>
</file>

<file path=ppt/slides/_rels/slide5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3.xml"/><Relationship Id="rId3" Type="http://schemas.openxmlformats.org/officeDocument/2006/relationships/image" Target="../media/image5.jpg"/></Relationships>
</file>

<file path=ppt/slides/_rels/slide5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4.xml"/><Relationship Id="rId3" Type="http://schemas.openxmlformats.org/officeDocument/2006/relationships/image" Target="../media/image5.jpg"/></Relationships>
</file>

<file path=ppt/slides/_rels/slide5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5.xml"/><Relationship Id="rId3" Type="http://schemas.openxmlformats.org/officeDocument/2006/relationships/image" Target="../media/image5.jpg"/></Relationships>
</file>

<file path=ppt/slides/_rels/slide5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6.xml"/><Relationship Id="rId3" Type="http://schemas.openxmlformats.org/officeDocument/2006/relationships/image" Target="../media/image5.jpg"/></Relationships>
</file>

<file path=ppt/slides/_rels/slide5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97.xml"/><Relationship Id="rId3" Type="http://schemas.openxmlformats.org/officeDocument/2006/relationships/image" Target="../media/image5.jpg"/></Relationships>
</file>

<file path=ppt/slides/_rels/slide5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8.xml"/><Relationship Id="rId3" Type="http://schemas.openxmlformats.org/officeDocument/2006/relationships/image" Target="../media/image1.jpg"/></Relationships>
</file>

<file path=ppt/slides/_rels/slide5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9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4.jpg"/></Relationships>
</file>

<file path=ppt/slides/_rels/slide6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0.xml"/><Relationship Id="rId3" Type="http://schemas.openxmlformats.org/officeDocument/2006/relationships/image" Target="../media/image1.jpg"/></Relationships>
</file>

<file path=ppt/slides/_rels/slide6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1.xml"/><Relationship Id="rId3" Type="http://schemas.openxmlformats.org/officeDocument/2006/relationships/image" Target="../media/image1.jpg"/></Relationships>
</file>

<file path=ppt/slides/_rels/slide6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2.xml"/><Relationship Id="rId3" Type="http://schemas.openxmlformats.org/officeDocument/2006/relationships/image" Target="../media/image1.jpg"/></Relationships>
</file>

<file path=ppt/slides/_rels/slide6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3.xml"/><Relationship Id="rId3" Type="http://schemas.openxmlformats.org/officeDocument/2006/relationships/image" Target="../media/image2.jpg"/></Relationships>
</file>

<file path=ppt/slides/_rels/slide6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4.xml"/><Relationship Id="rId3" Type="http://schemas.openxmlformats.org/officeDocument/2006/relationships/image" Target="../media/image2.jpg"/></Relationships>
</file>

<file path=ppt/slides/_rels/slide6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5.xml"/><Relationship Id="rId3" Type="http://schemas.openxmlformats.org/officeDocument/2006/relationships/image" Target="../media/image2.jpg"/></Relationships>
</file>

<file path=ppt/slides/_rels/slide6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6.xml"/><Relationship Id="rId3" Type="http://schemas.openxmlformats.org/officeDocument/2006/relationships/image" Target="../media/image2.jpg"/></Relationships>
</file>

<file path=ppt/slides/_rels/slide6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7.xml"/><Relationship Id="rId3" Type="http://schemas.openxmlformats.org/officeDocument/2006/relationships/image" Target="../media/image2.jpg"/></Relationships>
</file>

<file path=ppt/slides/_rels/slide6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8.xml"/><Relationship Id="rId3" Type="http://schemas.openxmlformats.org/officeDocument/2006/relationships/image" Target="../media/image3.jpg"/></Relationships>
</file>

<file path=ppt/slides/_rels/slide6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9.xml"/><Relationship Id="rId3" Type="http://schemas.openxmlformats.org/officeDocument/2006/relationships/image" Target="../media/image3.jp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4.jpg"/></Relationships>
</file>

<file path=ppt/slides/_rels/slide6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0.xml"/><Relationship Id="rId3" Type="http://schemas.openxmlformats.org/officeDocument/2006/relationships/image" Target="../media/image3.jpg"/></Relationships>
</file>

<file path=ppt/slides/_rels/slide6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1.xml"/><Relationship Id="rId3" Type="http://schemas.openxmlformats.org/officeDocument/2006/relationships/image" Target="../media/image3.jpg"/></Relationships>
</file>

<file path=ppt/slides/_rels/slide6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2.xml"/><Relationship Id="rId3" Type="http://schemas.openxmlformats.org/officeDocument/2006/relationships/image" Target="../media/image3.jpg"/></Relationships>
</file>

<file path=ppt/slides/_rels/slide6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3.xml"/><Relationship Id="rId3" Type="http://schemas.openxmlformats.org/officeDocument/2006/relationships/image" Target="../media/image4.jpg"/></Relationships>
</file>

<file path=ppt/slides/_rels/slide6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4.xml"/><Relationship Id="rId3" Type="http://schemas.openxmlformats.org/officeDocument/2006/relationships/image" Target="../media/image4.jpg"/></Relationships>
</file>

<file path=ppt/slides/_rels/slide6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5.xml"/><Relationship Id="rId3" Type="http://schemas.openxmlformats.org/officeDocument/2006/relationships/image" Target="../media/image4.jpg"/></Relationships>
</file>

<file path=ppt/slides/_rels/slide6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6.xml"/><Relationship Id="rId3" Type="http://schemas.openxmlformats.org/officeDocument/2006/relationships/image" Target="../media/image4.jpg"/></Relationships>
</file>

<file path=ppt/slides/_rels/slide6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7.xml"/><Relationship Id="rId3" Type="http://schemas.openxmlformats.org/officeDocument/2006/relationships/image" Target="../media/image4.jpg"/></Relationships>
</file>

<file path=ppt/slides/_rels/slide6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18.xml"/><Relationship Id="rId3" Type="http://schemas.openxmlformats.org/officeDocument/2006/relationships/image" Target="../media/image4.jpg"/></Relationships>
</file>

<file path=ppt/slides/_rels/slide6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19.xml"/><Relationship Id="rId3" Type="http://schemas.openxmlformats.org/officeDocument/2006/relationships/image" Target="../media/image5.jpg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4.jpg"/></Relationships>
</file>

<file path=ppt/slides/_rels/slide6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0.xml"/><Relationship Id="rId3" Type="http://schemas.openxmlformats.org/officeDocument/2006/relationships/image" Target="../media/image5.jpg"/></Relationships>
</file>

<file path=ppt/slides/_rels/slide6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1.xml"/><Relationship Id="rId3" Type="http://schemas.openxmlformats.org/officeDocument/2006/relationships/image" Target="../media/image5.jpg"/></Relationships>
</file>

<file path=ppt/slides/_rels/slide6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2.xml"/><Relationship Id="rId3" Type="http://schemas.openxmlformats.org/officeDocument/2006/relationships/image" Target="../media/image5.jpg"/></Relationships>
</file>

<file path=ppt/slides/_rels/slide6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23.xml"/><Relationship Id="rId3" Type="http://schemas.openxmlformats.org/officeDocument/2006/relationships/image" Target="../media/image5.jpg"/></Relationships>
</file>

<file path=ppt/slides/_rels/slide6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24.xml"/><Relationship Id="rId3" Type="http://schemas.openxmlformats.org/officeDocument/2006/relationships/image" Target="../media/image2.jpg"/></Relationships>
</file>

<file path=ppt/slides/_rels/slide6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25.xml"/><Relationship Id="rId3" Type="http://schemas.openxmlformats.org/officeDocument/2006/relationships/image" Target="../media/image2.jpg"/></Relationships>
</file>

<file path=ppt/slides/_rels/slide6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26.xml"/><Relationship Id="rId3" Type="http://schemas.openxmlformats.org/officeDocument/2006/relationships/image" Target="../media/image2.jpg"/></Relationships>
</file>

<file path=ppt/slides/_rels/slide6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27.xml"/><Relationship Id="rId3" Type="http://schemas.openxmlformats.org/officeDocument/2006/relationships/image" Target="../media/image2.jpg"/></Relationships>
</file>

<file path=ppt/slides/_rels/slide6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28.xml"/><Relationship Id="rId3" Type="http://schemas.openxmlformats.org/officeDocument/2006/relationships/image" Target="../media/image2.jpg"/></Relationships>
</file>

<file path=ppt/slides/_rels/slide6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29.xml"/><Relationship Id="rId3" Type="http://schemas.openxmlformats.org/officeDocument/2006/relationships/image" Target="../media/image2.jp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3.xml"/><Relationship Id="rId3" Type="http://schemas.openxmlformats.org/officeDocument/2006/relationships/image" Target="../media/image4.jpg"/></Relationships>
</file>

<file path=ppt/slides/_rels/slide6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0.xml"/><Relationship Id="rId3" Type="http://schemas.openxmlformats.org/officeDocument/2006/relationships/image" Target="../media/image5.jpg"/></Relationships>
</file>

<file path=ppt/slides/_rels/slide6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1.xml"/><Relationship Id="rId3" Type="http://schemas.openxmlformats.org/officeDocument/2006/relationships/image" Target="../media/image5.jpg"/></Relationships>
</file>

<file path=ppt/slides/_rels/slide6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2.xml"/><Relationship Id="rId3" Type="http://schemas.openxmlformats.org/officeDocument/2006/relationships/image" Target="../media/image5.jpg"/></Relationships>
</file>

<file path=ppt/slides/_rels/slide6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3.xml"/><Relationship Id="rId3" Type="http://schemas.openxmlformats.org/officeDocument/2006/relationships/image" Target="../media/image5.jpg"/></Relationships>
</file>

<file path=ppt/slides/_rels/slide6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34.xml"/><Relationship Id="rId3" Type="http://schemas.openxmlformats.org/officeDocument/2006/relationships/image" Target="../media/image5.jpg"/></Relationships>
</file>

<file path=ppt/slides/_rels/slide6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5.xml"/><Relationship Id="rId3" Type="http://schemas.openxmlformats.org/officeDocument/2006/relationships/image" Target="../media/image1.jpg"/></Relationships>
</file>

<file path=ppt/slides/_rels/slide6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6.xml"/><Relationship Id="rId3" Type="http://schemas.openxmlformats.org/officeDocument/2006/relationships/image" Target="../media/image1.jpg"/></Relationships>
</file>

<file path=ppt/slides/_rels/slide6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7.xml"/><Relationship Id="rId3" Type="http://schemas.openxmlformats.org/officeDocument/2006/relationships/image" Target="../media/image1.jpg"/></Relationships>
</file>

<file path=ppt/slides/_rels/slide6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8.xml"/><Relationship Id="rId3" Type="http://schemas.openxmlformats.org/officeDocument/2006/relationships/image" Target="../media/image1.jpg"/></Relationships>
</file>

<file path=ppt/slides/_rels/slide6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9.xml"/><Relationship Id="rId3" Type="http://schemas.openxmlformats.org/officeDocument/2006/relationships/image" Target="../media/image1.jpg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5.jpg"/></Relationships>
</file>

<file path=ppt/slides/_rels/slide6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0.xml"/><Relationship Id="rId3" Type="http://schemas.openxmlformats.org/officeDocument/2006/relationships/image" Target="../media/image2.jpg"/></Relationships>
</file>

<file path=ppt/slides/_rels/slide6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1.xml"/><Relationship Id="rId3" Type="http://schemas.openxmlformats.org/officeDocument/2006/relationships/image" Target="../media/image2.jpg"/></Relationships>
</file>

<file path=ppt/slides/_rels/slide6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2.xml"/><Relationship Id="rId3" Type="http://schemas.openxmlformats.org/officeDocument/2006/relationships/image" Target="../media/image2.jpg"/></Relationships>
</file>

<file path=ppt/slides/_rels/slide6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3.xml"/><Relationship Id="rId3" Type="http://schemas.openxmlformats.org/officeDocument/2006/relationships/image" Target="../media/image2.jpg"/></Relationships>
</file>

<file path=ppt/slides/_rels/slide6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4.xml"/><Relationship Id="rId3" Type="http://schemas.openxmlformats.org/officeDocument/2006/relationships/image" Target="../media/image2.jpg"/></Relationships>
</file>

<file path=ppt/slides/_rels/slide6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5.xml"/><Relationship Id="rId3" Type="http://schemas.openxmlformats.org/officeDocument/2006/relationships/image" Target="../media/image3.jpg"/></Relationships>
</file>

<file path=ppt/slides/_rels/slide6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6.xml"/><Relationship Id="rId3" Type="http://schemas.openxmlformats.org/officeDocument/2006/relationships/image" Target="../media/image3.jpg"/></Relationships>
</file>

<file path=ppt/slides/_rels/slide6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7.xml"/><Relationship Id="rId3" Type="http://schemas.openxmlformats.org/officeDocument/2006/relationships/image" Target="../media/image3.jpg"/></Relationships>
</file>

<file path=ppt/slides/_rels/slide6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8.xml"/><Relationship Id="rId3" Type="http://schemas.openxmlformats.org/officeDocument/2006/relationships/image" Target="../media/image3.jpg"/></Relationships>
</file>

<file path=ppt/slides/_rels/slide6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9.xml"/><Relationship Id="rId3" Type="http://schemas.openxmlformats.org/officeDocument/2006/relationships/image" Target="../media/image3.jp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5.jpg"/></Relationships>
</file>

<file path=ppt/slides/_rels/slide6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50.xml"/><Relationship Id="rId3" Type="http://schemas.openxmlformats.org/officeDocument/2006/relationships/image" Target="../media/image4.jpg"/></Relationships>
</file>

<file path=ppt/slides/_rels/slide6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51.xml"/><Relationship Id="rId3" Type="http://schemas.openxmlformats.org/officeDocument/2006/relationships/image" Target="../media/image4.jpg"/></Relationships>
</file>

<file path=ppt/slides/_rels/slide6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52.xml"/><Relationship Id="rId3" Type="http://schemas.openxmlformats.org/officeDocument/2006/relationships/image" Target="../media/image4.jpg"/></Relationships>
</file>

<file path=ppt/slides/_rels/slide6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53.xml"/><Relationship Id="rId3" Type="http://schemas.openxmlformats.org/officeDocument/2006/relationships/image" Target="../media/image4.jpg"/></Relationships>
</file>

<file path=ppt/slides/_rels/slide6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54.xml"/><Relationship Id="rId3" Type="http://schemas.openxmlformats.org/officeDocument/2006/relationships/image" Target="../media/image4.jpg"/></Relationships>
</file>

<file path=ppt/slides/_rels/slide6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55.xml"/><Relationship Id="rId3" Type="http://schemas.openxmlformats.org/officeDocument/2006/relationships/image" Target="../media/image4.jpg"/></Relationships>
</file>

<file path=ppt/slides/_rels/slide6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6.xml"/><Relationship Id="rId3" Type="http://schemas.openxmlformats.org/officeDocument/2006/relationships/image" Target="../media/image5.jpg"/></Relationships>
</file>

<file path=ppt/slides/_rels/slide6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7.xml"/><Relationship Id="rId3" Type="http://schemas.openxmlformats.org/officeDocument/2006/relationships/image" Target="../media/image5.jpg"/></Relationships>
</file>

<file path=ppt/slides/_rels/slide6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8.xml"/><Relationship Id="rId3" Type="http://schemas.openxmlformats.org/officeDocument/2006/relationships/image" Target="../media/image5.jpg"/></Relationships>
</file>

<file path=ppt/slides/_rels/slide6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59.xml"/><Relationship Id="rId3" Type="http://schemas.openxmlformats.org/officeDocument/2006/relationships/image" Target="../media/image5.jp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5.jpg"/></Relationships>
</file>

<file path=ppt/slides/_rels/slide6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0.xml"/><Relationship Id="rId3" Type="http://schemas.openxmlformats.org/officeDocument/2006/relationships/image" Target="../media/image5.jpg"/></Relationships>
</file>

<file path=ppt/slides/_rels/slide6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61.xml"/><Relationship Id="rId3" Type="http://schemas.openxmlformats.org/officeDocument/2006/relationships/image" Target="../media/image2.jpg"/></Relationships>
</file>

<file path=ppt/slides/_rels/slide6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62.xml"/><Relationship Id="rId3" Type="http://schemas.openxmlformats.org/officeDocument/2006/relationships/image" Target="../media/image2.jpg"/></Relationships>
</file>

<file path=ppt/slides/_rels/slide6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63.xml"/><Relationship Id="rId3" Type="http://schemas.openxmlformats.org/officeDocument/2006/relationships/image" Target="../media/image2.jpg"/></Relationships>
</file>

<file path=ppt/slides/_rels/slide6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64.xml"/><Relationship Id="rId3" Type="http://schemas.openxmlformats.org/officeDocument/2006/relationships/image" Target="../media/image2.jpg"/></Relationships>
</file>

<file path=ppt/slides/_rels/slide6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65.xml"/><Relationship Id="rId3" Type="http://schemas.openxmlformats.org/officeDocument/2006/relationships/image" Target="../media/image2.jpg"/></Relationships>
</file>

<file path=ppt/slides/_rels/slide6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66.xml"/><Relationship Id="rId3" Type="http://schemas.openxmlformats.org/officeDocument/2006/relationships/image" Target="../media/image2.jpg"/></Relationships>
</file>

<file path=ppt/slides/_rels/slide6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7.xml"/><Relationship Id="rId3" Type="http://schemas.openxmlformats.org/officeDocument/2006/relationships/image" Target="../media/image5.jpg"/></Relationships>
</file>

<file path=ppt/slides/_rels/slide6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8.xml"/><Relationship Id="rId3" Type="http://schemas.openxmlformats.org/officeDocument/2006/relationships/image" Target="../media/image5.jpg"/></Relationships>
</file>

<file path=ppt/slides/_rels/slide6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69.xml"/><Relationship Id="rId3" Type="http://schemas.openxmlformats.org/officeDocument/2006/relationships/image" Target="../media/image5.jp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5.jpg"/></Relationships>
</file>

<file path=ppt/slides/_rels/slide6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0.xml"/><Relationship Id="rId3" Type="http://schemas.openxmlformats.org/officeDocument/2006/relationships/image" Target="../media/image5.jpg"/></Relationships>
</file>

<file path=ppt/slides/_rels/slide6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71.xml"/><Relationship Id="rId3" Type="http://schemas.openxmlformats.org/officeDocument/2006/relationships/image" Target="../media/image5.jpg"/></Relationships>
</file>

<file path=ppt/slides/_rels/slide6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72.xml"/><Relationship Id="rId3" Type="http://schemas.openxmlformats.org/officeDocument/2006/relationships/image" Target="../media/image1.jpg"/></Relationships>
</file>

<file path=ppt/slides/_rels/slide6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73.xml"/><Relationship Id="rId3" Type="http://schemas.openxmlformats.org/officeDocument/2006/relationships/image" Target="../media/image1.jpg"/></Relationships>
</file>

<file path=ppt/slides/_rels/slide6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74.xml"/><Relationship Id="rId3" Type="http://schemas.openxmlformats.org/officeDocument/2006/relationships/image" Target="../media/image1.jpg"/></Relationships>
</file>

<file path=ppt/slides/_rels/slide6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75.xml"/><Relationship Id="rId3" Type="http://schemas.openxmlformats.org/officeDocument/2006/relationships/image" Target="../media/image1.jpg"/></Relationships>
</file>

<file path=ppt/slides/_rels/slide6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76.xml"/><Relationship Id="rId3" Type="http://schemas.openxmlformats.org/officeDocument/2006/relationships/image" Target="../media/image1.jpg"/></Relationships>
</file>

<file path=ppt/slides/_rels/slide6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77.xml"/><Relationship Id="rId3" Type="http://schemas.openxmlformats.org/officeDocument/2006/relationships/image" Target="../media/image2.jpg"/></Relationships>
</file>

<file path=ppt/slides/_rels/slide6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78.xml"/><Relationship Id="rId3" Type="http://schemas.openxmlformats.org/officeDocument/2006/relationships/image" Target="../media/image2.jpg"/></Relationships>
</file>

<file path=ppt/slides/_rels/slide6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79.xml"/><Relationship Id="rId3" Type="http://schemas.openxmlformats.org/officeDocument/2006/relationships/image" Target="../media/image2.jp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5.jpg"/></Relationships>
</file>

<file path=ppt/slides/_rels/slide6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0.xml"/><Relationship Id="rId3" Type="http://schemas.openxmlformats.org/officeDocument/2006/relationships/image" Target="../media/image2.jpg"/></Relationships>
</file>

<file path=ppt/slides/_rels/slide6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1.xml"/><Relationship Id="rId3" Type="http://schemas.openxmlformats.org/officeDocument/2006/relationships/image" Target="../media/image2.jpg"/></Relationships>
</file>

<file path=ppt/slides/_rels/slide6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2.xml"/><Relationship Id="rId3" Type="http://schemas.openxmlformats.org/officeDocument/2006/relationships/image" Target="../media/image3.jpg"/></Relationships>
</file>

<file path=ppt/slides/_rels/slide6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3.xml"/><Relationship Id="rId3" Type="http://schemas.openxmlformats.org/officeDocument/2006/relationships/image" Target="../media/image3.jpg"/></Relationships>
</file>

<file path=ppt/slides/_rels/slide6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4.xml"/><Relationship Id="rId3" Type="http://schemas.openxmlformats.org/officeDocument/2006/relationships/image" Target="../media/image3.jpg"/></Relationships>
</file>

<file path=ppt/slides/_rels/slide6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5.xml"/><Relationship Id="rId3" Type="http://schemas.openxmlformats.org/officeDocument/2006/relationships/image" Target="../media/image3.jpg"/></Relationships>
</file>

<file path=ppt/slides/_rels/slide6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6.xml"/><Relationship Id="rId3" Type="http://schemas.openxmlformats.org/officeDocument/2006/relationships/image" Target="../media/image3.jpg"/></Relationships>
</file>

<file path=ppt/slides/_rels/slide6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7.xml"/><Relationship Id="rId3" Type="http://schemas.openxmlformats.org/officeDocument/2006/relationships/image" Target="../media/image4.jpg"/></Relationships>
</file>

<file path=ppt/slides/_rels/slide6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8.xml"/><Relationship Id="rId3" Type="http://schemas.openxmlformats.org/officeDocument/2006/relationships/image" Target="../media/image4.jpg"/></Relationships>
</file>

<file path=ppt/slides/_rels/slide6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9.xml"/><Relationship Id="rId3" Type="http://schemas.openxmlformats.org/officeDocument/2006/relationships/image" Target="../media/image4.jpg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2.jpg"/></Relationships>
</file>

<file path=ppt/slides/_rels/slide6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90.xml"/><Relationship Id="rId3" Type="http://schemas.openxmlformats.org/officeDocument/2006/relationships/image" Target="../media/image4.jpg"/></Relationships>
</file>

<file path=ppt/slides/_rels/slide6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91.xml"/><Relationship Id="rId3" Type="http://schemas.openxmlformats.org/officeDocument/2006/relationships/image" Target="../media/image4.jpg"/></Relationships>
</file>

<file path=ppt/slides/_rels/slide6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92.xml"/><Relationship Id="rId3" Type="http://schemas.openxmlformats.org/officeDocument/2006/relationships/image" Target="../media/image4.jpg"/></Relationships>
</file>

<file path=ppt/slides/_rels/slide6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3.xml"/><Relationship Id="rId3" Type="http://schemas.openxmlformats.org/officeDocument/2006/relationships/image" Target="../media/image5.jpg"/></Relationships>
</file>

<file path=ppt/slides/_rels/slide6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4.xml"/><Relationship Id="rId3" Type="http://schemas.openxmlformats.org/officeDocument/2006/relationships/image" Target="../media/image5.jpg"/></Relationships>
</file>

<file path=ppt/slides/_rels/slide6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5.xml"/><Relationship Id="rId3" Type="http://schemas.openxmlformats.org/officeDocument/2006/relationships/image" Target="../media/image5.jpg"/></Relationships>
</file>

<file path=ppt/slides/_rels/slide6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6.xml"/><Relationship Id="rId3" Type="http://schemas.openxmlformats.org/officeDocument/2006/relationships/image" Target="../media/image5.jpg"/></Relationships>
</file>

<file path=ppt/slides/_rels/slide6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97.xml"/><Relationship Id="rId3" Type="http://schemas.openxmlformats.org/officeDocument/2006/relationships/image" Target="../media/image5.jpg"/></Relationships>
</file>

<file path=ppt/slides/_rels/slide6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98.xml"/><Relationship Id="rId3" Type="http://schemas.openxmlformats.org/officeDocument/2006/relationships/image" Target="../media/image2.jpg"/></Relationships>
</file>

<file path=ppt/slides/_rels/slide6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99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0.xml"/><Relationship Id="rId3" Type="http://schemas.openxmlformats.org/officeDocument/2006/relationships/image" Target="../media/image2.jpg"/></Relationships>
</file>

<file path=ppt/slides/_rels/slide7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00.xml"/><Relationship Id="rId3" Type="http://schemas.openxmlformats.org/officeDocument/2006/relationships/image" Target="../media/image2.jpg"/></Relationships>
</file>

<file path=ppt/slides/_rels/slide7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01.xml"/><Relationship Id="rId3" Type="http://schemas.openxmlformats.org/officeDocument/2006/relationships/image" Target="../media/image2.jpg"/></Relationships>
</file>

<file path=ppt/slides/_rels/slide7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02.xml"/><Relationship Id="rId3" Type="http://schemas.openxmlformats.org/officeDocument/2006/relationships/image" Target="../media/image2.jpg"/></Relationships>
</file>

<file path=ppt/slides/_rels/slide7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03.xml"/><Relationship Id="rId3" Type="http://schemas.openxmlformats.org/officeDocument/2006/relationships/image" Target="../media/image2.jpg"/></Relationships>
</file>

<file path=ppt/slides/_rels/slide7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4.xml"/><Relationship Id="rId3" Type="http://schemas.openxmlformats.org/officeDocument/2006/relationships/image" Target="../media/image5.jpg"/></Relationships>
</file>

<file path=ppt/slides/_rels/slide7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5.xml"/><Relationship Id="rId3" Type="http://schemas.openxmlformats.org/officeDocument/2006/relationships/image" Target="../media/image5.jpg"/></Relationships>
</file>

<file path=ppt/slides/_rels/slide7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6.xml"/><Relationship Id="rId3" Type="http://schemas.openxmlformats.org/officeDocument/2006/relationships/image" Target="../media/image5.jpg"/></Relationships>
</file>

<file path=ppt/slides/_rels/slide7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7.xml"/><Relationship Id="rId3" Type="http://schemas.openxmlformats.org/officeDocument/2006/relationships/image" Target="../media/image5.jpg"/></Relationships>
</file>

<file path=ppt/slides/_rels/slide7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08.xml"/><Relationship Id="rId3" Type="http://schemas.openxmlformats.org/officeDocument/2006/relationships/image" Target="../media/image5.jpg"/></Relationships>
</file>

<file path=ppt/slides/_rels/slide7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09.xml"/><Relationship Id="rId3" Type="http://schemas.openxmlformats.org/officeDocument/2006/relationships/image" Target="../media/image1.jpg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1.xml"/><Relationship Id="rId3" Type="http://schemas.openxmlformats.org/officeDocument/2006/relationships/image" Target="../media/image2.jpg"/></Relationships>
</file>

<file path=ppt/slides/_rels/slide7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10.xml"/><Relationship Id="rId3" Type="http://schemas.openxmlformats.org/officeDocument/2006/relationships/image" Target="../media/image1.jpg"/></Relationships>
</file>

<file path=ppt/slides/_rels/slide7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11.xml"/><Relationship Id="rId3" Type="http://schemas.openxmlformats.org/officeDocument/2006/relationships/image" Target="../media/image1.jpg"/></Relationships>
</file>

<file path=ppt/slides/_rels/slide7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12.xml"/><Relationship Id="rId3" Type="http://schemas.openxmlformats.org/officeDocument/2006/relationships/image" Target="../media/image1.jpg"/></Relationships>
</file>

<file path=ppt/slides/_rels/slide7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13.xml"/><Relationship Id="rId3" Type="http://schemas.openxmlformats.org/officeDocument/2006/relationships/image" Target="../media/image1.jpg"/></Relationships>
</file>

<file path=ppt/slides/_rels/slide7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14.xml"/><Relationship Id="rId3" Type="http://schemas.openxmlformats.org/officeDocument/2006/relationships/image" Target="../media/image2.jpg"/></Relationships>
</file>

<file path=ppt/slides/_rels/slide7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15.xml"/><Relationship Id="rId3" Type="http://schemas.openxmlformats.org/officeDocument/2006/relationships/image" Target="../media/image2.jpg"/></Relationships>
</file>

<file path=ppt/slides/_rels/slide7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16.xml"/><Relationship Id="rId3" Type="http://schemas.openxmlformats.org/officeDocument/2006/relationships/image" Target="../media/image2.jpg"/></Relationships>
</file>

<file path=ppt/slides/_rels/slide7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17.xml"/><Relationship Id="rId3" Type="http://schemas.openxmlformats.org/officeDocument/2006/relationships/image" Target="../media/image2.jpg"/></Relationships>
</file>

<file path=ppt/slides/_rels/slide7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18.xml"/><Relationship Id="rId3" Type="http://schemas.openxmlformats.org/officeDocument/2006/relationships/image" Target="../media/image2.jpg"/></Relationships>
</file>

<file path=ppt/slides/_rels/slide7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19.xml"/><Relationship Id="rId3" Type="http://schemas.openxmlformats.org/officeDocument/2006/relationships/image" Target="../media/image3.jpg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.jpg"/></Relationships>
</file>

<file path=ppt/slides/_rels/slide7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0.xml"/><Relationship Id="rId3" Type="http://schemas.openxmlformats.org/officeDocument/2006/relationships/image" Target="../media/image3.jpg"/></Relationships>
</file>

<file path=ppt/slides/_rels/slide7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1.xml"/><Relationship Id="rId3" Type="http://schemas.openxmlformats.org/officeDocument/2006/relationships/image" Target="../media/image3.jpg"/></Relationships>
</file>

<file path=ppt/slides/_rels/slide7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2.xml"/><Relationship Id="rId3" Type="http://schemas.openxmlformats.org/officeDocument/2006/relationships/image" Target="../media/image3.jpg"/></Relationships>
</file>

<file path=ppt/slides/_rels/slide7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3.xml"/><Relationship Id="rId3" Type="http://schemas.openxmlformats.org/officeDocument/2006/relationships/image" Target="../media/image3.jpg"/></Relationships>
</file>

<file path=ppt/slides/_rels/slide7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4.xml"/><Relationship Id="rId3" Type="http://schemas.openxmlformats.org/officeDocument/2006/relationships/image" Target="../media/image4.jpg"/></Relationships>
</file>

<file path=ppt/slides/_rels/slide7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5.xml"/><Relationship Id="rId3" Type="http://schemas.openxmlformats.org/officeDocument/2006/relationships/image" Target="../media/image4.jpg"/></Relationships>
</file>

<file path=ppt/slides/_rels/slide7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6.xml"/><Relationship Id="rId3" Type="http://schemas.openxmlformats.org/officeDocument/2006/relationships/image" Target="../media/image4.jpg"/></Relationships>
</file>

<file path=ppt/slides/_rels/slide7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7.xml"/><Relationship Id="rId3" Type="http://schemas.openxmlformats.org/officeDocument/2006/relationships/image" Target="../media/image4.jpg"/></Relationships>
</file>

<file path=ppt/slides/_rels/slide7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8.xml"/><Relationship Id="rId3" Type="http://schemas.openxmlformats.org/officeDocument/2006/relationships/image" Target="../media/image4.jpg"/></Relationships>
</file>

<file path=ppt/slides/_rels/slide7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9.xml"/><Relationship Id="rId3" Type="http://schemas.openxmlformats.org/officeDocument/2006/relationships/image" Target="../media/image4.jp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2.jpg"/></Relationships>
</file>

<file path=ppt/slides/_rels/slide7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0.xml"/><Relationship Id="rId3" Type="http://schemas.openxmlformats.org/officeDocument/2006/relationships/image" Target="../media/image5.jpg"/></Relationships>
</file>

<file path=ppt/slides/_rels/slide7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1.xml"/><Relationship Id="rId3" Type="http://schemas.openxmlformats.org/officeDocument/2006/relationships/image" Target="../media/image5.jpg"/></Relationships>
</file>

<file path=ppt/slides/_rels/slide7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2.xml"/><Relationship Id="rId3" Type="http://schemas.openxmlformats.org/officeDocument/2006/relationships/image" Target="../media/image5.jpg"/></Relationships>
</file>

<file path=ppt/slides/_rels/slide7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3.xml"/><Relationship Id="rId3" Type="http://schemas.openxmlformats.org/officeDocument/2006/relationships/image" Target="../media/image5.jpg"/></Relationships>
</file>

<file path=ppt/slides/_rels/slide7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34.xml"/><Relationship Id="rId3" Type="http://schemas.openxmlformats.org/officeDocument/2006/relationships/image" Target="../media/image5.jpg"/></Relationships>
</file>

<file path=ppt/slides/_rels/slide7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35.xml"/><Relationship Id="rId3" Type="http://schemas.openxmlformats.org/officeDocument/2006/relationships/image" Target="../media/image2.jpg"/></Relationships>
</file>

<file path=ppt/slides/_rels/slide7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36.xml"/><Relationship Id="rId3" Type="http://schemas.openxmlformats.org/officeDocument/2006/relationships/image" Target="../media/image2.jpg"/></Relationships>
</file>

<file path=ppt/slides/_rels/slide7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37.xml"/><Relationship Id="rId3" Type="http://schemas.openxmlformats.org/officeDocument/2006/relationships/image" Target="../media/image2.jpg"/></Relationships>
</file>

<file path=ppt/slides/_rels/slide7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38.xml"/><Relationship Id="rId3" Type="http://schemas.openxmlformats.org/officeDocument/2006/relationships/image" Target="../media/image2.jpg"/></Relationships>
</file>

<file path=ppt/slides/_rels/slide7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39.xml"/><Relationship Id="rId3" Type="http://schemas.openxmlformats.org/officeDocument/2006/relationships/image" Target="../media/image2.jp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2.jpg"/></Relationships>
</file>

<file path=ppt/slides/_rels/slide7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40.xml"/><Relationship Id="rId3" Type="http://schemas.openxmlformats.org/officeDocument/2006/relationships/image" Target="../media/image2.jpg"/></Relationships>
</file>

<file path=ppt/slides/_rels/slide7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1.xml"/><Relationship Id="rId3" Type="http://schemas.openxmlformats.org/officeDocument/2006/relationships/image" Target="../media/image5.jpg"/></Relationships>
</file>

<file path=ppt/slides/_rels/slide7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2.xml"/><Relationship Id="rId3" Type="http://schemas.openxmlformats.org/officeDocument/2006/relationships/image" Target="../media/image5.jpg"/></Relationships>
</file>

<file path=ppt/slides/_rels/slide7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3.xml"/><Relationship Id="rId3" Type="http://schemas.openxmlformats.org/officeDocument/2006/relationships/image" Target="../media/image5.jpg"/></Relationships>
</file>

<file path=ppt/slides/_rels/slide7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4.xml"/><Relationship Id="rId3" Type="http://schemas.openxmlformats.org/officeDocument/2006/relationships/image" Target="../media/image5.jpg"/></Relationships>
</file>

<file path=ppt/slides/_rels/slide7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45.xml"/><Relationship Id="rId3" Type="http://schemas.openxmlformats.org/officeDocument/2006/relationships/image" Target="../media/image5.jpg"/></Relationships>
</file>

<file path=ppt/slides/_rels/slide7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46.xml"/><Relationship Id="rId3" Type="http://schemas.openxmlformats.org/officeDocument/2006/relationships/image" Target="../media/image1.jpg"/></Relationships>
</file>

<file path=ppt/slides/_rels/slide7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47.xml"/><Relationship Id="rId3" Type="http://schemas.openxmlformats.org/officeDocument/2006/relationships/image" Target="../media/image1.jpg"/></Relationships>
</file>

<file path=ppt/slides/_rels/slide7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48.xml"/><Relationship Id="rId3" Type="http://schemas.openxmlformats.org/officeDocument/2006/relationships/image" Target="../media/image1.jpg"/></Relationships>
</file>

<file path=ppt/slides/_rels/slide7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49.xml"/><Relationship Id="rId3" Type="http://schemas.openxmlformats.org/officeDocument/2006/relationships/image" Target="../media/image1.jp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5.jpg"/></Relationships>
</file>

<file path=ppt/slides/_rels/slide7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50.xml"/><Relationship Id="rId3" Type="http://schemas.openxmlformats.org/officeDocument/2006/relationships/image" Target="../media/image1.jpg"/></Relationships>
</file>

<file path=ppt/slides/_rels/slide7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1.xml"/><Relationship Id="rId3" Type="http://schemas.openxmlformats.org/officeDocument/2006/relationships/image" Target="../media/image2.jpg"/></Relationships>
</file>

<file path=ppt/slides/_rels/slide7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2.xml"/><Relationship Id="rId3" Type="http://schemas.openxmlformats.org/officeDocument/2006/relationships/image" Target="../media/image2.jpg"/></Relationships>
</file>

<file path=ppt/slides/_rels/slide7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3.xml"/><Relationship Id="rId3" Type="http://schemas.openxmlformats.org/officeDocument/2006/relationships/image" Target="../media/image2.jpg"/></Relationships>
</file>

<file path=ppt/slides/_rels/slide7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4.xml"/><Relationship Id="rId3" Type="http://schemas.openxmlformats.org/officeDocument/2006/relationships/image" Target="../media/image2.jpg"/></Relationships>
</file>

<file path=ppt/slides/_rels/slide7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5.xml"/><Relationship Id="rId3" Type="http://schemas.openxmlformats.org/officeDocument/2006/relationships/image" Target="../media/image2.jpg"/></Relationships>
</file>

<file path=ppt/slides/_rels/slide7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6.xml"/><Relationship Id="rId3" Type="http://schemas.openxmlformats.org/officeDocument/2006/relationships/image" Target="../media/image3.jpg"/></Relationships>
</file>

<file path=ppt/slides/_rels/slide7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7.xml"/><Relationship Id="rId3" Type="http://schemas.openxmlformats.org/officeDocument/2006/relationships/image" Target="../media/image3.jpg"/></Relationships>
</file>

<file path=ppt/slides/_rels/slide7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8.xml"/><Relationship Id="rId3" Type="http://schemas.openxmlformats.org/officeDocument/2006/relationships/image" Target="../media/image3.jpg"/></Relationships>
</file>

<file path=ppt/slides/_rels/slide7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9.xml"/><Relationship Id="rId3" Type="http://schemas.openxmlformats.org/officeDocument/2006/relationships/image" Target="../media/image3.jp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5.jpg"/></Relationships>
</file>

<file path=ppt/slides/_rels/slide7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60.xml"/><Relationship Id="rId3" Type="http://schemas.openxmlformats.org/officeDocument/2006/relationships/image" Target="../media/image3.jpg"/></Relationships>
</file>

<file path=ppt/slides/_rels/slide7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61.xml"/><Relationship Id="rId3" Type="http://schemas.openxmlformats.org/officeDocument/2006/relationships/image" Target="../media/image4.jpg"/></Relationships>
</file>

<file path=ppt/slides/_rels/slide7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62.xml"/><Relationship Id="rId3" Type="http://schemas.openxmlformats.org/officeDocument/2006/relationships/image" Target="../media/image4.jpg"/></Relationships>
</file>

<file path=ppt/slides/_rels/slide7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63.xml"/><Relationship Id="rId3" Type="http://schemas.openxmlformats.org/officeDocument/2006/relationships/image" Target="../media/image4.jpg"/></Relationships>
</file>

<file path=ppt/slides/_rels/slide7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64.xml"/><Relationship Id="rId3" Type="http://schemas.openxmlformats.org/officeDocument/2006/relationships/image" Target="../media/image4.jpg"/></Relationships>
</file>

<file path=ppt/slides/_rels/slide7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65.xml"/><Relationship Id="rId3" Type="http://schemas.openxmlformats.org/officeDocument/2006/relationships/image" Target="../media/image4.jpg"/></Relationships>
</file>

<file path=ppt/slides/_rels/slide7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66.xml"/><Relationship Id="rId3" Type="http://schemas.openxmlformats.org/officeDocument/2006/relationships/image" Target="../media/image4.jpg"/></Relationships>
</file>

<file path=ppt/slides/_rels/slide7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7.xml"/><Relationship Id="rId3" Type="http://schemas.openxmlformats.org/officeDocument/2006/relationships/image" Target="../media/image5.jpg"/></Relationships>
</file>

<file path=ppt/slides/_rels/slide7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8.xml"/><Relationship Id="rId3" Type="http://schemas.openxmlformats.org/officeDocument/2006/relationships/image" Target="../media/image5.jpg"/></Relationships>
</file>

<file path=ppt/slides/_rels/slide7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69.xml"/><Relationship Id="rId3" Type="http://schemas.openxmlformats.org/officeDocument/2006/relationships/image" Target="../media/image5.jpg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5.jpg"/></Relationships>
</file>

<file path=ppt/slides/_rels/slide7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0.xml"/><Relationship Id="rId3" Type="http://schemas.openxmlformats.org/officeDocument/2006/relationships/image" Target="../media/image5.jpg"/></Relationships>
</file>

<file path=ppt/slides/_rels/slide7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1.xml"/><Relationship Id="rId3" Type="http://schemas.openxmlformats.org/officeDocument/2006/relationships/image" Target="../media/image5.jpg"/></Relationships>
</file>

<file path=ppt/slides/_rels/slide7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72.xml"/><Relationship Id="rId3" Type="http://schemas.openxmlformats.org/officeDocument/2006/relationships/image" Target="../media/image2.jpg"/></Relationships>
</file>

<file path=ppt/slides/_rels/slide7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73.xml"/><Relationship Id="rId3" Type="http://schemas.openxmlformats.org/officeDocument/2006/relationships/image" Target="../media/image2.jpg"/></Relationships>
</file>

<file path=ppt/slides/_rels/slide7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74.xml"/><Relationship Id="rId3" Type="http://schemas.openxmlformats.org/officeDocument/2006/relationships/image" Target="../media/image2.jpg"/></Relationships>
</file>

<file path=ppt/slides/_rels/slide7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75.xml"/><Relationship Id="rId3" Type="http://schemas.openxmlformats.org/officeDocument/2006/relationships/image" Target="../media/image2.jpg"/></Relationships>
</file>

<file path=ppt/slides/_rels/slide7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76.xml"/><Relationship Id="rId3" Type="http://schemas.openxmlformats.org/officeDocument/2006/relationships/image" Target="../media/image2.jpg"/></Relationships>
</file>

<file path=ppt/slides/_rels/slide7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77.xml"/><Relationship Id="rId3" Type="http://schemas.openxmlformats.org/officeDocument/2006/relationships/image" Target="../media/image2.jpg"/></Relationships>
</file>

<file path=ppt/slides/_rels/slide7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8.xml"/><Relationship Id="rId3" Type="http://schemas.openxmlformats.org/officeDocument/2006/relationships/image" Target="../media/image5.jpg"/></Relationships>
</file>

<file path=ppt/slides/_rels/slide7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79.xml"/><Relationship Id="rId3" Type="http://schemas.openxmlformats.org/officeDocument/2006/relationships/image" Target="../media/image5.jp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.xml"/><Relationship Id="rId3" Type="http://schemas.openxmlformats.org/officeDocument/2006/relationships/image" Target="../media/image5.jpg"/></Relationships>
</file>

<file path=ppt/slides/_rels/slide7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0.xml"/><Relationship Id="rId3" Type="http://schemas.openxmlformats.org/officeDocument/2006/relationships/image" Target="../media/image5.jpg"/></Relationships>
</file>

<file path=ppt/slides/_rels/slide7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1.xml"/><Relationship Id="rId3" Type="http://schemas.openxmlformats.org/officeDocument/2006/relationships/image" Target="../media/image5.jpg"/></Relationships>
</file>

<file path=ppt/slides/_rels/slide7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82.xml"/><Relationship Id="rId3" Type="http://schemas.openxmlformats.org/officeDocument/2006/relationships/image" Target="../media/image5.jpg"/></Relationships>
</file>

<file path=ppt/slides/_rels/slide7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83.xml"/><Relationship Id="rId3" Type="http://schemas.openxmlformats.org/officeDocument/2006/relationships/image" Target="../media/image1.jpg"/></Relationships>
</file>

<file path=ppt/slides/_rels/slide7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84.xml"/><Relationship Id="rId3" Type="http://schemas.openxmlformats.org/officeDocument/2006/relationships/image" Target="../media/image1.jpg"/></Relationships>
</file>

<file path=ppt/slides/_rels/slide7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85.xml"/><Relationship Id="rId3" Type="http://schemas.openxmlformats.org/officeDocument/2006/relationships/image" Target="../media/image1.jpg"/></Relationships>
</file>

<file path=ppt/slides/_rels/slide7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86.xml"/><Relationship Id="rId3" Type="http://schemas.openxmlformats.org/officeDocument/2006/relationships/image" Target="../media/image1.jpg"/></Relationships>
</file>

<file path=ppt/slides/_rels/slide7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87.xml"/><Relationship Id="rId3" Type="http://schemas.openxmlformats.org/officeDocument/2006/relationships/image" Target="../media/image1.jpg"/></Relationships>
</file>

<file path=ppt/slides/_rels/slide7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88.xml"/><Relationship Id="rId3" Type="http://schemas.openxmlformats.org/officeDocument/2006/relationships/image" Target="../media/image2.jpg"/></Relationships>
</file>

<file path=ppt/slides/_rels/slide7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89.xml"/><Relationship Id="rId3" Type="http://schemas.openxmlformats.org/officeDocument/2006/relationships/image" Target="../media/image2.jpg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5.jpg"/></Relationships>
</file>

<file path=ppt/slides/_rels/slide7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0.xml"/><Relationship Id="rId3" Type="http://schemas.openxmlformats.org/officeDocument/2006/relationships/image" Target="../media/image2.jpg"/></Relationships>
</file>

<file path=ppt/slides/_rels/slide7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1.xml"/><Relationship Id="rId3" Type="http://schemas.openxmlformats.org/officeDocument/2006/relationships/image" Target="../media/image2.jpg"/></Relationships>
</file>

<file path=ppt/slides/_rels/slide7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2.xml"/><Relationship Id="rId3" Type="http://schemas.openxmlformats.org/officeDocument/2006/relationships/image" Target="../media/image2.jpg"/></Relationships>
</file>

<file path=ppt/slides/_rels/slide7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3.xml"/><Relationship Id="rId3" Type="http://schemas.openxmlformats.org/officeDocument/2006/relationships/image" Target="../media/image3.jpg"/></Relationships>
</file>

<file path=ppt/slides/_rels/slide7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4.xml"/><Relationship Id="rId3" Type="http://schemas.openxmlformats.org/officeDocument/2006/relationships/image" Target="../media/image3.jpg"/></Relationships>
</file>

<file path=ppt/slides/_rels/slide7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5.xml"/><Relationship Id="rId3" Type="http://schemas.openxmlformats.org/officeDocument/2006/relationships/image" Target="../media/image3.jpg"/></Relationships>
</file>

<file path=ppt/slides/_rels/slide7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6.xml"/><Relationship Id="rId3" Type="http://schemas.openxmlformats.org/officeDocument/2006/relationships/image" Target="../media/image3.jpg"/></Relationships>
</file>

<file path=ppt/slides/_rels/slide7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7.xml"/><Relationship Id="rId3" Type="http://schemas.openxmlformats.org/officeDocument/2006/relationships/image" Target="../media/image3.jpg"/></Relationships>
</file>

<file path=ppt/slides/_rels/slide7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8.xml"/><Relationship Id="rId3" Type="http://schemas.openxmlformats.org/officeDocument/2006/relationships/image" Target="../media/image4.jpg"/></Relationships>
</file>

<file path=ppt/slides/_rels/slide7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99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0.xml"/><Relationship Id="rId3" Type="http://schemas.openxmlformats.org/officeDocument/2006/relationships/image" Target="../media/image1.jpg"/></Relationships>
</file>

<file path=ppt/slides/_rels/slide8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00.xml"/><Relationship Id="rId3" Type="http://schemas.openxmlformats.org/officeDocument/2006/relationships/image" Target="../media/image4.jpg"/></Relationships>
</file>

<file path=ppt/slides/_rels/slide8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01.xml"/><Relationship Id="rId3" Type="http://schemas.openxmlformats.org/officeDocument/2006/relationships/image" Target="../media/image4.jpg"/></Relationships>
</file>

<file path=ppt/slides/_rels/slide8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02.xml"/><Relationship Id="rId3" Type="http://schemas.openxmlformats.org/officeDocument/2006/relationships/image" Target="../media/image4.jpg"/></Relationships>
</file>

<file path=ppt/slides/_rels/slide8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03.xml"/><Relationship Id="rId3" Type="http://schemas.openxmlformats.org/officeDocument/2006/relationships/image" Target="../media/image4.jpg"/></Relationships>
</file>

<file path=ppt/slides/_rels/slide8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4.xml"/><Relationship Id="rId3" Type="http://schemas.openxmlformats.org/officeDocument/2006/relationships/image" Target="../media/image5.jpg"/></Relationships>
</file>

<file path=ppt/slides/_rels/slide8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5.xml"/><Relationship Id="rId3" Type="http://schemas.openxmlformats.org/officeDocument/2006/relationships/image" Target="../media/image5.jpg"/></Relationships>
</file>

<file path=ppt/slides/_rels/slide8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6.xml"/><Relationship Id="rId3" Type="http://schemas.openxmlformats.org/officeDocument/2006/relationships/image" Target="../media/image5.jpg"/></Relationships>
</file>

<file path=ppt/slides/_rels/slide8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7.xml"/><Relationship Id="rId3" Type="http://schemas.openxmlformats.org/officeDocument/2006/relationships/image" Target="../media/image5.jpg"/></Relationships>
</file>

<file path=ppt/slides/_rels/slide8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08.xml"/><Relationship Id="rId3" Type="http://schemas.openxmlformats.org/officeDocument/2006/relationships/image" Target="../media/image5.jpg"/></Relationships>
</file>

<file path=ppt/slides/_rels/slide8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09.xml"/><Relationship Id="rId3" Type="http://schemas.openxmlformats.org/officeDocument/2006/relationships/image" Target="../media/image2.jpg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1.xml"/><Relationship Id="rId3" Type="http://schemas.openxmlformats.org/officeDocument/2006/relationships/image" Target="../media/image1.jpg"/></Relationships>
</file>

<file path=ppt/slides/_rels/slide8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10.xml"/><Relationship Id="rId3" Type="http://schemas.openxmlformats.org/officeDocument/2006/relationships/image" Target="../media/image2.jpg"/></Relationships>
</file>

<file path=ppt/slides/_rels/slide8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11.xml"/><Relationship Id="rId3" Type="http://schemas.openxmlformats.org/officeDocument/2006/relationships/image" Target="../media/image2.jpg"/></Relationships>
</file>

<file path=ppt/slides/_rels/slide8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12.xml"/><Relationship Id="rId3" Type="http://schemas.openxmlformats.org/officeDocument/2006/relationships/image" Target="../media/image2.jpg"/></Relationships>
</file>

<file path=ppt/slides/_rels/slide8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13.xml"/><Relationship Id="rId3" Type="http://schemas.openxmlformats.org/officeDocument/2006/relationships/image" Target="../media/image2.jpg"/></Relationships>
</file>

<file path=ppt/slides/_rels/slide8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14.xml"/><Relationship Id="rId3" Type="http://schemas.openxmlformats.org/officeDocument/2006/relationships/image" Target="../media/image2.jpg"/></Relationships>
</file>

<file path=ppt/slides/_rels/slide8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5.xml"/><Relationship Id="rId3" Type="http://schemas.openxmlformats.org/officeDocument/2006/relationships/image" Target="../media/image5.jpg"/></Relationships>
</file>

<file path=ppt/slides/_rels/slide8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6.xml"/><Relationship Id="rId3" Type="http://schemas.openxmlformats.org/officeDocument/2006/relationships/image" Target="../media/image5.jpg"/></Relationships>
</file>

<file path=ppt/slides/_rels/slide8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7.xml"/><Relationship Id="rId3" Type="http://schemas.openxmlformats.org/officeDocument/2006/relationships/image" Target="../media/image5.jpg"/></Relationships>
</file>

<file path=ppt/slides/_rels/slide8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8.xml"/><Relationship Id="rId3" Type="http://schemas.openxmlformats.org/officeDocument/2006/relationships/image" Target="../media/image5.jpg"/></Relationships>
</file>

<file path=ppt/slides/_rels/slide8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19.xml"/><Relationship Id="rId3" Type="http://schemas.openxmlformats.org/officeDocument/2006/relationships/image" Target="../media/image5.jpg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2.xml"/><Relationship Id="rId3" Type="http://schemas.openxmlformats.org/officeDocument/2006/relationships/image" Target="../media/image1.jpg"/></Relationships>
</file>

<file path=ppt/slides/_rels/slide8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20.xml"/><Relationship Id="rId3" Type="http://schemas.openxmlformats.org/officeDocument/2006/relationships/image" Target="../media/image1.jpg"/></Relationships>
</file>

<file path=ppt/slides/_rels/slide8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21.xml"/><Relationship Id="rId3" Type="http://schemas.openxmlformats.org/officeDocument/2006/relationships/image" Target="../media/image1.jpg"/></Relationships>
</file>

<file path=ppt/slides/_rels/slide8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22.xml"/><Relationship Id="rId3" Type="http://schemas.openxmlformats.org/officeDocument/2006/relationships/image" Target="../media/image1.jpg"/></Relationships>
</file>

<file path=ppt/slides/_rels/slide8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23.xml"/><Relationship Id="rId3" Type="http://schemas.openxmlformats.org/officeDocument/2006/relationships/image" Target="../media/image1.jpg"/></Relationships>
</file>

<file path=ppt/slides/_rels/slide8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24.xml"/><Relationship Id="rId3" Type="http://schemas.openxmlformats.org/officeDocument/2006/relationships/image" Target="../media/image1.jpg"/></Relationships>
</file>

<file path=ppt/slides/_rels/slide8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25.xml"/><Relationship Id="rId3" Type="http://schemas.openxmlformats.org/officeDocument/2006/relationships/image" Target="../media/image2.jpg"/></Relationships>
</file>

<file path=ppt/slides/_rels/slide8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26.xml"/><Relationship Id="rId3" Type="http://schemas.openxmlformats.org/officeDocument/2006/relationships/image" Target="../media/image2.jpg"/></Relationships>
</file>

<file path=ppt/slides/_rels/slide8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27.xml"/><Relationship Id="rId3" Type="http://schemas.openxmlformats.org/officeDocument/2006/relationships/image" Target="../media/image2.jpg"/></Relationships>
</file>

<file path=ppt/slides/_rels/slide8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28.xml"/><Relationship Id="rId3" Type="http://schemas.openxmlformats.org/officeDocument/2006/relationships/image" Target="../media/image2.jpg"/></Relationships>
</file>

<file path=ppt/slides/_rels/slide8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29.xml"/><Relationship Id="rId3" Type="http://schemas.openxmlformats.org/officeDocument/2006/relationships/image" Target="../media/image2.jpg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1.jpg"/></Relationships>
</file>

<file path=ppt/slides/_rels/slide8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0.xml"/><Relationship Id="rId3" Type="http://schemas.openxmlformats.org/officeDocument/2006/relationships/image" Target="../media/image3.jpg"/></Relationships>
</file>

<file path=ppt/slides/_rels/slide8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1.xml"/><Relationship Id="rId3" Type="http://schemas.openxmlformats.org/officeDocument/2006/relationships/image" Target="../media/image3.jpg"/></Relationships>
</file>

<file path=ppt/slides/_rels/slide8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2.xml"/><Relationship Id="rId3" Type="http://schemas.openxmlformats.org/officeDocument/2006/relationships/image" Target="../media/image3.jpg"/></Relationships>
</file>

<file path=ppt/slides/_rels/slide8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3.xml"/><Relationship Id="rId3" Type="http://schemas.openxmlformats.org/officeDocument/2006/relationships/image" Target="../media/image3.jpg"/></Relationships>
</file>

<file path=ppt/slides/_rels/slide8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4.xml"/><Relationship Id="rId3" Type="http://schemas.openxmlformats.org/officeDocument/2006/relationships/image" Target="../media/image3.jpg"/></Relationships>
</file>

<file path=ppt/slides/_rels/slide8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5.xml"/><Relationship Id="rId3" Type="http://schemas.openxmlformats.org/officeDocument/2006/relationships/image" Target="../media/image4.jpg"/></Relationships>
</file>

<file path=ppt/slides/_rels/slide8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6.xml"/><Relationship Id="rId3" Type="http://schemas.openxmlformats.org/officeDocument/2006/relationships/image" Target="../media/image4.jpg"/></Relationships>
</file>

<file path=ppt/slides/_rels/slide8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7.xml"/><Relationship Id="rId3" Type="http://schemas.openxmlformats.org/officeDocument/2006/relationships/image" Target="../media/image4.jpg"/></Relationships>
</file>

<file path=ppt/slides/_rels/slide8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8.xml"/><Relationship Id="rId3" Type="http://schemas.openxmlformats.org/officeDocument/2006/relationships/image" Target="../media/image4.jpg"/></Relationships>
</file>

<file path=ppt/slides/_rels/slide8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9.xml"/><Relationship Id="rId3" Type="http://schemas.openxmlformats.org/officeDocument/2006/relationships/image" Target="../media/image4.jp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.jpg"/></Relationships>
</file>

<file path=ppt/slides/_rels/slide8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40.xml"/><Relationship Id="rId3" Type="http://schemas.openxmlformats.org/officeDocument/2006/relationships/image" Target="../media/image4.jpg"/></Relationships>
</file>

<file path=ppt/slides/_rels/slide8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1.xml"/><Relationship Id="rId3" Type="http://schemas.openxmlformats.org/officeDocument/2006/relationships/image" Target="../media/image5.jpg"/></Relationships>
</file>

<file path=ppt/slides/_rels/slide8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2.xml"/><Relationship Id="rId3" Type="http://schemas.openxmlformats.org/officeDocument/2006/relationships/image" Target="../media/image5.jpg"/></Relationships>
</file>

<file path=ppt/slides/_rels/slide8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3.xml"/><Relationship Id="rId3" Type="http://schemas.openxmlformats.org/officeDocument/2006/relationships/image" Target="../media/image5.jpg"/></Relationships>
</file>

<file path=ppt/slides/_rels/slide8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4.xml"/><Relationship Id="rId3" Type="http://schemas.openxmlformats.org/officeDocument/2006/relationships/image" Target="../media/image5.jpg"/></Relationships>
</file>

<file path=ppt/slides/_rels/slide8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45.xml"/><Relationship Id="rId3" Type="http://schemas.openxmlformats.org/officeDocument/2006/relationships/image" Target="../media/image5.jpg"/></Relationships>
</file>

<file path=ppt/slides/_rels/slide8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46.xml"/><Relationship Id="rId3" Type="http://schemas.openxmlformats.org/officeDocument/2006/relationships/image" Target="../media/image2.jpg"/></Relationships>
</file>

<file path=ppt/slides/_rels/slide8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47.xml"/><Relationship Id="rId3" Type="http://schemas.openxmlformats.org/officeDocument/2006/relationships/image" Target="../media/image2.jpg"/></Relationships>
</file>

<file path=ppt/slides/_rels/slide8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48.xml"/><Relationship Id="rId3" Type="http://schemas.openxmlformats.org/officeDocument/2006/relationships/image" Target="../media/image2.jpg"/></Relationships>
</file>

<file path=ppt/slides/_rels/slide8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49.xml"/><Relationship Id="rId3" Type="http://schemas.openxmlformats.org/officeDocument/2006/relationships/image" Target="../media/image2.jp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2.jpg"/></Relationships>
</file>

<file path=ppt/slides/_rels/slide8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50.xml"/><Relationship Id="rId3" Type="http://schemas.openxmlformats.org/officeDocument/2006/relationships/image" Target="../media/image2.jpg"/></Relationships>
</file>

<file path=ppt/slides/_rels/slide8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51.xml"/><Relationship Id="rId3" Type="http://schemas.openxmlformats.org/officeDocument/2006/relationships/image" Target="../media/image2.jpg"/></Relationships>
</file>

<file path=ppt/slides/_rels/slide8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2.xml"/><Relationship Id="rId3" Type="http://schemas.openxmlformats.org/officeDocument/2006/relationships/image" Target="../media/image5.jpg"/></Relationships>
</file>

<file path=ppt/slides/_rels/slide8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3.xml"/><Relationship Id="rId3" Type="http://schemas.openxmlformats.org/officeDocument/2006/relationships/image" Target="../media/image5.jpg"/></Relationships>
</file>

<file path=ppt/slides/_rels/slide8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4.xml"/><Relationship Id="rId3" Type="http://schemas.openxmlformats.org/officeDocument/2006/relationships/image" Target="../media/image5.jpg"/></Relationships>
</file>

<file path=ppt/slides/_rels/slide8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5.xml"/><Relationship Id="rId3" Type="http://schemas.openxmlformats.org/officeDocument/2006/relationships/image" Target="../media/image5.jpg"/></Relationships>
</file>

<file path=ppt/slides/_rels/slide8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56.xml"/><Relationship Id="rId3" Type="http://schemas.openxmlformats.org/officeDocument/2006/relationships/image" Target="../media/image5.jpg"/></Relationships>
</file>

<file path=ppt/slides/_rels/slide8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57.xml"/><Relationship Id="rId3" Type="http://schemas.openxmlformats.org/officeDocument/2006/relationships/image" Target="../media/image1.jpg"/></Relationships>
</file>

<file path=ppt/slides/_rels/slide8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58.xml"/><Relationship Id="rId3" Type="http://schemas.openxmlformats.org/officeDocument/2006/relationships/image" Target="../media/image1.jpg"/></Relationships>
</file>

<file path=ppt/slides/_rels/slide8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59.xml"/><Relationship Id="rId3" Type="http://schemas.openxmlformats.org/officeDocument/2006/relationships/image" Target="../media/image1.jp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2.jpg"/></Relationships>
</file>

<file path=ppt/slides/_rels/slide8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60.xml"/><Relationship Id="rId3" Type="http://schemas.openxmlformats.org/officeDocument/2006/relationships/image" Target="../media/image1.jpg"/></Relationships>
</file>

<file path=ppt/slides/_rels/slide8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61.xml"/><Relationship Id="rId3" Type="http://schemas.openxmlformats.org/officeDocument/2006/relationships/image" Target="../media/image1.jpg"/></Relationships>
</file>

<file path=ppt/slides/_rels/slide8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2.xml"/><Relationship Id="rId3" Type="http://schemas.openxmlformats.org/officeDocument/2006/relationships/image" Target="../media/image2.jpg"/></Relationships>
</file>

<file path=ppt/slides/_rels/slide8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3.xml"/><Relationship Id="rId3" Type="http://schemas.openxmlformats.org/officeDocument/2006/relationships/image" Target="../media/image2.jpg"/></Relationships>
</file>

<file path=ppt/slides/_rels/slide8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4.xml"/><Relationship Id="rId3" Type="http://schemas.openxmlformats.org/officeDocument/2006/relationships/image" Target="../media/image2.jpg"/></Relationships>
</file>

<file path=ppt/slides/_rels/slide8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5.xml"/><Relationship Id="rId3" Type="http://schemas.openxmlformats.org/officeDocument/2006/relationships/image" Target="../media/image2.jpg"/></Relationships>
</file>

<file path=ppt/slides/_rels/slide8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6.xml"/><Relationship Id="rId3" Type="http://schemas.openxmlformats.org/officeDocument/2006/relationships/image" Target="../media/image2.jpg"/></Relationships>
</file>

<file path=ppt/slides/_rels/slide8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7.xml"/><Relationship Id="rId3" Type="http://schemas.openxmlformats.org/officeDocument/2006/relationships/image" Target="../media/image3.jpg"/></Relationships>
</file>

<file path=ppt/slides/_rels/slide8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8.xml"/><Relationship Id="rId3" Type="http://schemas.openxmlformats.org/officeDocument/2006/relationships/image" Target="../media/image3.jpg"/></Relationships>
</file>

<file path=ppt/slides/_rels/slide8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9.xml"/><Relationship Id="rId3" Type="http://schemas.openxmlformats.org/officeDocument/2006/relationships/image" Target="../media/image3.jp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2.jpg"/></Relationships>
</file>

<file path=ppt/slides/_rels/slide8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0.xml"/><Relationship Id="rId3" Type="http://schemas.openxmlformats.org/officeDocument/2006/relationships/image" Target="../media/image3.jpg"/></Relationships>
</file>

<file path=ppt/slides/_rels/slide8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1.xml"/><Relationship Id="rId3" Type="http://schemas.openxmlformats.org/officeDocument/2006/relationships/image" Target="../media/image3.jpg"/></Relationships>
</file>

<file path=ppt/slides/_rels/slide8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2.xml"/><Relationship Id="rId3" Type="http://schemas.openxmlformats.org/officeDocument/2006/relationships/image" Target="../media/image4.jpg"/></Relationships>
</file>

<file path=ppt/slides/_rels/slide8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3.xml"/><Relationship Id="rId3" Type="http://schemas.openxmlformats.org/officeDocument/2006/relationships/image" Target="../media/image4.jpg"/></Relationships>
</file>

<file path=ppt/slides/_rels/slide8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4.xml"/><Relationship Id="rId3" Type="http://schemas.openxmlformats.org/officeDocument/2006/relationships/image" Target="../media/image4.jpg"/></Relationships>
</file>

<file path=ppt/slides/_rels/slide8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5.xml"/><Relationship Id="rId3" Type="http://schemas.openxmlformats.org/officeDocument/2006/relationships/image" Target="../media/image4.jpg"/></Relationships>
</file>

<file path=ppt/slides/_rels/slide8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6.xml"/><Relationship Id="rId3" Type="http://schemas.openxmlformats.org/officeDocument/2006/relationships/image" Target="../media/image4.jpg"/></Relationships>
</file>

<file path=ppt/slides/_rels/slide8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7.xml"/><Relationship Id="rId3" Type="http://schemas.openxmlformats.org/officeDocument/2006/relationships/image" Target="../media/image4.jpg"/></Relationships>
</file>

<file path=ppt/slides/_rels/slide8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8.xml"/><Relationship Id="rId3" Type="http://schemas.openxmlformats.org/officeDocument/2006/relationships/image" Target="../media/image5.jpg"/></Relationships>
</file>

<file path=ppt/slides/_rels/slide8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79.xml"/><Relationship Id="rId3" Type="http://schemas.openxmlformats.org/officeDocument/2006/relationships/image" Target="../media/image5.jp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2.jpg"/></Relationships>
</file>

<file path=ppt/slides/_rels/slide8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0.xml"/><Relationship Id="rId3" Type="http://schemas.openxmlformats.org/officeDocument/2006/relationships/image" Target="../media/image5.jpg"/></Relationships>
</file>

<file path=ppt/slides/_rels/slide8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1.xml"/><Relationship Id="rId3" Type="http://schemas.openxmlformats.org/officeDocument/2006/relationships/image" Target="../media/image5.jpg"/></Relationships>
</file>

<file path=ppt/slides/_rels/slide8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2.xml"/><Relationship Id="rId3" Type="http://schemas.openxmlformats.org/officeDocument/2006/relationships/image" Target="../media/image5.jpg"/></Relationships>
</file>

<file path=ppt/slides/_rels/slide8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83.xml"/><Relationship Id="rId3" Type="http://schemas.openxmlformats.org/officeDocument/2006/relationships/image" Target="../media/image2.jpg"/></Relationships>
</file>

<file path=ppt/slides/_rels/slide8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84.xml"/><Relationship Id="rId3" Type="http://schemas.openxmlformats.org/officeDocument/2006/relationships/image" Target="../media/image2.jpg"/></Relationships>
</file>

<file path=ppt/slides/_rels/slide8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85.xml"/><Relationship Id="rId3" Type="http://schemas.openxmlformats.org/officeDocument/2006/relationships/image" Target="../media/image2.jpg"/></Relationships>
</file>

<file path=ppt/slides/_rels/slide8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86.xml"/><Relationship Id="rId3" Type="http://schemas.openxmlformats.org/officeDocument/2006/relationships/image" Target="../media/image2.jpg"/></Relationships>
</file>

<file path=ppt/slides/_rels/slide8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87.xml"/><Relationship Id="rId3" Type="http://schemas.openxmlformats.org/officeDocument/2006/relationships/image" Target="../media/image2.jpg"/></Relationships>
</file>

<file path=ppt/slides/_rels/slide8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88.xml"/><Relationship Id="rId3" Type="http://schemas.openxmlformats.org/officeDocument/2006/relationships/image" Target="../media/image2.jpg"/></Relationships>
</file>

<file path=ppt/slides/_rels/slide8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89.xml"/><Relationship Id="rId3" Type="http://schemas.openxmlformats.org/officeDocument/2006/relationships/image" Target="../media/image5.jp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2.jpg"/></Relationships>
</file>

<file path=ppt/slides/_rels/slide8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0.xml"/><Relationship Id="rId3" Type="http://schemas.openxmlformats.org/officeDocument/2006/relationships/image" Target="../media/image5.jpg"/></Relationships>
</file>

<file path=ppt/slides/_rels/slide8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1.xml"/><Relationship Id="rId3" Type="http://schemas.openxmlformats.org/officeDocument/2006/relationships/image" Target="../media/image5.jpg"/></Relationships>
</file>

<file path=ppt/slides/_rels/slide8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2.xml"/><Relationship Id="rId3" Type="http://schemas.openxmlformats.org/officeDocument/2006/relationships/image" Target="../media/image5.jpg"/></Relationships>
</file>

<file path=ppt/slides/_rels/slide8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93.xml"/><Relationship Id="rId3" Type="http://schemas.openxmlformats.org/officeDocument/2006/relationships/image" Target="../media/image5.jpg"/></Relationships>
</file>

<file path=ppt/slides/_rels/slide8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94.xml"/><Relationship Id="rId3" Type="http://schemas.openxmlformats.org/officeDocument/2006/relationships/image" Target="../media/image1.jpg"/></Relationships>
</file>

<file path=ppt/slides/_rels/slide8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95.xml"/><Relationship Id="rId3" Type="http://schemas.openxmlformats.org/officeDocument/2006/relationships/image" Target="../media/image1.jpg"/></Relationships>
</file>

<file path=ppt/slides/_rels/slide8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96.xml"/><Relationship Id="rId3" Type="http://schemas.openxmlformats.org/officeDocument/2006/relationships/image" Target="../media/image1.jpg"/></Relationships>
</file>

<file path=ppt/slides/_rels/slide8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97.xml"/><Relationship Id="rId3" Type="http://schemas.openxmlformats.org/officeDocument/2006/relationships/image" Target="../media/image1.jpg"/></Relationships>
</file>

<file path=ppt/slides/_rels/slide8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98.xml"/><Relationship Id="rId3" Type="http://schemas.openxmlformats.org/officeDocument/2006/relationships/image" Target="../media/image1.jpg"/></Relationships>
</file>

<file path=ppt/slides/_rels/slide8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99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3.jpg"/></Relationships>
</file>

<file path=ppt/slides/_rels/slide9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0.xml"/><Relationship Id="rId3" Type="http://schemas.openxmlformats.org/officeDocument/2006/relationships/image" Target="../media/image2.jpg"/></Relationships>
</file>

<file path=ppt/slides/_rels/slide9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1.xml"/><Relationship Id="rId3" Type="http://schemas.openxmlformats.org/officeDocument/2006/relationships/image" Target="../media/image2.jpg"/></Relationships>
</file>

<file path=ppt/slides/_rels/slide9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2.xml"/><Relationship Id="rId3" Type="http://schemas.openxmlformats.org/officeDocument/2006/relationships/image" Target="../media/image2.jpg"/></Relationships>
</file>

<file path=ppt/slides/_rels/slide9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3.xml"/><Relationship Id="rId3" Type="http://schemas.openxmlformats.org/officeDocument/2006/relationships/image" Target="../media/image2.jpg"/></Relationships>
</file>

<file path=ppt/slides/_rels/slide9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4.xml"/><Relationship Id="rId3" Type="http://schemas.openxmlformats.org/officeDocument/2006/relationships/image" Target="../media/image3.jpg"/></Relationships>
</file>

<file path=ppt/slides/_rels/slide9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5.xml"/><Relationship Id="rId3" Type="http://schemas.openxmlformats.org/officeDocument/2006/relationships/image" Target="../media/image3.jpg"/></Relationships>
</file>

<file path=ppt/slides/_rels/slide9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6.xml"/><Relationship Id="rId3" Type="http://schemas.openxmlformats.org/officeDocument/2006/relationships/image" Target="../media/image3.jpg"/></Relationships>
</file>

<file path=ppt/slides/_rels/slide9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7.xml"/><Relationship Id="rId3" Type="http://schemas.openxmlformats.org/officeDocument/2006/relationships/image" Target="../media/image3.jpg"/></Relationships>
</file>

<file path=ppt/slides/_rels/slide9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8.xml"/><Relationship Id="rId3" Type="http://schemas.openxmlformats.org/officeDocument/2006/relationships/image" Target="../media/image3.jpg"/></Relationships>
</file>

<file path=ppt/slides/_rels/slide9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9.xml"/><Relationship Id="rId3" Type="http://schemas.openxmlformats.org/officeDocument/2006/relationships/image" Target="../media/image4.jp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3.jpg"/></Relationships>
</file>

<file path=ppt/slides/_rels/slide9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10.xml"/><Relationship Id="rId3" Type="http://schemas.openxmlformats.org/officeDocument/2006/relationships/image" Target="../media/image4.jpg"/></Relationships>
</file>

<file path=ppt/slides/_rels/slide9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11.xml"/><Relationship Id="rId3" Type="http://schemas.openxmlformats.org/officeDocument/2006/relationships/image" Target="../media/image4.jpg"/></Relationships>
</file>

<file path=ppt/slides/_rels/slide9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12.xml"/><Relationship Id="rId3" Type="http://schemas.openxmlformats.org/officeDocument/2006/relationships/image" Target="../media/image4.jpg"/></Relationships>
</file>

<file path=ppt/slides/_rels/slide9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13.xml"/><Relationship Id="rId3" Type="http://schemas.openxmlformats.org/officeDocument/2006/relationships/image" Target="../media/image4.jpg"/></Relationships>
</file>

<file path=ppt/slides/_rels/slide9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14.xml"/><Relationship Id="rId3" Type="http://schemas.openxmlformats.org/officeDocument/2006/relationships/image" Target="../media/image4.jpg"/></Relationships>
</file>

<file path=ppt/slides/_rels/slide9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5.xml"/><Relationship Id="rId3" Type="http://schemas.openxmlformats.org/officeDocument/2006/relationships/image" Target="../media/image5.jpg"/></Relationships>
</file>

<file path=ppt/slides/_rels/slide9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6.xml"/><Relationship Id="rId3" Type="http://schemas.openxmlformats.org/officeDocument/2006/relationships/image" Target="../media/image5.jpg"/></Relationships>
</file>

<file path=ppt/slides/_rels/slide9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7.xml"/><Relationship Id="rId3" Type="http://schemas.openxmlformats.org/officeDocument/2006/relationships/image" Target="../media/image5.jpg"/></Relationships>
</file>

<file path=ppt/slides/_rels/slide9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8.xml"/><Relationship Id="rId3" Type="http://schemas.openxmlformats.org/officeDocument/2006/relationships/image" Target="../media/image5.jpg"/></Relationships>
</file>

<file path=ppt/slides/_rels/slide9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19.xml"/><Relationship Id="rId3" Type="http://schemas.openxmlformats.org/officeDocument/2006/relationships/image" Target="../media/image5.jpg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3.jpg"/></Relationships>
</file>

<file path=ppt/slides/_rels/slide9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20.xml"/><Relationship Id="rId3" Type="http://schemas.openxmlformats.org/officeDocument/2006/relationships/image" Target="../media/image2.jpg"/></Relationships>
</file>

<file path=ppt/slides/_rels/slide9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21.xml"/><Relationship Id="rId3" Type="http://schemas.openxmlformats.org/officeDocument/2006/relationships/image" Target="../media/image2.jpg"/></Relationships>
</file>

<file path=ppt/slides/_rels/slide9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22.xml"/><Relationship Id="rId3" Type="http://schemas.openxmlformats.org/officeDocument/2006/relationships/image" Target="../media/image2.jpg"/></Relationships>
</file>

<file path=ppt/slides/_rels/slide9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23.xml"/><Relationship Id="rId3" Type="http://schemas.openxmlformats.org/officeDocument/2006/relationships/image" Target="../media/image2.jpg"/></Relationships>
</file>

<file path=ppt/slides/_rels/slide9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24.xml"/><Relationship Id="rId3" Type="http://schemas.openxmlformats.org/officeDocument/2006/relationships/image" Target="../media/image2.jpg"/></Relationships>
</file>

<file path=ppt/slides/_rels/slide9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25.xml"/><Relationship Id="rId3" Type="http://schemas.openxmlformats.org/officeDocument/2006/relationships/image" Target="../media/image2.jpg"/></Relationships>
</file>

<file path=ppt/slides/_rels/slide9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6.xml"/><Relationship Id="rId3" Type="http://schemas.openxmlformats.org/officeDocument/2006/relationships/image" Target="../media/image5.jpg"/></Relationships>
</file>

<file path=ppt/slides/_rels/slide9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7.xml"/><Relationship Id="rId3" Type="http://schemas.openxmlformats.org/officeDocument/2006/relationships/image" Target="../media/image5.jpg"/></Relationships>
</file>

<file path=ppt/slides/_rels/slide9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8.xml"/><Relationship Id="rId3" Type="http://schemas.openxmlformats.org/officeDocument/2006/relationships/image" Target="../media/image5.jpg"/></Relationships>
</file>

<file path=ppt/slides/_rels/slide9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29.xml"/><Relationship Id="rId3" Type="http://schemas.openxmlformats.org/officeDocument/2006/relationships/image" Target="../media/image5.jpg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3.jpg"/></Relationships>
</file>

<file path=ppt/slides/_rels/slide9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30.xml"/><Relationship Id="rId3" Type="http://schemas.openxmlformats.org/officeDocument/2006/relationships/image" Target="../media/image5.jpg"/></Relationships>
</file>

<file path=ppt/slides/_rels/slide9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31.xml"/><Relationship Id="rId3" Type="http://schemas.openxmlformats.org/officeDocument/2006/relationships/image" Target="../media/image1.jpg"/></Relationships>
</file>

<file path=ppt/slides/_rels/slide9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32.xml"/><Relationship Id="rId3" Type="http://schemas.openxmlformats.org/officeDocument/2006/relationships/image" Target="../media/image1.jpg"/></Relationships>
</file>

<file path=ppt/slides/_rels/slide9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33.xml"/><Relationship Id="rId3" Type="http://schemas.openxmlformats.org/officeDocument/2006/relationships/image" Target="../media/image1.jpg"/></Relationships>
</file>

<file path=ppt/slides/_rels/slide9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34.xml"/><Relationship Id="rId3" Type="http://schemas.openxmlformats.org/officeDocument/2006/relationships/image" Target="../media/image1.jpg"/></Relationships>
</file>

<file path=ppt/slides/_rels/slide9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35.xml"/><Relationship Id="rId3" Type="http://schemas.openxmlformats.org/officeDocument/2006/relationships/image" Target="../media/image1.jpg"/></Relationships>
</file>

<file path=ppt/slides/_rels/slide9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36.xml"/><Relationship Id="rId3" Type="http://schemas.openxmlformats.org/officeDocument/2006/relationships/image" Target="../media/image2.jpg"/></Relationships>
</file>

<file path=ppt/slides/_rels/slide9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37.xml"/><Relationship Id="rId3" Type="http://schemas.openxmlformats.org/officeDocument/2006/relationships/image" Target="../media/image2.jpg"/></Relationships>
</file>

<file path=ppt/slides/_rels/slide9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38.xml"/><Relationship Id="rId3" Type="http://schemas.openxmlformats.org/officeDocument/2006/relationships/image" Target="../media/image2.jpg"/></Relationships>
</file>

<file path=ppt/slides/_rels/slide9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39.xml"/><Relationship Id="rId3" Type="http://schemas.openxmlformats.org/officeDocument/2006/relationships/image" Target="../media/image2.jp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3.jpg"/></Relationships>
</file>

<file path=ppt/slides/_rels/slide9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0.xml"/><Relationship Id="rId3" Type="http://schemas.openxmlformats.org/officeDocument/2006/relationships/image" Target="../media/image2.jpg"/></Relationships>
</file>

<file path=ppt/slides/_rels/slide9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1.xml"/><Relationship Id="rId3" Type="http://schemas.openxmlformats.org/officeDocument/2006/relationships/image" Target="../media/image3.jpg"/></Relationships>
</file>

<file path=ppt/slides/_rels/slide9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2.xml"/><Relationship Id="rId3" Type="http://schemas.openxmlformats.org/officeDocument/2006/relationships/image" Target="../media/image3.jpg"/></Relationships>
</file>

<file path=ppt/slides/_rels/slide9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3.xml"/><Relationship Id="rId3" Type="http://schemas.openxmlformats.org/officeDocument/2006/relationships/image" Target="../media/image3.jpg"/></Relationships>
</file>

<file path=ppt/slides/_rels/slide9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4.xml"/><Relationship Id="rId3" Type="http://schemas.openxmlformats.org/officeDocument/2006/relationships/image" Target="../media/image3.jpg"/></Relationships>
</file>

<file path=ppt/slides/_rels/slide9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5.xml"/><Relationship Id="rId3" Type="http://schemas.openxmlformats.org/officeDocument/2006/relationships/image" Target="../media/image3.jpg"/></Relationships>
</file>

<file path=ppt/slides/_rels/slide9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6.xml"/><Relationship Id="rId3" Type="http://schemas.openxmlformats.org/officeDocument/2006/relationships/image" Target="../media/image4.jpg"/></Relationships>
</file>

<file path=ppt/slides/_rels/slide9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7.xml"/><Relationship Id="rId3" Type="http://schemas.openxmlformats.org/officeDocument/2006/relationships/image" Target="../media/image4.jpg"/></Relationships>
</file>

<file path=ppt/slides/_rels/slide9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8.xml"/><Relationship Id="rId3" Type="http://schemas.openxmlformats.org/officeDocument/2006/relationships/image" Target="../media/image4.jpg"/></Relationships>
</file>

<file path=ppt/slides/_rels/slide9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49.xml"/><Relationship Id="rId3" Type="http://schemas.openxmlformats.org/officeDocument/2006/relationships/image" Target="../media/image4.jpg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5.xml"/><Relationship Id="rId3" Type="http://schemas.openxmlformats.org/officeDocument/2006/relationships/image" Target="../media/image4.jpg"/></Relationships>
</file>

<file path=ppt/slides/_rels/slide9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50.xml"/><Relationship Id="rId3" Type="http://schemas.openxmlformats.org/officeDocument/2006/relationships/image" Target="../media/image4.jpg"/></Relationships>
</file>

<file path=ppt/slides/_rels/slide9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51.xml"/><Relationship Id="rId3" Type="http://schemas.openxmlformats.org/officeDocument/2006/relationships/image" Target="../media/image4.jpg"/></Relationships>
</file>

<file path=ppt/slides/_rels/slide9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2.xml"/><Relationship Id="rId3" Type="http://schemas.openxmlformats.org/officeDocument/2006/relationships/image" Target="../media/image5.jpg"/></Relationships>
</file>

<file path=ppt/slides/_rels/slide9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3.xml"/><Relationship Id="rId3" Type="http://schemas.openxmlformats.org/officeDocument/2006/relationships/image" Target="../media/image5.jpg"/></Relationships>
</file>

<file path=ppt/slides/_rels/slide9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4.xml"/><Relationship Id="rId3" Type="http://schemas.openxmlformats.org/officeDocument/2006/relationships/image" Target="../media/image5.jpg"/></Relationships>
</file>

<file path=ppt/slides/_rels/slide9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5.xml"/><Relationship Id="rId3" Type="http://schemas.openxmlformats.org/officeDocument/2006/relationships/image" Target="../media/image5.jpg"/></Relationships>
</file>

<file path=ppt/slides/_rels/slide9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56.xml"/><Relationship Id="rId3" Type="http://schemas.openxmlformats.org/officeDocument/2006/relationships/image" Target="../media/image5.jpg"/></Relationships>
</file>

<file path=ppt/slides/_rels/slide9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57.xml"/><Relationship Id="rId3" Type="http://schemas.openxmlformats.org/officeDocument/2006/relationships/image" Target="../media/image2.jpg"/></Relationships>
</file>

<file path=ppt/slides/_rels/slide9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58.xml"/><Relationship Id="rId3" Type="http://schemas.openxmlformats.org/officeDocument/2006/relationships/image" Target="../media/image2.jpg"/></Relationships>
</file>

<file path=ppt/slides/_rels/slide9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59.xml"/><Relationship Id="rId3" Type="http://schemas.openxmlformats.org/officeDocument/2006/relationships/image" Target="../media/image2.jpg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6.xml"/><Relationship Id="rId3" Type="http://schemas.openxmlformats.org/officeDocument/2006/relationships/image" Target="../media/image4.jpg"/></Relationships>
</file>

<file path=ppt/slides/_rels/slide9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60.xml"/><Relationship Id="rId3" Type="http://schemas.openxmlformats.org/officeDocument/2006/relationships/image" Target="../media/image2.jpg"/></Relationships>
</file>

<file path=ppt/slides/_rels/slide9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61.xml"/><Relationship Id="rId3" Type="http://schemas.openxmlformats.org/officeDocument/2006/relationships/image" Target="../media/image2.jpg"/></Relationships>
</file>

<file path=ppt/slides/_rels/slide9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62.xml"/><Relationship Id="rId3" Type="http://schemas.openxmlformats.org/officeDocument/2006/relationships/image" Target="../media/image2.jpg"/></Relationships>
</file>

<file path=ppt/slides/_rels/slide9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3.xml"/><Relationship Id="rId3" Type="http://schemas.openxmlformats.org/officeDocument/2006/relationships/image" Target="../media/image5.jpg"/></Relationships>
</file>

<file path=ppt/slides/_rels/slide9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4.xml"/><Relationship Id="rId3" Type="http://schemas.openxmlformats.org/officeDocument/2006/relationships/image" Target="../media/image5.jpg"/></Relationships>
</file>

<file path=ppt/slides/_rels/slide9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5.xml"/><Relationship Id="rId3" Type="http://schemas.openxmlformats.org/officeDocument/2006/relationships/image" Target="../media/image5.jpg"/></Relationships>
</file>

<file path=ppt/slides/_rels/slide9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6.xml"/><Relationship Id="rId3" Type="http://schemas.openxmlformats.org/officeDocument/2006/relationships/image" Target="../media/image5.jpg"/></Relationships>
</file>

<file path=ppt/slides/_rels/slide9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67.xml"/><Relationship Id="rId3" Type="http://schemas.openxmlformats.org/officeDocument/2006/relationships/image" Target="../media/image5.jpg"/></Relationships>
</file>

<file path=ppt/slides/_rels/slide9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68.xml"/><Relationship Id="rId3" Type="http://schemas.openxmlformats.org/officeDocument/2006/relationships/image" Target="../media/image1.jpg"/></Relationships>
</file>

<file path=ppt/slides/_rels/slide9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69.xml"/><Relationship Id="rId3" Type="http://schemas.openxmlformats.org/officeDocument/2006/relationships/image" Target="../media/image1.jpg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7.xml"/><Relationship Id="rId3" Type="http://schemas.openxmlformats.org/officeDocument/2006/relationships/image" Target="../media/image4.jpg"/></Relationships>
</file>

<file path=ppt/slides/_rels/slide9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70.xml"/><Relationship Id="rId3" Type="http://schemas.openxmlformats.org/officeDocument/2006/relationships/image" Target="../media/image1.jpg"/></Relationships>
</file>

<file path=ppt/slides/_rels/slide9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71.xml"/><Relationship Id="rId3" Type="http://schemas.openxmlformats.org/officeDocument/2006/relationships/image" Target="../media/image1.jpg"/></Relationships>
</file>

<file path=ppt/slides/_rels/slide9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72.xml"/><Relationship Id="rId3" Type="http://schemas.openxmlformats.org/officeDocument/2006/relationships/image" Target="../media/image1.jpg"/></Relationships>
</file>

<file path=ppt/slides/_rels/slide9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73.xml"/><Relationship Id="rId3" Type="http://schemas.openxmlformats.org/officeDocument/2006/relationships/image" Target="../media/image2.jpg"/></Relationships>
</file>

<file path=ppt/slides/_rels/slide9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74.xml"/><Relationship Id="rId3" Type="http://schemas.openxmlformats.org/officeDocument/2006/relationships/image" Target="../media/image2.jpg"/></Relationships>
</file>

<file path=ppt/slides/_rels/slide9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75.xml"/><Relationship Id="rId3" Type="http://schemas.openxmlformats.org/officeDocument/2006/relationships/image" Target="../media/image2.jpg"/></Relationships>
</file>

<file path=ppt/slides/_rels/slide9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76.xml"/><Relationship Id="rId3" Type="http://schemas.openxmlformats.org/officeDocument/2006/relationships/image" Target="../media/image2.jpg"/></Relationships>
</file>

<file path=ppt/slides/_rels/slide9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77.xml"/><Relationship Id="rId3" Type="http://schemas.openxmlformats.org/officeDocument/2006/relationships/image" Target="../media/image2.jpg"/></Relationships>
</file>

<file path=ppt/slides/_rels/slide9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78.xml"/><Relationship Id="rId3" Type="http://schemas.openxmlformats.org/officeDocument/2006/relationships/image" Target="../media/image3.jpg"/></Relationships>
</file>

<file path=ppt/slides/_rels/slide9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79.xml"/><Relationship Id="rId3" Type="http://schemas.openxmlformats.org/officeDocument/2006/relationships/image" Target="../media/image3.jpg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4.jpg"/></Relationships>
</file>

<file path=ppt/slides/_rels/slide9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0.xml"/><Relationship Id="rId3" Type="http://schemas.openxmlformats.org/officeDocument/2006/relationships/image" Target="../media/image3.jpg"/></Relationships>
</file>

<file path=ppt/slides/_rels/slide9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1.xml"/><Relationship Id="rId3" Type="http://schemas.openxmlformats.org/officeDocument/2006/relationships/image" Target="../media/image3.jpg"/></Relationships>
</file>

<file path=ppt/slides/_rels/slide9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2.xml"/><Relationship Id="rId3" Type="http://schemas.openxmlformats.org/officeDocument/2006/relationships/image" Target="../media/image3.jpg"/></Relationships>
</file>

<file path=ppt/slides/_rels/slide9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3.xml"/><Relationship Id="rId3" Type="http://schemas.openxmlformats.org/officeDocument/2006/relationships/image" Target="../media/image4.jpg"/></Relationships>
</file>

<file path=ppt/slides/_rels/slide9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4.xml"/><Relationship Id="rId3" Type="http://schemas.openxmlformats.org/officeDocument/2006/relationships/image" Target="../media/image4.jpg"/></Relationships>
</file>

<file path=ppt/slides/_rels/slide9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5.xml"/><Relationship Id="rId3" Type="http://schemas.openxmlformats.org/officeDocument/2006/relationships/image" Target="../media/image4.jpg"/></Relationships>
</file>

<file path=ppt/slides/_rels/slide9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6.xml"/><Relationship Id="rId3" Type="http://schemas.openxmlformats.org/officeDocument/2006/relationships/image" Target="../media/image4.jpg"/></Relationships>
</file>

<file path=ppt/slides/_rels/slide9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7.xml"/><Relationship Id="rId3" Type="http://schemas.openxmlformats.org/officeDocument/2006/relationships/image" Target="../media/image4.jpg"/></Relationships>
</file>

<file path=ppt/slides/_rels/slide9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88.xml"/><Relationship Id="rId3" Type="http://schemas.openxmlformats.org/officeDocument/2006/relationships/image" Target="../media/image4.jpg"/></Relationships>
</file>

<file path=ppt/slides/_rels/slide9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89.xml"/><Relationship Id="rId3" Type="http://schemas.openxmlformats.org/officeDocument/2006/relationships/image" Target="../media/image5.jp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4.jpg"/></Relationships>
</file>

<file path=ppt/slides/_rels/slide9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0.xml"/><Relationship Id="rId3" Type="http://schemas.openxmlformats.org/officeDocument/2006/relationships/image" Target="../media/image5.jpg"/></Relationships>
</file>

<file path=ppt/slides/_rels/slide9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1.xml"/><Relationship Id="rId3" Type="http://schemas.openxmlformats.org/officeDocument/2006/relationships/image" Target="../media/image5.jpg"/></Relationships>
</file>

<file path=ppt/slides/_rels/slide9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2.xml"/><Relationship Id="rId3" Type="http://schemas.openxmlformats.org/officeDocument/2006/relationships/image" Target="../media/image5.jpg"/></Relationships>
</file>

<file path=ppt/slides/_rels/slide9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93.xml"/><Relationship Id="rId3" Type="http://schemas.openxmlformats.org/officeDocument/2006/relationships/image" Target="../media/image5.jpg"/></Relationships>
</file>

<file path=ppt/slides/_rels/slide9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94.xml"/><Relationship Id="rId3" Type="http://schemas.openxmlformats.org/officeDocument/2006/relationships/image" Target="../media/image2.jpg"/></Relationships>
</file>

<file path=ppt/slides/_rels/slide9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95.xml"/><Relationship Id="rId3" Type="http://schemas.openxmlformats.org/officeDocument/2006/relationships/image" Target="../media/image2.jpg"/></Relationships>
</file>

<file path=ppt/slides/_rels/slide9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96.xml"/><Relationship Id="rId3" Type="http://schemas.openxmlformats.org/officeDocument/2006/relationships/image" Target="../media/image2.jpg"/></Relationships>
</file>

<file path=ppt/slides/_rels/slide9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97.xml"/><Relationship Id="rId3" Type="http://schemas.openxmlformats.org/officeDocument/2006/relationships/image" Target="../media/image2.jpg"/></Relationships>
</file>

<file path=ppt/slides/_rels/slide9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98.xml"/><Relationship Id="rId3" Type="http://schemas.openxmlformats.org/officeDocument/2006/relationships/image" Target="../media/image2.jpg"/></Relationships>
</file>

<file path=ppt/slides/_rels/slide9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9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5" name="Shape 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08" name="Shape 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97" name="Shape 5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8" name="Shape 55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99" name="Shape 55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600" name="Shape 56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04" name="Shape 5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5" name="Shape 56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06" name="Shape 56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607" name="Shape 56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11" name="Shape 5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2" name="Shape 56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13" name="Shape 56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614" name="Shape 56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18" name="Shape 5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9" name="Shape 56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20" name="Shape 56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621" name="Shape 56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25" name="Shape 5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6" name="Shape 56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627" name="Shape 56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628" name="Shape 5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32" name="Shape 5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633" name="Shape 5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37" name="Shape 5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638" name="Shape 5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42" name="Shape 5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643" name="Shape 5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47" name="Shape 5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648" name="Shape 5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52" name="Shape 5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653" name="Shape 5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Shape 6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4" name="Shape 6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15" name="Shape 6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57" name="Shape 5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658" name="Shape 5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62" name="Shape 5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663" name="Shape 5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67" name="Shape 5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668" name="Shape 5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72" name="Shape 5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673" name="Shape 5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77" name="Shape 5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678" name="Shape 5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82" name="Shape 5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683" name="Shape 5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87" name="Shape 5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688" name="Shape 5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92" name="Shape 5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693" name="Shape 5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97" name="Shape 5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698" name="Shape 5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02" name="Shape 5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703" name="Shape 5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Shape 6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1" name="Shape 6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22" name="Shape 6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07" name="Shape 5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708" name="Shape 5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12" name="Shape 5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713" name="Shape 5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17" name="Shape 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718" name="Shape 5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22" name="Shape 5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723" name="Shape 5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27" name="Shape 5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728" name="Shape 5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32" name="Shape 5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733" name="Shape 5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37" name="Shape 5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8" name="Shape 57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39" name="Shape 57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740" name="Shape 57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44" name="Shape 5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5" name="Shape 57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46" name="Shape 57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747" name="Shape 57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51" name="Shape 5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2" name="Shape 57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53" name="Shape 57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754" name="Shape 57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58" name="Shape 5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9" name="Shape 57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60" name="Shape 57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761" name="Shape 57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Shape 6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8" name="Shape 6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29" name="Shape 6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65" name="Shape 5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6" name="Shape 57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67" name="Shape 57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768" name="Shape 5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72" name="Shape 5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773" name="Shape 5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77" name="Shape 5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778" name="Shape 5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82" name="Shape 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783" name="Shape 5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87" name="Shape 5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788" name="Shape 5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92" name="Shape 5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793" name="Shape 5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97" name="Shape 5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798" name="Shape 5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02" name="Shape 5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3" name="Shape 58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04" name="Shape 58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805" name="Shape 58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09" name="Shape 5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0" name="Shape 58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11" name="Shape 58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812" name="Shape 58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16" name="Shape 5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7" name="Shape 58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18" name="Shape 58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819" name="Shape 58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5" name="Shape 6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36" name="Shape 6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23" name="Shape 5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4" name="Shape 58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25" name="Shape 58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826" name="Shape 58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30" name="Shape 5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1" name="Shape 58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832" name="Shape 58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833" name="Shape 5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37" name="Shape 5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838" name="Shape 5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42" name="Shape 5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843" name="Shape 5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47" name="Shape 5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848" name="Shape 5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52" name="Shape 5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853" name="Shape 5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57" name="Shape 5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858" name="Shape 5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62" name="Shape 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863" name="Shape 5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67" name="Shape 5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868" name="Shape 5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72" name="Shape 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873" name="Shape 5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2" name="Shape 6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43" name="Shape 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77" name="Shape 5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878" name="Shape 5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82" name="Shape 5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883" name="Shape 5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87" name="Shape 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888" name="Shape 5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92" name="Shape 5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893" name="Shape 5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97" name="Shape 5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898" name="Shape 5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02" name="Shape 5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903" name="Shape 5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07" name="Shape 5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908" name="Shape 5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12" name="Shape 5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913" name="Shape 5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17" name="Shape 5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918" name="Shape 5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22" name="Shape 5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923" name="Shape 5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48" name="Shape 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27" name="Shape 5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928" name="Shape 5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32" name="Shape 5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933" name="Shape 5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37" name="Shape 5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938" name="Shape 5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42" name="Shape 5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3" name="Shape 59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44" name="Shape 59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945" name="Shape 59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49" name="Shape 5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0" name="Shape 59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51" name="Shape 59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952" name="Shape 59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56" name="Shape 5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7" name="Shape 59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58" name="Shape 59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959" name="Shape 59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63" name="Shape 5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4" name="Shape 59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65" name="Shape 59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966" name="Shape 59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70" name="Shape 5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1" name="Shape 59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72" name="Shape 59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973" name="Shape 5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77" name="Shape 5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978" name="Shape 5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82" name="Shape 5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983" name="Shape 5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53" name="Shape 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87" name="Shape 5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988" name="Shape 5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92" name="Shape 5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993" name="Shape 5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97" name="Shape 5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998" name="Shape 5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02" name="Shape 6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003" name="Shape 6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07" name="Shape 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8" name="Shape 60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09" name="Shape 60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010" name="Shape 60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14" name="Shape 6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5" name="Shape 60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16" name="Shape 60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017" name="Shape 60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21" name="Shape 6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2" name="Shape 60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23" name="Shape 60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024" name="Shape 60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28" name="Shape 6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9" name="Shape 60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30" name="Shape 60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031" name="Shape 60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35" name="Shape 6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6" name="Shape 60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37" name="Shape 60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038" name="Shape 6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42" name="Shape 6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043" name="Shape 6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58" name="Shape 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47" name="Shape 6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048" name="Shape 6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52" name="Shape 6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053" name="Shape 6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57" name="Shape 6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058" name="Shape 6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62" name="Shape 6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063" name="Shape 6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67" name="Shape 6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068" name="Shape 6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72" name="Shape 6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073" name="Shape 6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77" name="Shape 6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078" name="Shape 6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82" name="Shape 6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083" name="Shape 6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87" name="Shape 6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088" name="Shape 6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92" name="Shape 6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093" name="Shape 6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3" name="Shape 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97" name="Shape 6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098" name="Shape 6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02" name="Shape 6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103" name="Shape 6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07" name="Shape 6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108" name="Shape 6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12" name="Shape 6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113" name="Shape 6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17" name="Shape 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118" name="Shape 6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22" name="Shape 6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123" name="Shape 6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27" name="Shape 6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128" name="Shape 6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32" name="Shape 6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133" name="Shape 6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37" name="Shape 6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138" name="Shape 6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42" name="Shape 6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143" name="Shape 6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8" name="Shape 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47" name="Shape 6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Shape 61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49" name="Shape 61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150" name="Shape 6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54" name="Shape 6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Shape 61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56" name="Shape 61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157" name="Shape 6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61" name="Shape 6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2" name="Shape 61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63" name="Shape 61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164" name="Shape 6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68" name="Shape 6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9" name="Shape 61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70" name="Shape 61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171" name="Shape 6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75" name="Shape 6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6" name="Shape 61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77" name="Shape 61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178" name="Shape 6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82" name="Shape 6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183" name="Shape 6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87" name="Shape 6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188" name="Shape 6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92" name="Shape 6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193" name="Shape 6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97" name="Shape 6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198" name="Shape 6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02" name="Shape 6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203" name="Shape 6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73" name="Shape 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07" name="Shape 6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208" name="Shape 6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12" name="Shape 6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3" name="Shape 62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14" name="Shape 62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215" name="Shape 6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19" name="Shape 6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0" name="Shape 62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21" name="Shape 62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222" name="Shape 62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26" name="Shape 6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7" name="Shape 62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28" name="Shape 62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229" name="Shape 6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33" name="Shape 6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4" name="Shape 62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35" name="Shape 62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236" name="Shape 6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40" name="Shape 6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1" name="Shape 62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42" name="Shape 62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243" name="Shape 6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47" name="Shape 6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248" name="Shape 6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52" name="Shape 6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253" name="Shape 6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57" name="Shape 6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258" name="Shape 6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62" name="Shape 6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263" name="Shape 6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Shape 6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9" name="Shape 6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80" name="Shape 6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67" name="Shape 6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268" name="Shape 6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72" name="Shape 6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273" name="Shape 6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77" name="Shape 6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278" name="Shape 6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82" name="Shape 6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283" name="Shape 6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87" name="Shape 6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288" name="Shape 6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92" name="Shape 6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293" name="Shape 6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97" name="Shape 6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298" name="Shape 6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02" name="Shape 6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303" name="Shape 6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07" name="Shape 6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308" name="Shape 6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12" name="Shape 6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313" name="Shape 6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Shape 6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6" name="Shape 6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87" name="Shape 6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17" name="Shape 6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318" name="Shape 6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22" name="Shape 6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323" name="Shape 6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27" name="Shape 6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328" name="Shape 6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32" name="Shape 6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333" name="Shape 6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37" name="Shape 6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338" name="Shape 6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42" name="Shape 6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343" name="Shape 6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47" name="Shape 6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348" name="Shape 6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52" name="Shape 6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3" name="Shape 63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54" name="Shape 63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355" name="Shape 63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59" name="Shape 6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0" name="Shape 63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61" name="Shape 63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362" name="Shape 63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66" name="Shape 6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7" name="Shape 63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68" name="Shape 63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369" name="Shape 63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3" name="Shape 6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94" name="Shape 6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73" name="Shape 6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4" name="Shape 63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75" name="Shape 63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376" name="Shape 63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80" name="Shape 6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1" name="Shape 63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82" name="Shape 63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383" name="Shape 6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87" name="Shape 6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388" name="Shape 6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92" name="Shape 6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393" name="Shape 6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97" name="Shape 6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398" name="Shape 6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02" name="Shape 6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403" name="Shape 6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07" name="Shape 6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408" name="Shape 6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12" name="Shape 6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413" name="Shape 6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17" name="Shape 6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8" name="Shape 64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19" name="Shape 64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420" name="Shape 64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24" name="Shape 6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5" name="Shape 64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26" name="Shape 64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427" name="Shape 64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Shape 6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0" name="Shape 7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01" name="Shape 7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31" name="Shape 6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2" name="Shape 64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33" name="Shape 64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434" name="Shape 64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38" name="Shape 6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9" name="Shape 64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40" name="Shape 64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441" name="Shape 64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45" name="Shape 6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6" name="Shape 64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447" name="Shape 64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448" name="Shape 6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52" name="Shape 6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453" name="Shape 6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57" name="Shape 6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458" name="Shape 6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62" name="Shape 6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463" name="Shape 6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67" name="Shape 6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468" name="Shape 6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72" name="Shape 6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473" name="Shape 6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77" name="Shape 6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478" name="Shape 6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82" name="Shape 6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483" name="Shape 6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Shape 7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7" name="Shape 7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08" name="Shape 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87" name="Shape 6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488" name="Shape 6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92" name="Shape 6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493" name="Shape 6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497" name="Shape 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498" name="Shape 6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02" name="Shape 6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503" name="Shape 6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07" name="Shape 6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508" name="Shape 6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12" name="Shape 6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513" name="Shape 6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17" name="Shape 6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518" name="Shape 6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22" name="Shape 6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523" name="Shape 6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27" name="Shape 6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528" name="Shape 6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32" name="Shape 6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533" name="Shape 6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13" name="Shape 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37" name="Shape 6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538" name="Shape 6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42" name="Shape 6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543" name="Shape 6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47" name="Shape 6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548" name="Shape 6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52" name="Shape 6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553" name="Shape 6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57" name="Shape 6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8" name="Shape 65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59" name="Shape 65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560" name="Shape 65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64" name="Shape 6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5" name="Shape 65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66" name="Shape 65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567" name="Shape 65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71" name="Shape 6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2" name="Shape 65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73" name="Shape 65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574" name="Shape 65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78" name="Shape 6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9" name="Shape 65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80" name="Shape 65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581" name="Shape 65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85" name="Shape 6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6" name="Shape 65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87" name="Shape 65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588" name="Shape 6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92" name="Shape 6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593" name="Shape 6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18" name="Shape 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597" name="Shape 6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598" name="Shape 6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02" name="Shape 6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03" name="Shape 6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07" name="Shape 6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08" name="Shape 6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12" name="Shape 6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13" name="Shape 6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17" name="Shape 6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18" name="Shape 6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22" name="Shape 6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3" name="Shape 66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24" name="Shape 66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625" name="Shape 66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29" name="Shape 6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0" name="Shape 66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31" name="Shape 66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632" name="Shape 66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36" name="Shape 6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7" name="Shape 66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38" name="Shape 66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639" name="Shape 66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43" name="Shape 6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4" name="Shape 66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45" name="Shape 66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646" name="Shape 66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50" name="Shape 6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1" name="Shape 66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52" name="Shape 66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653" name="Shape 6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23" name="Shape 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57" name="Shape 6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658" name="Shape 6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62" name="Shape 6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663" name="Shape 6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67" name="Shape 6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668" name="Shape 6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72" name="Shape 6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673" name="Shape 6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77" name="Shape 6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678" name="Shape 6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82" name="Shape 6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83" name="Shape 6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87" name="Shape 6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88" name="Shape 6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92" name="Shape 6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93" name="Shape 6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97" name="Shape 6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698" name="Shape 6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02" name="Shape 6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703" name="Shape 6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28" name="Shape 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07" name="Shape 6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708" name="Shape 6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12" name="Shape 6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713" name="Shape 6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17" name="Shape 6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718" name="Shape 6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22" name="Shape 6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723" name="Shape 6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27" name="Shape 6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728" name="Shape 6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32" name="Shape 6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733" name="Shape 6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37" name="Shape 6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738" name="Shape 6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42" name="Shape 6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743" name="Shape 6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47" name="Shape 6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748" name="Shape 6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52" name="Shape 6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753" name="Shape 6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33" name="Shape 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57" name="Shape 6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758" name="Shape 6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62" name="Shape 6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3" name="Shape 67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64" name="Shape 67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765" name="Shape 67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69" name="Shape 6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0" name="Shape 67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71" name="Shape 67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772" name="Shape 67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76" name="Shape 6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7" name="Shape 67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78" name="Shape 67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779" name="Shape 67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83" name="Shape 6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4" name="Shape 67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85" name="Shape 67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786" name="Shape 67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90" name="Shape 6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1" name="Shape 67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92" name="Shape 67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793" name="Shape 6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97" name="Shape 6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798" name="Shape 6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02" name="Shape 6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803" name="Shape 6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07" name="Shape 6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808" name="Shape 6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12" name="Shape 6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813" name="Shape 6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38" name="Shape 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17" name="Shape 6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818" name="Shape 6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22" name="Shape 6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823" name="Shape 6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27" name="Shape 6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8" name="Shape 68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29" name="Shape 68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830" name="Shape 68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34" name="Shape 6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5" name="Shape 68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36" name="Shape 68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837" name="Shape 68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41" name="Shape 6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2" name="Shape 68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43" name="Shape 68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844" name="Shape 68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48" name="Shape 6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9" name="Shape 68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50" name="Shape 68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851" name="Shape 68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55" name="Shape 6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6" name="Shape 68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57" name="Shape 68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858" name="Shape 6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62" name="Shape 6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863" name="Shape 6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67" name="Shape 6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868" name="Shape 6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72" name="Shape 6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873" name="Shape 6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43" name="Shape 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77" name="Shape 6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878" name="Shape 6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82" name="Shape 6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6883" name="Shape 6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87" name="Shape 6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888" name="Shape 6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92" name="Shape 6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893" name="Shape 6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97" name="Shape 6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898" name="Shape 6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02" name="Shape 6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903" name="Shape 6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07" name="Shape 6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6908" name="Shape 6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12" name="Shape 6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913" name="Shape 6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17" name="Shape 6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918" name="Shape 6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22" name="Shape 6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923" name="Shape 6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48" name="Shape 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27" name="Shape 6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928" name="Shape 6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32" name="Shape 6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6933" name="Shape 6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37" name="Shape 6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938" name="Shape 6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42" name="Shape 6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943" name="Shape 6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47" name="Shape 6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948" name="Shape 6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52" name="Shape 6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953" name="Shape 6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57" name="Shape 6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958" name="Shape 6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62" name="Shape 6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963" name="Shape 6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67" name="Shape 6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8" name="Shape 69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69" name="Shape 69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970" name="Shape 69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74" name="Shape 6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5" name="Shape 69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76" name="Shape 69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977" name="Shape 69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53" name="Shape 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81" name="Shape 6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2" name="Shape 69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83" name="Shape 69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984" name="Shape 69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88" name="Shape 6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9" name="Shape 69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90" name="Shape 69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991" name="Shape 69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95" name="Shape 6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6" name="Shape 69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97" name="Shape 69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6998" name="Shape 6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02" name="Shape 7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003" name="Shape 7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07" name="Shape 7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008" name="Shape 7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12" name="Shape 7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013" name="Shape 7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17" name="Shape 7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018" name="Shape 7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22" name="Shape 7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023" name="Shape 7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27" name="Shape 7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028" name="Shape 7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32" name="Shape 7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3" name="Shape 70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34" name="Shape 70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035" name="Shape 70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58" name="Shape 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39" name="Shape 7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0" name="Shape 70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41" name="Shape 70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042" name="Shape 70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46" name="Shape 7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7" name="Shape 70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48" name="Shape 70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049" name="Shape 70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53" name="Shape 7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4" name="Shape 70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55" name="Shape 70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056" name="Shape 70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60" name="Shape 7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1" name="Shape 70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062" name="Shape 70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063" name="Shape 7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67" name="Shape 7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068" name="Shape 7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72" name="Shape 7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073" name="Shape 7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77" name="Shape 7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078" name="Shape 7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82" name="Shape 7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083" name="Shape 7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87" name="Shape 7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088" name="Shape 7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92" name="Shape 7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093" name="Shape 7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63" name="Shape 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97" name="Shape 7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098" name="Shape 7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02" name="Shape 7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103" name="Shape 7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07" name="Shape 7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108" name="Shape 7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12" name="Shape 7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113" name="Shape 7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17" name="Shape 7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118" name="Shape 7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22" name="Shape 7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123" name="Shape 7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27" name="Shape 7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128" name="Shape 7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32" name="Shape 7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133" name="Shape 7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37" name="Shape 7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138" name="Shape 7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42" name="Shape 7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143" name="Shape 7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68" name="Shape 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47" name="Shape 7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148" name="Shape 7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52" name="Shape 7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153" name="Shape 7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57" name="Shape 7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158" name="Shape 7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62" name="Shape 7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163" name="Shape 7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67" name="Shape 7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168" name="Shape 7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72" name="Shape 7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3" name="Shape 71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74" name="Shape 71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175" name="Shape 7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79" name="Shape 7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0" name="Shape 71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81" name="Shape 71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182" name="Shape 7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86" name="Shape 7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7" name="Shape 71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88" name="Shape 71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189" name="Shape 7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93" name="Shape 7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4" name="Shape 71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95" name="Shape 71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196" name="Shape 7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00" name="Shape 7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1" name="Shape 72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02" name="Shape 72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203" name="Shape 7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73" name="Shape 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07" name="Shape 7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208" name="Shape 7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12" name="Shape 7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213" name="Shape 7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17" name="Shape 7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218" name="Shape 7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22" name="Shape 7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223" name="Shape 7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27" name="Shape 7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228" name="Shape 7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32" name="Shape 7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233" name="Shape 7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37" name="Shape 7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8" name="Shape 72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39" name="Shape 72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240" name="Shape 7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44" name="Shape 7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5" name="Shape 72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46" name="Shape 72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247" name="Shape 7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51" name="Shape 7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2" name="Shape 72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53" name="Shape 72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254" name="Shape 7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58" name="Shape 7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9" name="Shape 72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60" name="Shape 72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261" name="Shape 7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3" name="Shape 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78" name="Shape 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65" name="Shape 7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6" name="Shape 72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67" name="Shape 72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268" name="Shape 7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72" name="Shape 7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273" name="Shape 7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77" name="Shape 7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278" name="Shape 7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82" name="Shape 7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283" name="Shape 7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87" name="Shape 7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288" name="Shape 7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92" name="Shape 7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293" name="Shape 7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297" name="Shape 7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298" name="Shape 7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02" name="Shape 7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303" name="Shape 7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07" name="Shape 7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308" name="Shape 7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12" name="Shape 7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313" name="Shape 7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2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83" name="Shape 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17" name="Shape 7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318" name="Shape 7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22" name="Shape 7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323" name="Shape 7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27" name="Shape 7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328" name="Shape 7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32" name="Shape 7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333" name="Shape 7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37" name="Shape 7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338" name="Shape 7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42" name="Shape 7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343" name="Shape 7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47" name="Shape 7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348" name="Shape 7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52" name="Shape 7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353" name="Shape 7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57" name="Shape 7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358" name="Shape 7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62" name="Shape 7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363" name="Shape 7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88" name="Shape 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67" name="Shape 7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368" name="Shape 7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72" name="Shape 7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373" name="Shape 7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77" name="Shape 7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8" name="Shape 73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79" name="Shape 73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380" name="Shape 73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84" name="Shape 7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5" name="Shape 73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86" name="Shape 73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387" name="Shape 73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91" name="Shape 7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2" name="Shape 73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93" name="Shape 73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394" name="Shape 73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98" name="Shape 7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9" name="Shape 73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00" name="Shape 74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401" name="Shape 74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05" name="Shape 7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6" name="Shape 74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07" name="Shape 74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408" name="Shape 7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12" name="Shape 7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413" name="Shape 7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17" name="Shape 7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418" name="Shape 7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22" name="Shape 7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423" name="Shape 7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2" name="Shape 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93" name="Shape 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27" name="Shape 7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428" name="Shape 7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32" name="Shape 7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433" name="Shape 7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37" name="Shape 7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438" name="Shape 7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42" name="Shape 7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3" name="Shape 74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44" name="Shape 74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445" name="Shape 74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49" name="Shape 7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0" name="Shape 74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51" name="Shape 74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452" name="Shape 74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56" name="Shape 7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7" name="Shape 74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58" name="Shape 74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459" name="Shape 74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63" name="Shape 7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4" name="Shape 74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65" name="Shape 74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466" name="Shape 74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70" name="Shape 7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1" name="Shape 74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472" name="Shape 74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473" name="Shape 7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77" name="Shape 7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478" name="Shape 7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82" name="Shape 7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483" name="Shape 7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98" name="Shape 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87" name="Shape 7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488" name="Shape 7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92" name="Shape 7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493" name="Shape 7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97" name="Shape 7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498" name="Shape 7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02" name="Shape 7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503" name="Shape 7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07" name="Shape 7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508" name="Shape 7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12" name="Shape 7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513" name="Shape 7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17" name="Shape 7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518" name="Shape 7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22" name="Shape 7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523" name="Shape 7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27" name="Shape 7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528" name="Shape 7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32" name="Shape 7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533" name="Shape 7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03" name="Shape 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37" name="Shape 7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538" name="Shape 7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42" name="Shape 7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543" name="Shape 7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47" name="Shape 7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548" name="Shape 7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52" name="Shape 7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553" name="Shape 7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57" name="Shape 7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558" name="Shape 7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62" name="Shape 7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563" name="Shape 7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67" name="Shape 7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568" name="Shape 7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72" name="Shape 7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573" name="Shape 7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77" name="Shape 7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578" name="Shape 7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82" name="Shape 7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3" name="Shape 75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84" name="Shape 75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585" name="Shape 75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08" name="Shape 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89" name="Shape 7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0" name="Shape 75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91" name="Shape 75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592" name="Shape 75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596" name="Shape 7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7" name="Shape 75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98" name="Shape 75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599" name="Shape 75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03" name="Shape 7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4" name="Shape 76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05" name="Shape 76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606" name="Shape 76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10" name="Shape 7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1" name="Shape 76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12" name="Shape 76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613" name="Shape 7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17" name="Shape 7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618" name="Shape 7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22" name="Shape 7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623" name="Shape 7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27" name="Shape 7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628" name="Shape 7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32" name="Shape 7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633" name="Shape 7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37" name="Shape 7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638" name="Shape 7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42" name="Shape 7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643" name="Shape 7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13" name="Shape 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47" name="Shape 7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8" name="Shape 76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49" name="Shape 76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650" name="Shape 76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54" name="Shape 7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5" name="Shape 76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56" name="Shape 76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657" name="Shape 76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61" name="Shape 7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2" name="Shape 76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63" name="Shape 76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664" name="Shape 76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68" name="Shape 7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9" name="Shape 76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70" name="Shape 76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671" name="Shape 76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75" name="Shape 7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6" name="Shape 76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77" name="Shape 76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678" name="Shape 7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82" name="Shape 7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683" name="Shape 7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87" name="Shape 7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688" name="Shape 7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92" name="Shape 7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693" name="Shape 7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97" name="Shape 7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698" name="Shape 7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02" name="Shape 7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703" name="Shape 7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Shape 8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9" name="Shape 8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0" name="Shape 8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07" name="Shape 7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708" name="Shape 7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12" name="Shape 7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713" name="Shape 7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17" name="Shape 7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718" name="Shape 7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22" name="Shape 7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723" name="Shape 7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27" name="Shape 7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728" name="Shape 7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32" name="Shape 7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733" name="Shape 7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37" name="Shape 7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738" name="Shape 7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42" name="Shape 7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743" name="Shape 7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47" name="Shape 7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748" name="Shape 7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52" name="Shape 7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753" name="Shape 7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Shape 8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6" name="Shape 8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7" name="Shape 8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57" name="Shape 7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758" name="Shape 7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62" name="Shape 7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763" name="Shape 7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67" name="Shape 7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768" name="Shape 7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72" name="Shape 7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773" name="Shape 7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77" name="Shape 7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778" name="Shape 7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82" name="Shape 7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783" name="Shape 7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87" name="Shape 7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8" name="Shape 77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89" name="Shape 77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790" name="Shape 77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94" name="Shape 7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5" name="Shape 77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796" name="Shape 77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797" name="Shape 77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01" name="Shape 7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2" name="Shape 78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03" name="Shape 78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804" name="Shape 78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08" name="Shape 7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9" name="Shape 78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10" name="Shape 78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811" name="Shape 78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Shape 8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3" name="Shape 8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34" name="Shape 8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15" name="Shape 7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6" name="Shape 78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17" name="Shape 78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818" name="Shape 7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22" name="Shape 7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823" name="Shape 7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27" name="Shape 7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828" name="Shape 7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32" name="Shape 7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833" name="Shape 7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37" name="Shape 7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838" name="Shape 7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42" name="Shape 7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843" name="Shape 7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47" name="Shape 7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848" name="Shape 7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52" name="Shape 7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3" name="Shape 78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54" name="Shape 78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855" name="Shape 78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59" name="Shape 7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0" name="Shape 78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61" name="Shape 78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862" name="Shape 78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66" name="Shape 7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7" name="Shape 78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68" name="Shape 78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869" name="Shape 78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Shape 8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0" name="Shape 8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1" name="Shape 8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73" name="Shape 7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4" name="Shape 78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75" name="Shape 78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876" name="Shape 78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80" name="Shape 7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1" name="Shape 78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82" name="Shape 78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883" name="Shape 7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87" name="Shape 7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888" name="Shape 7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92" name="Shape 7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893" name="Shape 7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97" name="Shape 7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898" name="Shape 7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02" name="Shape 7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903" name="Shape 7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07" name="Shape 7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7908" name="Shape 7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12" name="Shape 7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913" name="Shape 7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17" name="Shape 7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918" name="Shape 7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22" name="Shape 7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923" name="Shape 7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Shape 8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7" name="Shape 8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8" name="Shape 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27" name="Shape 7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928" name="Shape 7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32" name="Shape 7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7933" name="Shape 7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37" name="Shape 7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938" name="Shape 7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42" name="Shape 7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943" name="Shape 7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47" name="Shape 7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948" name="Shape 7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52" name="Shape 7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953" name="Shape 7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57" name="Shape 7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7958" name="Shape 7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62" name="Shape 7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963" name="Shape 7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67" name="Shape 7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968" name="Shape 7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72" name="Shape 7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973" name="Shape 7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53" name="Shape 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77" name="Shape 7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978" name="Shape 7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82" name="Shape 7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983" name="Shape 7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87" name="Shape 7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7988" name="Shape 7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92" name="Shape 7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3" name="Shape 79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94" name="Shape 79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995" name="Shape 79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99" name="Shape 7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0" name="Shape 80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01" name="Shape 80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002" name="Shape 80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06" name="Shape 8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7" name="Shape 80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08" name="Shape 80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009" name="Shape 80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13" name="Shape 8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4" name="Shape 80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15" name="Shape 80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016" name="Shape 80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20" name="Shape 8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1" name="Shape 80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22" name="Shape 80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023" name="Shape 8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27" name="Shape 8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028" name="Shape 8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32" name="Shape 8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033" name="Shape 8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58" name="Shape 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37" name="Shape 8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038" name="Shape 8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42" name="Shape 8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043" name="Shape 8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47" name="Shape 8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048" name="Shape 8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52" name="Shape 8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053" name="Shape 8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57" name="Shape 8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8" name="Shape 80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59" name="Shape 80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060" name="Shape 80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64" name="Shape 8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5" name="Shape 80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66" name="Shape 80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067" name="Shape 80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71" name="Shape 8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2" name="Shape 80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73" name="Shape 80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074" name="Shape 80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78" name="Shape 8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9" name="Shape 80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80" name="Shape 80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081" name="Shape 80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85" name="Shape 8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6" name="Shape 80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87" name="Shape 80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088" name="Shape 8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92" name="Shape 8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093" name="Shape 8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63" name="Shape 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97" name="Shape 8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098" name="Shape 8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02" name="Shape 8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103" name="Shape 8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07" name="Shape 8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108" name="Shape 8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12" name="Shape 8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113" name="Shape 8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17" name="Shape 8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118" name="Shape 8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22" name="Shape 8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123" name="Shape 8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27" name="Shape 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128" name="Shape 8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32" name="Shape 8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133" name="Shape 8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37" name="Shape 8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138" name="Shape 8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42" name="Shape 8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143" name="Shape 8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68" name="Shape 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47" name="Shape 8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148" name="Shape 8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52" name="Shape 8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153" name="Shape 8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57" name="Shape 8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158" name="Shape 8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62" name="Shape 8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163" name="Shape 8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67" name="Shape 8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168" name="Shape 8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72" name="Shape 8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173" name="Shape 8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77" name="Shape 8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178" name="Shape 8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82" name="Shape 8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183" name="Shape 8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87" name="Shape 8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188" name="Shape 8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92" name="Shape 8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193" name="Shape 8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2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73" name="Shape 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97" name="Shape 8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8" name="Shape 81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99" name="Shape 81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00" name="Shape 8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04" name="Shape 8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5" name="Shape 82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06" name="Shape 82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07" name="Shape 8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11" name="Shape 8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2" name="Shape 82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13" name="Shape 82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14" name="Shape 8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18" name="Shape 8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9" name="Shape 82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20" name="Shape 82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21" name="Shape 8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25" name="Shape 8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6" name="Shape 82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27" name="Shape 82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28" name="Shape 8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32" name="Shape 8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233" name="Shape 8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37" name="Shape 8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238" name="Shape 8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42" name="Shape 8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243" name="Shape 8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47" name="Shape 8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248" name="Shape 8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52" name="Shape 8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253" name="Shape 8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78" name="Shape 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57" name="Shape 8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258" name="Shape 8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62" name="Shape 8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3" name="Shape 82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64" name="Shape 82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65" name="Shape 8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69" name="Shape 8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0" name="Shape 82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71" name="Shape 82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72" name="Shape 8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76" name="Shape 8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7" name="Shape 82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78" name="Shape 82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79" name="Shape 82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83" name="Shape 8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4" name="Shape 82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85" name="Shape 82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86" name="Shape 82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90" name="Shape 8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1" name="Shape 82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92" name="Shape 82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293" name="Shape 8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297" name="Shape 8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298" name="Shape 8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02" name="Shape 8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303" name="Shape 8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07" name="Shape 8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308" name="Shape 8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12" name="Shape 8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313" name="Shape 8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Shape 8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4" name="Shape 8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85" name="Shape 8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17" name="Shape 8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318" name="Shape 8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22" name="Shape 8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323" name="Shape 8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27" name="Shape 8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328" name="Shape 8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32" name="Shape 8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333" name="Shape 8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37" name="Shape 8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338" name="Shape 8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42" name="Shape 8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343" name="Shape 8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47" name="Shape 8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348" name="Shape 8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52" name="Shape 8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353" name="Shape 8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57" name="Shape 8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358" name="Shape 8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62" name="Shape 8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363" name="Shape 8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Shape 8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1" name="Shape 8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92" name="Shape 8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67" name="Shape 8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368" name="Shape 8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72" name="Shape 8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373" name="Shape 8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77" name="Shape 8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378" name="Shape 8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82" name="Shape 8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383" name="Shape 8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87" name="Shape 8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388" name="Shape 8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92" name="Shape 8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393" name="Shape 8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97" name="Shape 8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398" name="Shape 8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02" name="Shape 8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3" name="Shape 84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04" name="Shape 84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05" name="Shape 84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09" name="Shape 8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0" name="Shape 84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11" name="Shape 84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12" name="Shape 84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16" name="Shape 8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7" name="Shape 84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18" name="Shape 84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19" name="Shape 84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Shape 8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8" name="Shape 8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99" name="Shape 8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23" name="Shape 8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4" name="Shape 84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25" name="Shape 84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26" name="Shape 84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30" name="Shape 8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1" name="Shape 84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32" name="Shape 84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33" name="Shape 8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37" name="Shape 8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438" name="Shape 8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42" name="Shape 8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443" name="Shape 8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47" name="Shape 8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448" name="Shape 8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52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453" name="Shape 8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57" name="Shape 8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458" name="Shape 8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62" name="Shape 8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463" name="Shape 8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67" name="Shape 8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8" name="Shape 84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69" name="Shape 84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70" name="Shape 84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74" name="Shape 8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5" name="Shape 84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76" name="Shape 84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77" name="Shape 84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5" name="Shape 9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06" name="Shape 9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81" name="Shape 8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2" name="Shape 84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83" name="Shape 84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84" name="Shape 84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88" name="Shape 8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9" name="Shape 84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90" name="Shape 84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91" name="Shape 84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95" name="Shape 8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6" name="Shape 84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97" name="Shape 84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498" name="Shape 8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02" name="Shape 8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503" name="Shape 8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07" name="Shape 8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508" name="Shape 8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12" name="Shape 8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513" name="Shape 8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17" name="Shape 8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518" name="Shape 8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22" name="Shape 8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523" name="Shape 8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27" name="Shape 8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528" name="Shape 8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32" name="Shape 8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533" name="Shape 8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Shape 9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2" name="Shape 9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13" name="Shape 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37" name="Shape 8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538" name="Shape 8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42" name="Shape 8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543" name="Shape 8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47" name="Shape 8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548" name="Shape 8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52" name="Shape 8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553" name="Shape 8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57" name="Shape 8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558" name="Shape 8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62" name="Shape 8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563" name="Shape 8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67" name="Shape 8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568" name="Shape 8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72" name="Shape 8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573" name="Shape 8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77" name="Shape 8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578" name="Shape 8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82" name="Shape 8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583" name="Shape 8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18" name="Shape 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87" name="Shape 8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588" name="Shape 8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92" name="Shape 8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593" name="Shape 8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97" name="Shape 8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598" name="Shape 8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02" name="Shape 8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603" name="Shape 8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07" name="Shape 8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8" name="Shape 86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09" name="Shape 86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10" name="Shape 86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14" name="Shape 8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5" name="Shape 86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16" name="Shape 86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17" name="Shape 86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21" name="Shape 8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2" name="Shape 86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23" name="Shape 86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24" name="Shape 86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28" name="Shape 8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9" name="Shape 86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30" name="Shape 86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31" name="Shape 86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35" name="Shape 8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6" name="Shape 86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37" name="Shape 86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38" name="Shape 8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42" name="Shape 8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643" name="Shape 8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23" name="Shape 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47" name="Shape 8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648" name="Shape 8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52" name="Shape 8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653" name="Shape 8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57" name="Shape 8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658" name="Shape 8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62" name="Shape 8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663" name="Shape 8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67" name="Shape 8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668" name="Shape 8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72" name="Shape 8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3" name="Shape 86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74" name="Shape 86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75" name="Shape 86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79" name="Shape 8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0" name="Shape 86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81" name="Shape 86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82" name="Shape 86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86" name="Shape 8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7" name="Shape 86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88" name="Shape 86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89" name="Shape 86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93" name="Shape 8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4" name="Shape 86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695" name="Shape 86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96" name="Shape 86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00" name="Shape 8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1" name="Shape 87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02" name="Shape 87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703" name="Shape 8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7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28" name="Shape 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07" name="Shape 8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708" name="Shape 8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12" name="Shape 8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713" name="Shape 8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17" name="Shape 8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718" name="Shape 8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22" name="Shape 8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723" name="Shape 8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27" name="Shape 8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728" name="Shape 8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32" name="Shape 8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733" name="Shape 8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37" name="Shape 8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738" name="Shape 8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42" name="Shape 8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743" name="Shape 8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47" name="Shape 8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748" name="Shape 8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52" name="Shape 8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753" name="Shape 8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33" name="Shape 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57" name="Shape 8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758" name="Shape 8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62" name="Shape 8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763" name="Shape 8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67" name="Shape 8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768" name="Shape 8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72" name="Shape 8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773" name="Shape 8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77" name="Shape 8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778" name="Shape 8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82" name="Shape 8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783" name="Shape 8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87" name="Shape 8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788" name="Shape 8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92" name="Shape 8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793" name="Shape 8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797" name="Shape 8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798" name="Shape 8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02" name="Shape 8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803" name="Shape 8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38" name="Shape 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07" name="Shape 8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808" name="Shape 8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12" name="Shape 8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3" name="Shape 88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14" name="Shape 88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815" name="Shape 88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19" name="Shape 8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0" name="Shape 88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21" name="Shape 88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822" name="Shape 88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26" name="Shape 8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7" name="Shape 88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28" name="Shape 88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829" name="Shape 88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33" name="Shape 8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4" name="Shape 88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35" name="Shape 88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836" name="Shape 88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40" name="Shape 8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1" name="Shape 88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42" name="Shape 88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843" name="Shape 8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47" name="Shape 8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848" name="Shape 8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52" name="Shape 8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853" name="Shape 8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57" name="Shape 8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858" name="Shape 8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62" name="Shape 8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863" name="Shape 8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2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43" name="Shape 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67" name="Shape 8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868" name="Shape 8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72" name="Shape 8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873" name="Shape 8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77" name="Shape 8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8" name="Shape 88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79" name="Shape 88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880" name="Shape 88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84" name="Shape 8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5" name="Shape 88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86" name="Shape 88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887" name="Shape 88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91" name="Shape 8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2" name="Shape 88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893" name="Shape 88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894" name="Shape 88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98" name="Shape 8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9" name="Shape 88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00" name="Shape 89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901" name="Shape 89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05" name="Shape 8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6" name="Shape 89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907" name="Shape 89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908" name="Shape 8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12" name="Shape 8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913" name="Shape 8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17" name="Shape 8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918" name="Shape 8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22" name="Shape 8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923" name="Shape 8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8" name="Shape 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48" name="Shape 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27" name="Shape 8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928" name="Shape 8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32" name="Shape 8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8933" name="Shape 8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37" name="Shape 8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938" name="Shape 8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42" name="Shape 8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943" name="Shape 8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47" name="Shape 8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948" name="Shape 8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52" name="Shape 8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953" name="Shape 8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57" name="Shape 8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8958" name="Shape 8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62" name="Shape 8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963" name="Shape 8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67" name="Shape 8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968" name="Shape 8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72" name="Shape 8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973" name="Shape 8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53" name="Shape 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77" name="Shape 8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978" name="Shape 8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82" name="Shape 8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8983" name="Shape 8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87" name="Shape 8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988" name="Shape 8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92" name="Shape 8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993" name="Shape 8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97" name="Shape 8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8998" name="Shape 8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02" name="Shape 9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003" name="Shape 9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07" name="Shape 9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008" name="Shape 9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12" name="Shape 9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013" name="Shape 9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17" name="Shape 9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8" name="Shape 90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19" name="Shape 90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020" name="Shape 90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24" name="Shape 9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5" name="Shape 90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26" name="Shape 90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027" name="Shape 90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58" name="Shape 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31" name="Shape 9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2" name="Shape 90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33" name="Shape 90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034" name="Shape 90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38" name="Shape 9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9" name="Shape 90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40" name="Shape 90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041" name="Shape 90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45" name="Shape 9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6" name="Shape 90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47" name="Shape 90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048" name="Shape 9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52" name="Shape 9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053" name="Shape 9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57" name="Shape 9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058" name="Shape 9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62" name="Shape 9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063" name="Shape 9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67" name="Shape 9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068" name="Shape 9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72" name="Shape 9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073" name="Shape 9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77" name="Shape 9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078" name="Shape 9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82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Shape 90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84" name="Shape 90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085" name="Shape 90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63" name="Shape 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89" name="Shape 9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0" name="Shape 90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91" name="Shape 90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092" name="Shape 90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96" name="Shape 9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7" name="Shape 90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98" name="Shape 90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099" name="Shape 90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03" name="Shape 9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4" name="Shape 91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05" name="Shape 91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106" name="Shape 9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10" name="Shape 9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1" name="Shape 91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112" name="Shape 91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113" name="Shape 9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17" name="Shape 9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118" name="Shape 9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22" name="Shape 9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123" name="Shape 9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27" name="Shape 9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128" name="Shape 9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32" name="Shape 9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133" name="Shape 9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37" name="Shape 9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138" name="Shape 9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42" name="Shape 9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143" name="Shape 9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68" name="Shape 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47" name="Shape 9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148" name="Shape 9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52" name="Shape 9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153" name="Shape 9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57" name="Shape 9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158" name="Shape 9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62" name="Shape 9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163" name="Shape 9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67" name="Shape 9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168" name="Shape 9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72" name="Shape 9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173" name="Shape 9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77" name="Shape 9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178" name="Shape 9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82" name="Shape 9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183" name="Shape 9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87" name="Shape 9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188" name="Shape 9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92" name="Shape 9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193" name="Shape 9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73" name="Shape 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97" name="Shape 9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198" name="Shape 9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02" name="Shape 9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203" name="Shape 9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07" name="Shape 9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208" name="Shape 9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12" name="Shape 9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213" name="Shape 9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17" name="Shape 9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218" name="Shape 9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22" name="Shape 9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3" name="Shape 92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24" name="Shape 92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225" name="Shape 9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29" name="Shape 9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0" name="Shape 92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31" name="Shape 92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232" name="Shape 9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36" name="Shape 9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7" name="Shape 92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38" name="Shape 92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239" name="Shape 92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43" name="Shape 9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4" name="Shape 92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45" name="Shape 92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246" name="Shape 92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50" name="Shape 9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1" name="Shape 92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52" name="Shape 92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253" name="Shape 9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7" name="Shape 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78" name="Shape 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57" name="Shape 9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258" name="Shape 9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62" name="Shape 9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263" name="Shape 9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67" name="Shape 9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268" name="Shape 9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72" name="Shape 9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273" name="Shape 9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77" name="Shape 9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278" name="Shape 9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82" name="Shape 9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283" name="Shape 9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87" name="Shape 9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8" name="Shape 92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89" name="Shape 92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290" name="Shape 9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294" name="Shape 9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5" name="Shape 92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96" name="Shape 92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297" name="Shape 92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01" name="Shape 9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2" name="Shape 93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03" name="Shape 93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304" name="Shape 93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08" name="Shape 9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9" name="Shape 93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10" name="Shape 93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311" name="Shape 93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83" name="Shape 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15" name="Shape 9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6" name="Shape 93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17" name="Shape 93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318" name="Shape 9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22" name="Shape 9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323" name="Shape 9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27" name="Shape 9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328" name="Shape 9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32" name="Shape 9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333" name="Shape 9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37" name="Shape 9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338" name="Shape 9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42" name="Shape 9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343" name="Shape 9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47" name="Shape 9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348" name="Shape 9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52" name="Shape 9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353" name="Shape 9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57" name="Shape 9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358" name="Shape 9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62" name="Shape 9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363" name="Shape 9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88" name="Shape 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67" name="Shape 9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368" name="Shape 9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72" name="Shape 9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373" name="Shape 9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77" name="Shape 9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378" name="Shape 9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82" name="Shape 9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383" name="Shape 9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87" name="Shape 9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388" name="Shape 9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92" name="Shape 9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393" name="Shape 9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97" name="Shape 9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398" name="Shape 9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02" name="Shape 9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403" name="Shape 9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07" name="Shape 9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408" name="Shape 9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12" name="Shape 9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413" name="Shape 9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2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93" name="Shape 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17" name="Shape 9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418" name="Shape 9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22" name="Shape 9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423" name="Shape 9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27" name="Shape 9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8" name="Shape 94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29" name="Shape 94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430" name="Shape 94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34" name="Shape 9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5" name="Shape 94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36" name="Shape 94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437" name="Shape 94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4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Shape 94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43" name="Shape 94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444" name="Shape 94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48" name="Shape 9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9" name="Shape 94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50" name="Shape 94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451" name="Shape 94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55" name="Shape 9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6" name="Shape 94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57" name="Shape 94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458" name="Shape 9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62" name="Shape 9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463" name="Shape 9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67" name="Shape 9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468" name="Shape 9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72" name="Shape 9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473" name="Shape 9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98" name="Shape 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77" name="Shape 9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478" name="Shape 9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82" name="Shape 9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483" name="Shape 9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87" name="Shape 9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488" name="Shape 9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92" name="Shape 9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3" name="Shape 94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94" name="Shape 94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495" name="Shape 94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499" name="Shape 9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0" name="Shape 95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01" name="Shape 95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502" name="Shape 95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06" name="Shape 9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7" name="Shape 95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08" name="Shape 95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509" name="Shape 95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13" name="Shape 9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4" name="Shape 95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15" name="Shape 95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516" name="Shape 95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20" name="Shape 9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1" name="Shape 95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22" name="Shape 95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523" name="Shape 9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27" name="Shape 9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528" name="Shape 9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32" name="Shape 9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533" name="Shape 9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03" name="Shape 1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37" name="Shape 9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538" name="Shape 9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42" name="Shape 9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543" name="Shape 9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47" name="Shape 9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548" name="Shape 9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52" name="Shape 9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553" name="Shape 9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57" name="Shape 9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558" name="Shape 9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62" name="Shape 9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563" name="Shape 9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67" name="Shape 9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568" name="Shape 9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72" name="Shape 9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573" name="Shape 9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77" name="Shape 9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578" name="Shape 9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82" name="Shape 9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583" name="Shape 9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08" name="Shape 1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87" name="Shape 9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588" name="Shape 9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92" name="Shape 9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593" name="Shape 9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97" name="Shape 9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598" name="Shape 9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02" name="Shape 9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603" name="Shape 9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07" name="Shape 9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608" name="Shape 9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12" name="Shape 9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613" name="Shape 9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17" name="Shape 9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618" name="Shape 9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22" name="Shape 9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623" name="Shape 9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27" name="Shape 9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628" name="Shape 9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32" name="Shape 9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3" name="Shape 96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34" name="Shape 96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635" name="Shape 96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13" name="Shape 1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39" name="Shape 9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0" name="Shape 96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41" name="Shape 96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642" name="Shape 96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46" name="Shape 9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7" name="Shape 96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48" name="Shape 96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649" name="Shape 96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53" name="Shape 9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4" name="Shape 96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55" name="Shape 96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656" name="Shape 96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60" name="Shape 9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1" name="Shape 96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62" name="Shape 96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663" name="Shape 9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67" name="Shape 9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668" name="Shape 9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72" name="Shape 9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673" name="Shape 9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77" name="Shape 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678" name="Shape 9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82" name="Shape 9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683" name="Shape 9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87" name="Shape 9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688" name="Shape 9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92" name="Shape 9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693" name="Shape 9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7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18" name="Shape 1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97" name="Shape 9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8" name="Shape 96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99" name="Shape 96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700" name="Shape 97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04" name="Shape 9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5" name="Shape 97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06" name="Shape 97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707" name="Shape 97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11" name="Shape 9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2" name="Shape 97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13" name="Shape 97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714" name="Shape 97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18" name="Shape 9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9" name="Shape 97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20" name="Shape 97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721" name="Shape 97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25" name="Shape 9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6" name="Shape 97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27" name="Shape 97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728" name="Shape 9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32" name="Shape 9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733" name="Shape 9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37" name="Shape 9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738" name="Shape 9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42" name="Shape 9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743" name="Shape 9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47" name="Shape 9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748" name="Shape 9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52" name="Shape 9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753" name="Shape 9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Shape 10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4" name="Shape 10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25" name="Shape 10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57" name="Shape 9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758" name="Shape 9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62" name="Shape 9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763" name="Shape 9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67" name="Shape 9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768" name="Shape 9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72" name="Shape 9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773" name="Shape 9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77" name="Shape 9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778" name="Shape 9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82" name="Shape 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783" name="Shape 9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87" name="Shape 9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788" name="Shape 9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92" name="Shape 9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793" name="Shape 9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97" name="Shape 9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798" name="Shape 9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02" name="Shape 9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803" name="Shape 9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1" name="Shape 10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32" name="Shape 10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07" name="Shape 9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808" name="Shape 9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12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813" name="Shape 9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17" name="Shape 9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818" name="Shape 9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22" name="Shape 9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823" name="Shape 9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27" name="Shape 9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828" name="Shape 9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32" name="Shape 9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9833" name="Shape 9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37" name="Shape 9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8" name="Shape 98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39" name="Shape 98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840" name="Shape 98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44" name="Shape 9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5" name="Shape 98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46" name="Shape 98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847" name="Shape 98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51" name="Shape 9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2" name="Shape 98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53" name="Shape 98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854" name="Shape 98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58" name="Shape 9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9" name="Shape 98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60" name="Shape 98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861" name="Shape 98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Shape 10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8" name="Shape 10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39" name="Shape 10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65" name="Shape 9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6" name="Shape 98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67" name="Shape 98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868" name="Shape 9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72" name="Shape 9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873" name="Shape 9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77" name="Shape 9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878" name="Shape 9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82" name="Shape 9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883" name="Shape 9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87" name="Shape 9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888" name="Shape 9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92" name="Shape 9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893" name="Shape 9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97" name="Shape 9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898" name="Shape 9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02" name="Shape 9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3" name="Shape 99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04" name="Shape 99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905" name="Shape 99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09" name="Shape 9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0" name="Shape 99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11" name="Shape 99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912" name="Shape 99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16" name="Shape 9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7" name="Shape 99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18" name="Shape 99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919" name="Shape 99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Shape 10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5" name="Shape 10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46" name="Shape 10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23" name="Shape 9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4" name="Shape 99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25" name="Shape 99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926" name="Shape 99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30" name="Shape 9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1" name="Shape 99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32" name="Shape 99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933" name="Shape 9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37" name="Shape 9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938" name="Shape 9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42" name="Shape 9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943" name="Shape 9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47" name="Shape 9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948" name="Shape 9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52" name="Shape 9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953" name="Shape 9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57" name="Shape 9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958" name="Shape 9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62" name="Shape 9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963" name="Shape 9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67" name="Shape 9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968" name="Shape 9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72" name="Shape 9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973" name="Shape 9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0" name="Shape 1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" name="Shape 10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2" name="Shape 10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53" name="Shape 1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77" name="Shape 9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978" name="Shape 9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82" name="Shape 9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9983" name="Shape 9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87" name="Shape 9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988" name="Shape 9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92" name="Shape 9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993" name="Shape 9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997" name="Shape 9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9998" name="Shape 9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02" name="Shape 10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003" name="Shape 10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07" name="Shape 10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008" name="Shape 10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12" name="Shape 10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013" name="Shape 10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17" name="Shape 10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018" name="Shape 10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22" name="Shape 10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023" name="Shape 10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7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58" name="Shape 1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27" name="Shape 10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028" name="Shape 10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32" name="Shape 10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033" name="Shape 10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37" name="Shape 10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038" name="Shape 10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42" name="Shape 10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3" name="Shape 100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44" name="Shape 100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045" name="Shape 100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49" name="Shape 10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0" name="Shape 100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51" name="Shape 100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052" name="Shape 100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56" name="Shape 10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7" name="Shape 100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58" name="Shape 100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059" name="Shape 100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63" name="Shape 10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4" name="Shape 100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65" name="Shape 100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066" name="Shape 100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70" name="Shape 10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1" name="Shape 100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072" name="Shape 100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073" name="Shape 10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77" name="Shape 10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078" name="Shape 10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82" name="Shape 10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083" name="Shape 10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63" name="Shape 1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87" name="Shape 10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088" name="Shape 10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92" name="Shape 10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093" name="Shape 10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97" name="Shape 10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098" name="Shape 10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02" name="Shape 10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103" name="Shape 10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07" name="Shape 10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8" name="Shape 101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09" name="Shape 101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110" name="Shape 10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14" name="Shape 10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5" name="Shape 101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16" name="Shape 101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117" name="Shape 10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21" name="Shape 10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2" name="Shape 101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23" name="Shape 101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124" name="Shape 10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28" name="Shape 10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9" name="Shape 101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30" name="Shape 101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131" name="Shape 10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35" name="Shape 10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6" name="Shape 101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37" name="Shape 101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138" name="Shape 10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42" name="Shape 10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143" name="Shape 10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68" name="Shape 1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47" name="Shape 10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148" name="Shape 10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52" name="Shape 10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153" name="Shape 10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57" name="Shape 10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158" name="Shape 10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62" name="Shape 10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163" name="Shape 10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67" name="Shape 10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168" name="Shape 10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72" name="Shape 10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173" name="Shape 10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77" name="Shape 10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178" name="Shape 10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82" name="Shape 10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183" name="Shape 10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87" name="Shape 10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188" name="Shape 10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92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193" name="Shape 10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2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3" name="Shape 1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97" name="Shape 10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198" name="Shape 10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02" name="Shape 10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203" name="Shape 10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07" name="Shape 10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208" name="Shape 10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12" name="Shape 10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213" name="Shape 10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17" name="Shape 10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218" name="Shape 10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22" name="Shape 10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223" name="Shape 10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27" name="Shape 10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228" name="Shape 10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32" name="Shape 10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233" name="Shape 10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37" name="Shape 10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238" name="Shape 10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42" name="Shape 10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243" name="Shape 10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7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8" name="Shape 1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47" name="Shape 10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8" name="Shape 102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49" name="Shape 102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250" name="Shape 10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54" name="Shape 10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5" name="Shape 102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56" name="Shape 102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257" name="Shape 10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61" name="Shape 10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2" name="Shape 102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63" name="Shape 102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264" name="Shape 10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68" name="Shape 10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9" name="Shape 102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70" name="Shape 102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271" name="Shape 10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75" name="Shape 10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6" name="Shape 102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277" name="Shape 102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278" name="Shape 10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82" name="Shape 10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283" name="Shape 10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87" name="Shape 10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288" name="Shape 10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92" name="Shape 10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293" name="Shape 10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97" name="Shape 10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298" name="Shape 10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02" name="Shape 10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303" name="Shape 10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83" name="Shape 1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07" name="Shape 10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308" name="Shape 10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12" name="Shape 10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3" name="Shape 103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14" name="Shape 103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315" name="Shape 103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19" name="Shape 10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0" name="Shape 103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21" name="Shape 103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322" name="Shape 103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26" name="Shape 10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7" name="Shape 103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28" name="Shape 103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329" name="Shape 103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33" name="Shape 10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4" name="Shape 103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35" name="Shape 103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336" name="Shape 103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40" name="Shape 10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1" name="Shape 103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42" name="Shape 103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343" name="Shape 10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47" name="Shape 10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348" name="Shape 10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52" name="Shape 10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353" name="Shape 10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57" name="Shape 10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358" name="Shape 10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62" name="Shape 10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363" name="Shape 10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Shape 10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9" name="Shape 10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90" name="Shape 10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67" name="Shape 10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368" name="Shape 10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72" name="Shape 10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373" name="Shape 10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77" name="Shape 10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378" name="Shape 10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82" name="Shape 10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383" name="Shape 10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87" name="Shape 10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388" name="Shape 10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92" name="Shape 10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393" name="Shape 10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97" name="Shape 10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398" name="Shape 10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02" name="Shape 10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403" name="Shape 10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07" name="Shape 10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408" name="Shape 10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12" name="Shape 10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413" name="Shape 10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4" name="Shape 1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" name="Shape 10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6" name="Shape 10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97" name="Shape 10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17" name="Shape 10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418" name="Shape 10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22" name="Shape 10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423" name="Shape 10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27" name="Shape 10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428" name="Shape 10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32" name="Shape 10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433" name="Shape 10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37" name="Shape 10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438" name="Shape 10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42" name="Shape 10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443" name="Shape 10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47" name="Shape 10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448" name="Shape 10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52" name="Shape 10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3" name="Shape 104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54" name="Shape 104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455" name="Shape 104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59" name="Shape 10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0" name="Shape 104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61" name="Shape 104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462" name="Shape 104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66" name="Shape 10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7" name="Shape 104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68" name="Shape 104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469" name="Shape 104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Shape 11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3" name="Shape 11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04" name="Shape 1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73" name="Shape 10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4" name="Shape 104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75" name="Shape 104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476" name="Shape 104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80" name="Shape 10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1" name="Shape 104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82" name="Shape 104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483" name="Shape 10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87" name="Shape 10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488" name="Shape 10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92" name="Shape 10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493" name="Shape 10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97" name="Shape 10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498" name="Shape 10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02" name="Shape 10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503" name="Shape 10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07" name="Shape 10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508" name="Shape 10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12" name="Shape 10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513" name="Shape 10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17" name="Shape 10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18" name="Shape 105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19" name="Shape 105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520" name="Shape 105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24" name="Shape 10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5" name="Shape 105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26" name="Shape 105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527" name="Shape 105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Shape 11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0" name="Shape 11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11" name="Shape 1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31" name="Shape 10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2" name="Shape 105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33" name="Shape 105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534" name="Shape 105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38" name="Shape 10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9" name="Shape 105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40" name="Shape 105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541" name="Shape 105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45" name="Shape 10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6" name="Shape 105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47" name="Shape 105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548" name="Shape 10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52" name="Shape 10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553" name="Shape 10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57" name="Shape 10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558" name="Shape 10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62" name="Shape 10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563" name="Shape 10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67" name="Shape 10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568" name="Shape 10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72" name="Shape 10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573" name="Shape 10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77" name="Shape 10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578" name="Shape 10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82" name="Shape 10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583" name="Shape 10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5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Shape 11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7" name="Shape 11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18" name="Shape 1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87" name="Shape 10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588" name="Shape 10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92" name="Shape 10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593" name="Shape 10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597" name="Shape 10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598" name="Shape 10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02" name="Shape 10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603" name="Shape 10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07" name="Shape 10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608" name="Shape 10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12" name="Shape 10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613" name="Shape 10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17" name="Shape 10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618" name="Shape 10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22" name="Shape 10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623" name="Shape 10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27" name="Shape 1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628" name="Shape 10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32" name="Shape 10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633" name="Shape 10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2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23" name="Shape 1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37" name="Shape 10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638" name="Shape 10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42" name="Shape 10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643" name="Shape 10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47" name="Shape 10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648" name="Shape 10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52" name="Shape 10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653" name="Shape 10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57" name="Shape 10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8" name="Shape 106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59" name="Shape 106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660" name="Shape 106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64" name="Shape 10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5" name="Shape 106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66" name="Shape 106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667" name="Shape 106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71" name="Shape 10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2" name="Shape 106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73" name="Shape 106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674" name="Shape 106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78" name="Shape 10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9" name="Shape 106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80" name="Shape 106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681" name="Shape 106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85" name="Shape 10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6" name="Shape 106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87" name="Shape 106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688" name="Shape 10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92" name="Shape 10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693" name="Shape 10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7" name="Shape 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28" name="Shape 1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697" name="Shape 10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698" name="Shape 10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02" name="Shape 10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03" name="Shape 10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07" name="Shape 10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08" name="Shape 10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12" name="Shape 10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13" name="Shape 10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17" name="Shape 10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18" name="Shape 10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22" name="Shape 10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3" name="Shape 107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24" name="Shape 107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725" name="Shape 107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29" name="Shape 10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0" name="Shape 107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31" name="Shape 107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732" name="Shape 107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36" name="Shape 10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37" name="Shape 107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38" name="Shape 107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739" name="Shape 107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43" name="Shape 10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4" name="Shape 107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45" name="Shape 107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746" name="Shape 107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50" name="Shape 10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1" name="Shape 107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752" name="Shape 107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753" name="Shape 10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33" name="Shape 1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57" name="Shape 10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758" name="Shape 10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62" name="Shape 10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763" name="Shape 10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67" name="Shape 10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768" name="Shape 10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72" name="Shape 10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773" name="Shape 10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77" name="Shape 10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778" name="Shape 10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82" name="Shape 10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83" name="Shape 10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87" name="Shape 10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88" name="Shape 10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92" name="Shape 10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93" name="Shape 10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97" name="Shape 10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798" name="Shape 10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02" name="Shape 10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803" name="Shape 10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7" name="Shape 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38" name="Shape 1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07" name="Shape 10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808" name="Shape 10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12" name="Shape 10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813" name="Shape 10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17" name="Shape 10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818" name="Shape 10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22" name="Shape 10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823" name="Shape 10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27" name="Shape 10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0828" name="Shape 10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32" name="Shape 10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833" name="Shape 10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37" name="Shape 10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838" name="Shape 10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42" name="Shape 10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843" name="Shape 10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47" name="Shape 10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848" name="Shape 10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52" name="Shape 10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853" name="Shape 10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2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43" name="Shape 1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57" name="Shape 10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0858" name="Shape 10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62" name="Shape 10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3" name="Shape 108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64" name="Shape 108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865" name="Shape 108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69" name="Shape 10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0" name="Shape 108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71" name="Shape 108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872" name="Shape 108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76" name="Shape 10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7" name="Shape 108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78" name="Shape 108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879" name="Shape 108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83" name="Shape 10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4" name="Shape 108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85" name="Shape 108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886" name="Shape 108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90" name="Shape 10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1" name="Shape 108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92" name="Shape 108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893" name="Shape 10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897" name="Shape 10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898" name="Shape 10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02" name="Shape 10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903" name="Shape 10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07" name="Shape 10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908" name="Shape 10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12" name="Shape 10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913" name="Shape 10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7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48" name="Shape 1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17" name="Shape 10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918" name="Shape 10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22" name="Shape 10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923" name="Shape 10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27" name="Shape 10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8" name="Shape 109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29" name="Shape 109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930" name="Shape 109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34" name="Shape 10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5" name="Shape 109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36" name="Shape 109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937" name="Shape 109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41" name="Shape 10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2" name="Shape 109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43" name="Shape 109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944" name="Shape 109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48" name="Shape 10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9" name="Shape 109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50" name="Shape 109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951" name="Shape 109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55" name="Shape 10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" name="Shape 109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57" name="Shape 109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0958" name="Shape 10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62" name="Shape 10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963" name="Shape 10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67" name="Shape 10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968" name="Shape 10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72" name="Shape 10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973" name="Shape 10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2" name="Shape 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53" name="Shape 1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77" name="Shape 10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978" name="Shape 10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82" name="Shape 10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983" name="Shape 10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87" name="Shape 10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988" name="Shape 10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92" name="Shape 10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993" name="Shape 10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97" name="Shape 10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0998" name="Shape 10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02" name="Shape 1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003" name="Shape 11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07" name="Shape 1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008" name="Shape 11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12" name="Shape 1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013" name="Shape 11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17" name="Shape 1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018" name="Shape 11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22" name="Shape 1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023" name="Shape 11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7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58" name="Shape 1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27" name="Shape 1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028" name="Shape 11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32" name="Shape 1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033" name="Shape 11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37" name="Shape 1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038" name="Shape 11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42" name="Shape 1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043" name="Shape 11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47" name="Shape 1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048" name="Shape 11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52" name="Shape 1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053" name="Shape 11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57" name="Shape 1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058" name="Shape 11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62" name="Shape 1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063" name="Shape 11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67" name="Shape 1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8" name="Shape 110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69" name="Shape 110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070" name="Shape 110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74" name="Shape 1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5" name="Shape 110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76" name="Shape 110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077" name="Shape 110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2" name="Shape 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63" name="Shape 1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81" name="Shape 1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2" name="Shape 110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83" name="Shape 110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084" name="Shape 110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88" name="Shape 1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9" name="Shape 110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90" name="Shape 110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091" name="Shape 110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95" name="Shape 1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6" name="Shape 110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097" name="Shape 110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098" name="Shape 11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02" name="Shape 1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103" name="Shape 11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07" name="Shape 1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108" name="Shape 11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12" name="Shape 1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113" name="Shape 11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17" name="Shape 1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118" name="Shape 11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22" name="Shape 1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123" name="Shape 11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27" name="Shape 1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128" name="Shape 11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32" name="Shape 1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3" name="Shape 111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34" name="Shape 111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135" name="Shape 11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68" name="Shape 1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39" name="Shape 1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0" name="Shape 111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41" name="Shape 111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142" name="Shape 11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46" name="Shape 1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7" name="Shape 111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48" name="Shape 111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149" name="Shape 11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53" name="Shape 1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4" name="Shape 111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55" name="Shape 111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156" name="Shape 11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60" name="Shape 1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" name="Shape 111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162" name="Shape 111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163" name="Shape 11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67" name="Shape 1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168" name="Shape 11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72" name="Shape 1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173" name="Shape 11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77" name="Shape 1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178" name="Shape 11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82" name="Shape 1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183" name="Shape 11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87" name="Shape 1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188" name="Shape 11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92" name="Shape 1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193" name="Shape 11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2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73" name="Shape 1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197" name="Shape 1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198" name="Shape 11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02" name="Shape 1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203" name="Shape 11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07" name="Shape 1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208" name="Shape 11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12" name="Shape 1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213" name="Shape 11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17" name="Shape 1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218" name="Shape 11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22" name="Shape 1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223" name="Shape 11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27" name="Shape 1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228" name="Shape 11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32" name="Shape 1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233" name="Shape 11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37" name="Shape 1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238" name="Shape 11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42" name="Shape 1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243" name="Shape 11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7" name="Shape 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78" name="Shape 1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47" name="Shape 1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248" name="Shape 11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52" name="Shape 1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253" name="Shape 11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57" name="Shape 1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258" name="Shape 11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62" name="Shape 1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263" name="Shape 11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67" name="Shape 1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268" name="Shape 11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72" name="Shape 1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3" name="Shape 112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74" name="Shape 112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275" name="Shape 112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79" name="Shape 11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0" name="Shape 112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81" name="Shape 112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282" name="Shape 112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86" name="Shape 1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87" name="Shape 112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88" name="Shape 112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289" name="Shape 112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93" name="Shape 1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4" name="Shape 112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95" name="Shape 112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296" name="Shape 112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00" name="Shape 1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1" name="Shape 113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02" name="Shape 113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303" name="Shape 11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2" name="Shape 1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83" name="Shape 1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07" name="Shape 1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308" name="Shape 11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12" name="Shape 1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313" name="Shape 11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17" name="Shape 1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318" name="Shape 11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22" name="Shape 1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323" name="Shape 11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27" name="Shape 1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328" name="Shape 11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32" name="Shape 1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333" name="Shape 11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37" name="Shape 1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8" name="Shape 113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39" name="Shape 113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340" name="Shape 113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44" name="Shape 1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5" name="Shape 113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46" name="Shape 113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347" name="Shape 113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51" name="Shape 11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2" name="Shape 113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53" name="Shape 113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354" name="Shape 113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58" name="Shape 1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9" name="Shape 113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60" name="Shape 113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361" name="Shape 113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7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88" name="Shape 1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65" name="Shape 1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" name="Shape 113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67" name="Shape 113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368" name="Shape 11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72" name="Shape 1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373" name="Shape 11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77" name="Shape 1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378" name="Shape 11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82" name="Shape 1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383" name="Shape 11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87" name="Shape 1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388" name="Shape 11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92" name="Shape 1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393" name="Shape 11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97" name="Shape 1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398" name="Shape 11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02" name="Shape 1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403" name="Shape 11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07" name="Shape 1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408" name="Shape 11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12" name="Shape 1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413" name="Shape 11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2" name="Shape 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93" name="Shape 1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17" name="Shape 1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418" name="Shape 11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22" name="Shape 1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423" name="Shape 11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27" name="Shape 1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428" name="Shape 11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32" name="Shape 1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433" name="Shape 11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37" name="Shape 1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438" name="Shape 11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42" name="Shape 1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443" name="Shape 11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47" name="Shape 1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448" name="Shape 11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52" name="Shape 1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453" name="Shape 11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57" name="Shape 1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458" name="Shape 11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62" name="Shape 1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463" name="Shape 11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7" name="Shape 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98" name="Shape 1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67" name="Shape 1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468" name="Shape 11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72" name="Shape 1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473" name="Shape 11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77" name="Shape 1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8" name="Shape 114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79" name="Shape 114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480" name="Shape 114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84" name="Shape 1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5" name="Shape 114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86" name="Shape 114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487" name="Shape 114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91" name="Shape 1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2" name="Shape 114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93" name="Shape 114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494" name="Shape 114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98" name="Shape 1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9" name="Shape 114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00" name="Shape 115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501" name="Shape 115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05" name="Shape 1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06" name="Shape 115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07" name="Shape 115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508" name="Shape 11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12" name="Shape 1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513" name="Shape 11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17" name="Shape 1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518" name="Shape 11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22" name="Shape 1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523" name="Shape 11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2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03" name="Shape 1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27" name="Shape 1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528" name="Shape 11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32" name="Shape 1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533" name="Shape 11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37" name="Shape 1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538" name="Shape 11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42" name="Shape 1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3" name="Shape 115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44" name="Shape 115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545" name="Shape 11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49" name="Shape 11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0" name="Shape 115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51" name="Shape 115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552" name="Shape 115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56" name="Shape 11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7" name="Shape 115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58" name="Shape 115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559" name="Shape 115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63" name="Shape 11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64" name="Shape 115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65" name="Shape 115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566" name="Shape 115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70" name="Shape 1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" name="Shape 115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72" name="Shape 115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573" name="Shape 11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77" name="Shape 1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578" name="Shape 11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82" name="Shape 1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583" name="Shape 11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7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08" name="Shape 1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87" name="Shape 1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588" name="Shape 11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92" name="Shape 1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593" name="Shape 11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97" name="Shape 1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598" name="Shape 11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02" name="Shape 1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603" name="Shape 11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07" name="Shape 1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608" name="Shape 11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12" name="Shape 1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613" name="Shape 11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17" name="Shape 1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618" name="Shape 11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22" name="Shape 1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623" name="Shape 11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27" name="Shape 1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628" name="Shape 11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32" name="Shape 1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633" name="Shape 11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2" name="Shape 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13" name="Shape 1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37" name="Shape 1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638" name="Shape 11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42" name="Shape 1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643" name="Shape 11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47" name="Shape 1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648" name="Shape 11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52" name="Shape 1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653" name="Shape 11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57" name="Shape 1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658" name="Shape 11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62" name="Shape 1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663" name="Shape 11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67" name="Shape 1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668" name="Shape 11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72" name="Shape 1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673" name="Shape 11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77" name="Shape 1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678" name="Shape 11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82" name="Shape 1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3" name="Shape 116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84" name="Shape 116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685" name="Shape 116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18" name="Shape 1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89" name="Shape 1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0" name="Shape 116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91" name="Shape 116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692" name="Shape 116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96" name="Shape 1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7" name="Shape 116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98" name="Shape 116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699" name="Shape 116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03" name="Shape 11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04" name="Shape 117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05" name="Shape 117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706" name="Shape 117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10" name="Shape 1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1" name="Shape 117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12" name="Shape 117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713" name="Shape 11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17" name="Shape 1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718" name="Shape 11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22" name="Shape 1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723" name="Shape 11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27" name="Shape 1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728" name="Shape 11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32" name="Shape 1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733" name="Shape 11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37" name="Shape 1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738" name="Shape 11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42" name="Shape 1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743" name="Shape 11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23" name="Shape 1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47" name="Shape 1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8" name="Shape 117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49" name="Shape 117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750" name="Shape 117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54" name="Shape 11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5" name="Shape 117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56" name="Shape 117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757" name="Shape 117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61" name="Shape 1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2" name="Shape 117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63" name="Shape 117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764" name="Shape 117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68" name="Shape 11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9" name="Shape 117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70" name="Shape 117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771" name="Shape 117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75" name="Shape 1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" name="Shape 117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77" name="Shape 117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778" name="Shape 11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82" name="Shape 1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783" name="Shape 11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87" name="Shape 1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788" name="Shape 11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92" name="Shape 1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793" name="Shape 11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97" name="Shape 1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798" name="Shape 11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02" name="Shape 1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803" name="Shape 11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Shape 12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9" name="Shape 12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0" name="Shape 1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07" name="Shape 1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808" name="Shape 11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12" name="Shape 1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813" name="Shape 11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17" name="Shape 1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818" name="Shape 11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22" name="Shape 1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823" name="Shape 11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27" name="Shape 1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828" name="Shape 11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32" name="Shape 1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833" name="Shape 11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37" name="Shape 1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838" name="Shape 11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42" name="Shape 1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843" name="Shape 11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47" name="Shape 1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848" name="Shape 11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52" name="Shape 1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1853" name="Shape 11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4" name="Shape 1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5" name="Shape 12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6" name="Shape 12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7" name="Shape 1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57" name="Shape 1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858" name="Shape 11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62" name="Shape 1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863" name="Shape 11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67" name="Shape 1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868" name="Shape 11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72" name="Shape 1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873" name="Shape 11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77" name="Shape 1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878" name="Shape 11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82" name="Shape 1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1883" name="Shape 11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87" name="Shape 1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8" name="Shape 118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89" name="Shape 118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890" name="Shape 118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894" name="Shape 1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95" name="Shape 118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96" name="Shape 118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897" name="Shape 118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01" name="Shape 1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2" name="Shape 119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03" name="Shape 119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904" name="Shape 119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08" name="Shape 11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9" name="Shape 119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10" name="Shape 119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911" name="Shape 119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1" name="Shape 1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2" name="Shape 12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43" name="Shape 12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44" name="Shape 1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15" name="Shape 1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16" name="Shape 119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17" name="Shape 119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918" name="Shape 11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22" name="Shape 1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923" name="Shape 11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27" name="Shape 1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928" name="Shape 11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32" name="Shape 1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933" name="Shape 11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37" name="Shape 1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938" name="Shape 11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42" name="Shape 1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943" name="Shape 11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47" name="Shape 1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1948" name="Shape 11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52" name="Shape 1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3" name="Shape 119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54" name="Shape 119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955" name="Shape 119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59" name="Shape 1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0" name="Shape 119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61" name="Shape 119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962" name="Shape 119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66" name="Shape 1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7" name="Shape 119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68" name="Shape 119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969" name="Shape 119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8" name="Shape 1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" name="Shape 12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0" name="Shape 12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1" name="Shape 1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73" name="Shape 11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4" name="Shape 119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75" name="Shape 119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976" name="Shape 119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80" name="Shape 11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" name="Shape 119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82" name="Shape 119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1983" name="Shape 11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87" name="Shape 1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988" name="Shape 11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92" name="Shape 1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993" name="Shape 11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97" name="Shape 1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998" name="Shape 11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02" name="Shape 1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003" name="Shape 12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07" name="Shape 1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008" name="Shape 12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12" name="Shape 1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013" name="Shape 12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17" name="Shape 1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018" name="Shape 12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22" name="Shape 1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023" name="Shape 12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5" name="Shape 1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" name="Shape 12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7" name="Shape 12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8" name="Shape 1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27" name="Shape 1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028" name="Shape 12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32" name="Shape 1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033" name="Shape 12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37" name="Shape 1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038" name="Shape 12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42" name="Shape 1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043" name="Shape 12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47" name="Shape 1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048" name="Shape 12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52" name="Shape 1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053" name="Shape 12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57" name="Shape 1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058" name="Shape 12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62" name="Shape 1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063" name="Shape 12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67" name="Shape 1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068" name="Shape 12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72" name="Shape 1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073" name="Shape 12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2" name="Shape 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63" name="Shape 1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77" name="Shape 1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078" name="Shape 12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82" name="Shape 1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083" name="Shape 12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87" name="Shape 1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088" name="Shape 12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92" name="Shape 1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93" name="Shape 120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94" name="Shape 120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095" name="Shape 120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099" name="Shape 1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0" name="Shape 121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01" name="Shape 121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102" name="Shape 12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06" name="Shape 12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7" name="Shape 121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08" name="Shape 121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109" name="Shape 12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13" name="Shape 12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4" name="Shape 121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15" name="Shape 121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116" name="Shape 12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20" name="Shape 1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1" name="Shape 121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22" name="Shape 121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123" name="Shape 12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27" name="Shape 1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128" name="Shape 12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32" name="Shape 1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133" name="Shape 12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7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68" name="Shape 1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37" name="Shape 1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138" name="Shape 12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42" name="Shape 1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143" name="Shape 12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47" name="Shape 1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148" name="Shape 12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52" name="Shape 1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153" name="Shape 12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57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Shape 121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59" name="Shape 121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160" name="Shape 12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64" name="Shape 12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5" name="Shape 121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66" name="Shape 121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167" name="Shape 12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71" name="Shape 12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2" name="Shape 121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73" name="Shape 121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174" name="Shape 12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78" name="Shape 12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9" name="Shape 121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80" name="Shape 121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181" name="Shape 12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85" name="Shape 12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6" name="Shape 121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87" name="Shape 121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188" name="Shape 12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92" name="Shape 1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193" name="Shape 12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73" name="Shape 1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97" name="Shape 1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198" name="Shape 12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02" name="Shape 1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203" name="Shape 12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07" name="Shape 1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208" name="Shape 12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12" name="Shape 1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213" name="Shape 12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17" name="Shape 1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218" name="Shape 12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22" name="Shape 1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223" name="Shape 12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27" name="Shape 1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228" name="Shape 12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32" name="Shape 1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233" name="Shape 12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37" name="Shape 1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238" name="Shape 12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42" name="Shape 1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243" name="Shape 12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7" name="Shape 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78" name="Shape 1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47" name="Shape 1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248" name="Shape 12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52" name="Shape 1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253" name="Shape 12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57" name="Shape 1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258" name="Shape 12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62" name="Shape 1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263" name="Shape 12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67" name="Shape 1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268" name="Shape 12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72" name="Shape 1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273" name="Shape 12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77" name="Shape 1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278" name="Shape 12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82" name="Shape 1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283" name="Shape 12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87" name="Shape 1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288" name="Shape 12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92" name="Shape 12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293" name="Shape 12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83" name="Shape 1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97" name="Shape 1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8" name="Shape 122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299" name="Shape 122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00" name="Shape 123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04" name="Shape 12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5" name="Shape 123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06" name="Shape 123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07" name="Shape 123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11" name="Shape 12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2" name="Shape 123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13" name="Shape 123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14" name="Shape 123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18" name="Shape 1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9" name="Shape 123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20" name="Shape 123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21" name="Shape 123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25" name="Shape 1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6" name="Shape 123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27" name="Shape 123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28" name="Shape 12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32" name="Shape 1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333" name="Shape 12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37" name="Shape 1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338" name="Shape 12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42" name="Shape 1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343" name="Shape 12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47" name="Shape 1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348" name="Shape 12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52" name="Shape 1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353" name="Shape 12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7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88" name="Shape 1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57" name="Shape 1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358" name="Shape 12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62" name="Shape 1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3" name="Shape 123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64" name="Shape 123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65" name="Shape 123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69" name="Shape 1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0" name="Shape 123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71" name="Shape 123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72" name="Shape 123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76" name="Shape 12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7" name="Shape 123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78" name="Shape 123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79" name="Shape 123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83" name="Shape 1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84" name="Shape 123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85" name="Shape 123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86" name="Shape 123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90" name="Shape 12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1" name="Shape 123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392" name="Shape 123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393" name="Shape 12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97" name="Shape 1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398" name="Shape 12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02" name="Shape 12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403" name="Shape 12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07" name="Shape 1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408" name="Shape 12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12" name="Shape 1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413" name="Shape 12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2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Shape 12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4" name="Shape 12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95" name="Shape 1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17" name="Shape 12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418" name="Shape 12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22" name="Shape 12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423" name="Shape 12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27" name="Shape 1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428" name="Shape 12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32" name="Shape 1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433" name="Shape 12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37" name="Shape 1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438" name="Shape 12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42" name="Shape 1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443" name="Shape 12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47" name="Shape 1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448" name="Shape 12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52" name="Shape 1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453" name="Shape 12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57" name="Shape 1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458" name="Shape 12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62" name="Shape 1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463" name="Shape 12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9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Shape 13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1" name="Shape 13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02" name="Shape 1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67" name="Shape 12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468" name="Shape 12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72" name="Shape 1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473" name="Shape 12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77" name="Shape 1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478" name="Shape 12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82" name="Shape 1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483" name="Shape 12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87" name="Shape 1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488" name="Shape 12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92" name="Shape 12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493" name="Shape 12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497" name="Shape 1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498" name="Shape 12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02" name="Shape 1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3" name="Shape 125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04" name="Shape 125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05" name="Shape 125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09" name="Shape 1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0" name="Shape 125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11" name="Shape 125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12" name="Shape 125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16" name="Shape 12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7" name="Shape 125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18" name="Shape 125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19" name="Shape 125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6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Shape 13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8" name="Shape 13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09" name="Shape 1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23" name="Shape 12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4" name="Shape 125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25" name="Shape 125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26" name="Shape 125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30" name="Shape 12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31" name="Shape 125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32" name="Shape 125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33" name="Shape 12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37" name="Shape 12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538" name="Shape 12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42" name="Shape 1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543" name="Shape 12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47" name="Shape 1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548" name="Shape 12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52" name="Shape 12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553" name="Shape 12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57" name="Shape 1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558" name="Shape 12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62" name="Shape 12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563" name="Shape 12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67" name="Shape 1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68" name="Shape 125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69" name="Shape 125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70" name="Shape 125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74" name="Shape 12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5" name="Shape 125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76" name="Shape 125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77" name="Shape 125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Shape 13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5" name="Shape 13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16" name="Shape 1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81" name="Shape 12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2" name="Shape 125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83" name="Shape 125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84" name="Shape 125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88" name="Shape 12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9" name="Shape 125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90" name="Shape 125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91" name="Shape 125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595" name="Shape 12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6" name="Shape 125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597" name="Shape 125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598" name="Shape 12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02" name="Shape 12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603" name="Shape 12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07" name="Shape 12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608" name="Shape 12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12" name="Shape 12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613" name="Shape 12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17" name="Shape 12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618" name="Shape 12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22" name="Shape 1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623" name="Shape 12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27" name="Shape 12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628" name="Shape 12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32" name="Shape 1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633" name="Shape 12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Shape 13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2" name="Shape 13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23" name="Shape 1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37" name="Shape 1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638" name="Shape 12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42" name="Shape 1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643" name="Shape 12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47" name="Shape 1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648" name="Shape 12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52" name="Shape 1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653" name="Shape 12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57" name="Shape 1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658" name="Shape 12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62" name="Shape 1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663" name="Shape 12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67" name="Shape 12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668" name="Shape 12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72" name="Shape 12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673" name="Shape 12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77" name="Shape 1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678" name="Shape 12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82" name="Shape 1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683" name="Shape 12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28" name="Shape 1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87" name="Shape 12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688" name="Shape 12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92" name="Shape 12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693" name="Shape 12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97" name="Shape 1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698" name="Shape 12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02" name="Shape 12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703" name="Shape 12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07" name="Shape 1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8" name="Shape 127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09" name="Shape 127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710" name="Shape 127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14" name="Shape 12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5" name="Shape 127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16" name="Shape 127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717" name="Shape 127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21" name="Shape 12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2" name="Shape 127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23" name="Shape 127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724" name="Shape 127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28" name="Shape 12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9" name="Shape 127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30" name="Shape 127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731" name="Shape 127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35" name="Shape 12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6" name="Shape 127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37" name="Shape 127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738" name="Shape 12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42" name="Shape 12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743" name="Shape 12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33" name="Shape 1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47" name="Shape 12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748" name="Shape 12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52" name="Shape 12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753" name="Shape 12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57" name="Shape 1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758" name="Shape 12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62" name="Shape 1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763" name="Shape 12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67" name="Shape 1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768" name="Shape 12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72" name="Shape 1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73" name="Shape 127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74" name="Shape 127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775" name="Shape 127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79" name="Shape 12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0" name="Shape 127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81" name="Shape 127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782" name="Shape 127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86" name="Shape 12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87" name="Shape 127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88" name="Shape 127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789" name="Shape 127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93" name="Shape 12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4" name="Shape 127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95" name="Shape 127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796" name="Shape 127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00" name="Shape 12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1" name="Shape 128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02" name="Shape 128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803" name="Shape 12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3" name="Shape 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38" name="Shape 1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07" name="Shape 12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808" name="Shape 12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12" name="Shape 12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813" name="Shape 12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17" name="Shape 12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818" name="Shape 12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22" name="Shape 12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823" name="Shape 12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27" name="Shape 12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2828" name="Shape 12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32" name="Shape 1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833" name="Shape 12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37" name="Shape 1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838" name="Shape 12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42" name="Shape 1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843" name="Shape 12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848" name="Shape 12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52" name="Shape 1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853" name="Shape 12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2" name="Shape 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43" name="Shape 1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57" name="Shape 12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858" name="Shape 12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62" name="Shape 1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863" name="Shape 12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67" name="Shape 1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868" name="Shape 12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72" name="Shape 1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873" name="Shape 12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77" name="Shape 1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2878" name="Shape 12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82" name="Shape 1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883" name="Shape 12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87" name="Shape 1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888" name="Shape 12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92" name="Shape 1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893" name="Shape 12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97" name="Shape 1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898" name="Shape 12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02" name="Shape 1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903" name="Shape 12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7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48" name="Shape 1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07" name="Shape 12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2908" name="Shape 12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12" name="Shape 1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3" name="Shape 129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14" name="Shape 129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915" name="Shape 129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19" name="Shape 12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0" name="Shape 129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21" name="Shape 129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922" name="Shape 129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26" name="Shape 12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7" name="Shape 129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28" name="Shape 129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929" name="Shape 129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33" name="Shape 12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4" name="Shape 129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35" name="Shape 129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936" name="Shape 129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40" name="Shape 12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1" name="Shape 129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42" name="Shape 129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943" name="Shape 12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47" name="Shape 12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948" name="Shape 12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52" name="Shape 1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953" name="Shape 12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57" name="Shape 12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958" name="Shape 12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62" name="Shape 12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963" name="Shape 12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2" name="Shape 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53" name="Shape 1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67" name="Shape 12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968" name="Shape 12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72" name="Shape 12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2973" name="Shape 12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77" name="Shape 12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8" name="Shape 129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79" name="Shape 129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980" name="Shape 129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84" name="Shape 1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5" name="Shape 129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86" name="Shape 129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987" name="Shape 129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91" name="Shape 12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2" name="Shape 129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93" name="Shape 129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2994" name="Shape 129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98" name="Shape 12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9" name="Shape 129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00" name="Shape 130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001" name="Shape 130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05" name="Shape 13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6" name="Shape 130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07" name="Shape 130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008" name="Shape 13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12" name="Shape 1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013" name="Shape 13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17" name="Shape 1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018" name="Shape 13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22" name="Shape 13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023" name="Shape 13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58" name="Shape 1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27" name="Shape 1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028" name="Shape 13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32" name="Shape 1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033" name="Shape 13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37" name="Shape 13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038" name="Shape 13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42" name="Shape 1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043" name="Shape 13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47" name="Shape 13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048" name="Shape 13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52" name="Shape 13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053" name="Shape 13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57" name="Shape 1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058" name="Shape 13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62" name="Shape 1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063" name="Shape 13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67" name="Shape 13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068" name="Shape 13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72" name="Shape 13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073" name="Shape 13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63" name="Shape 1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77" name="Shape 13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078" name="Shape 13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82" name="Shape 1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083" name="Shape 13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87" name="Shape 1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088" name="Shape 13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92" name="Shape 13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093" name="Shape 13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097" name="Shape 1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098" name="Shape 13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02" name="Shape 1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103" name="Shape 13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07" name="Shape 13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108" name="Shape 13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12" name="Shape 1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113" name="Shape 13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17" name="Shape 13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8" name="Shape 131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19" name="Shape 131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120" name="Shape 13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24" name="Shape 13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5" name="Shape 131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26" name="Shape 131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127" name="Shape 13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68" name="Shape 1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31" name="Shape 13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2" name="Shape 131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33" name="Shape 131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134" name="Shape 13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38" name="Shape 13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9" name="Shape 131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40" name="Shape 131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141" name="Shape 13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45" name="Shape 13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6" name="Shape 131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47" name="Shape 131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148" name="Shape 13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52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153" name="Shape 13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57" name="Shape 13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158" name="Shape 13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62" name="Shape 13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163" name="Shape 13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67" name="Shape 13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168" name="Shape 13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72" name="Shape 13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173" name="Shape 13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77" name="Shape 1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178" name="Shape 13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82" name="Shape 13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3" name="Shape 131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84" name="Shape 131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185" name="Shape 13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2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73" name="Shape 1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89" name="Shape 13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0" name="Shape 131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91" name="Shape 131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192" name="Shape 13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196" name="Shape 13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7" name="Shape 131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98" name="Shape 131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199" name="Shape 13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03" name="Shape 13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4" name="Shape 132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05" name="Shape 132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206" name="Shape 13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10" name="Shape 13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1" name="Shape 132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12" name="Shape 132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213" name="Shape 13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17" name="Shape 1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218" name="Shape 13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22" name="Shape 1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223" name="Shape 13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27" name="Shape 1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228" name="Shape 13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32" name="Shape 13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233" name="Shape 13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37" name="Shape 1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238" name="Shape 13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42" name="Shape 13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243" name="Shape 13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78" name="Shape 1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47" name="Shape 1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248" name="Shape 13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52" name="Shape 13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253" name="Shape 13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57" name="Shape 1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258" name="Shape 13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62" name="Shape 13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263" name="Shape 13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67" name="Shape 13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268" name="Shape 13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72" name="Shape 1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273" name="Shape 13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77" name="Shape 13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278" name="Shape 13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82" name="Shape 1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283" name="Shape 13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87" name="Shape 13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288" name="Shape 13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92" name="Shape 1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293" name="Shape 13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2" name="Shape 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83" name="Shape 1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97" name="Shape 13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298" name="Shape 13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02" name="Shape 13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303" name="Shape 13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07" name="Shape 13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308" name="Shape 13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12" name="Shape 13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313" name="Shape 13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17" name="Shape 13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318" name="Shape 13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22" name="Shape 1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3" name="Shape 133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24" name="Shape 133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325" name="Shape 133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29" name="Shape 13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0" name="Shape 133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31" name="Shape 133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332" name="Shape 133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36" name="Shape 13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7" name="Shape 133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38" name="Shape 133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339" name="Shape 133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43" name="Shape 13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4" name="Shape 133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45" name="Shape 133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346" name="Shape 133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50" name="Shape 1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1" name="Shape 133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52" name="Shape 133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353" name="Shape 13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7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88" name="Shape 1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57" name="Shape 1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358" name="Shape 13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62" name="Shape 13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363" name="Shape 13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67" name="Shape 1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368" name="Shape 13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72" name="Shape 13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373" name="Shape 13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77" name="Shape 13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378" name="Shape 13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82" name="Shape 13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383" name="Shape 13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87" name="Shape 1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8" name="Shape 133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89" name="Shape 133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390" name="Shape 133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394" name="Shape 13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95" name="Shape 133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96" name="Shape 133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397" name="Shape 133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01" name="Shape 13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2" name="Shape 134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03" name="Shape 134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404" name="Shape 134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08" name="Shape 13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09" name="Shape 134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10" name="Shape 134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411" name="Shape 134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2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93" name="Shape 1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15" name="Shape 13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6" name="Shape 134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17" name="Shape 134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418" name="Shape 13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22" name="Shape 13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423" name="Shape 13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27" name="Shape 1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428" name="Shape 13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32" name="Shape 13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433" name="Shape 13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37" name="Shape 13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438" name="Shape 13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42" name="Shape 1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443" name="Shape 13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47" name="Shape 1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448" name="Shape 13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52" name="Shape 13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453" name="Shape 13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57" name="Shape 1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458" name="Shape 13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62" name="Shape 13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463" name="Shape 13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98" name="Shape 1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67" name="Shape 13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468" name="Shape 13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72" name="Shape 1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473" name="Shape 13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77" name="Shape 1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478" name="Shape 13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82" name="Shape 1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483" name="Shape 13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87" name="Shape 1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488" name="Shape 13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92" name="Shape 13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493" name="Shape 13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97" name="Shape 1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498" name="Shape 13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02" name="Shape 13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503" name="Shape 13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07" name="Shape 13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508" name="Shape 13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12" name="Shape 1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513" name="Shape 13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2" name="Shape 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03" name="Shape 1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17" name="Shape 1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518" name="Shape 13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22" name="Shape 13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523" name="Shape 13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27" name="Shape 13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28" name="Shape 135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29" name="Shape 135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530" name="Shape 135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34" name="Shape 13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35" name="Shape 135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36" name="Shape 135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537" name="Shape 135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41" name="Shape 13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2" name="Shape 135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43" name="Shape 135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544" name="Shape 135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48" name="Shape 13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9" name="Shape 135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50" name="Shape 135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551" name="Shape 135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55" name="Shape 13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6" name="Shape 135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57" name="Shape 135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558" name="Shape 13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62" name="Shape 13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563" name="Shape 13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67" name="Shape 1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568" name="Shape 13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72" name="Shape 1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573" name="Shape 13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7" name="Shape 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08" name="Shape 1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77" name="Shape 13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578" name="Shape 13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82" name="Shape 1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583" name="Shape 13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87" name="Shape 13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588" name="Shape 13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92" name="Shape 13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3" name="Shape 135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94" name="Shape 135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595" name="Shape 135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99" name="Shape 1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0" name="Shape 136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01" name="Shape 136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602" name="Shape 136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06" name="Shape 13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7" name="Shape 136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08" name="Shape 136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609" name="Shape 136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13" name="Shape 13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4" name="Shape 136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15" name="Shape 136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616" name="Shape 136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20" name="Shape 13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1" name="Shape 136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22" name="Shape 136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623" name="Shape 13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27" name="Shape 13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628" name="Shape 13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32" name="Shape 13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633" name="Shape 13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13" name="Shape 1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37" name="Shape 13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638" name="Shape 13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42" name="Shape 13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643" name="Shape 13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47" name="Shape 13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648" name="Shape 13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52" name="Shape 13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653" name="Shape 13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57" name="Shape 13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658" name="Shape 13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62" name="Shape 13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663" name="Shape 13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67" name="Shape 13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668" name="Shape 13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72" name="Shape 13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673" name="Shape 13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77" name="Shape 13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678" name="Shape 13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82" name="Shape 13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683" name="Shape 13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7" name="Shape 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18" name="Shape 1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87" name="Shape 13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688" name="Shape 13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92" name="Shape 13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693" name="Shape 13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97" name="Shape 13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698" name="Shape 13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02" name="Shape 13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703" name="Shape 13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07" name="Shape 13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708" name="Shape 13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12" name="Shape 13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713" name="Shape 13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17" name="Shape 13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718" name="Shape 13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22" name="Shape 13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723" name="Shape 13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27" name="Shape 13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728" name="Shape 13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32" name="Shape 13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3" name="Shape 137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34" name="Shape 137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735" name="Shape 137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2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23" name="Shape 1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39" name="Shape 13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0" name="Shape 137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41" name="Shape 137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742" name="Shape 137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46" name="Shape 13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7" name="Shape 137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48" name="Shape 137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749" name="Shape 137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53" name="Shape 13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4" name="Shape 137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55" name="Shape 137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756" name="Shape 137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60" name="Shape 13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1" name="Shape 137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62" name="Shape 137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763" name="Shape 13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67" name="Shape 13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768" name="Shape 13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72" name="Shape 1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773" name="Shape 13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77" name="Shape 1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778" name="Shape 13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82" name="Shape 13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783" name="Shape 13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87" name="Shape 13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788" name="Shape 13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92" name="Shape 1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793" name="Shape 13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7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28" name="Shape 1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97" name="Shape 1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98" name="Shape 137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99" name="Shape 137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800" name="Shape 138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04" name="Shape 13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05" name="Shape 138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06" name="Shape 138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807" name="Shape 138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11" name="Shape 13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2" name="Shape 138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13" name="Shape 138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814" name="Shape 138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18" name="Shape 13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19" name="Shape 138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20" name="Shape 138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821" name="Shape 138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25" name="Shape 13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6" name="Shape 138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27" name="Shape 138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828" name="Shape 13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32" name="Shape 1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833" name="Shape 13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37" name="Shape 1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838" name="Shape 13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42" name="Shape 1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843" name="Shape 13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47" name="Shape 13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848" name="Shape 13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52" name="Shape 13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3853" name="Shape 13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2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Shape 14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4" name="Shape 14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35" name="Shape 14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57" name="Shape 13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858" name="Shape 13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62" name="Shape 13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863" name="Shape 13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67" name="Shape 13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868" name="Shape 13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72" name="Shape 13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873" name="Shape 13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77" name="Shape 13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878" name="Shape 13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82" name="Shape 13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883" name="Shape 13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87" name="Shape 13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888" name="Shape 13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92" name="Shape 1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893" name="Shape 13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97" name="Shape 13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898" name="Shape 13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02" name="Shape 13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3903" name="Shape 13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3" name="Shape 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9" name="Shape 1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0" name="Shape 14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1" name="Shape 14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42" name="Shape 14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07" name="Shape 13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908" name="Shape 13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12" name="Shape 13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913" name="Shape 13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17" name="Shape 1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918" name="Shape 13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22" name="Shape 13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923" name="Shape 13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27" name="Shape 1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928" name="Shape 13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32" name="Shape 13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3933" name="Shape 13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37" name="Shape 13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8" name="Shape 139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39" name="Shape 139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940" name="Shape 139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44" name="Shape 13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5" name="Shape 139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46" name="Shape 139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947" name="Shape 139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51" name="Shape 13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2" name="Shape 139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53" name="Shape 139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954" name="Shape 139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58" name="Shape 13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9" name="Shape 139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60" name="Shape 139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961" name="Shape 139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6" name="Shape 1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7" name="Shape 14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8" name="Shape 14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49" name="Shape 14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65" name="Shape 13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66" name="Shape 139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67" name="Shape 139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3968" name="Shape 13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72" name="Shape 13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973" name="Shape 13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77" name="Shape 13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978" name="Shape 13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82" name="Shape 13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983" name="Shape 13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87" name="Shape 13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988" name="Shape 13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92" name="Shape 13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993" name="Shape 13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997" name="Shape 13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3998" name="Shape 13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02" name="Shape 14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03" name="Shape 140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04" name="Shape 140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005" name="Shape 140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09" name="Shape 14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0" name="Shape 140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11" name="Shape 140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012" name="Shape 140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16" name="Shape 14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7" name="Shape 140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18" name="Shape 140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019" name="Shape 140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Shape 14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5" name="Shape 14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56" name="Shape 14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23" name="Shape 14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4" name="Shape 140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25" name="Shape 140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026" name="Shape 140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30" name="Shape 14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31" name="Shape 140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032" name="Shape 140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033" name="Shape 14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37" name="Shape 1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038" name="Shape 14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42" name="Shape 1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043" name="Shape 14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47" name="Shape 14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048" name="Shape 14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52" name="Shape 14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053" name="Shape 14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57" name="Shape 14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058" name="Shape 14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62" name="Shape 14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063" name="Shape 14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67" name="Shape 1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068" name="Shape 14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72" name="Shape 14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073" name="Shape 14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Shape 14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2" name="Shape 14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63" name="Shape 1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77" name="Shape 14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078" name="Shape 14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82" name="Shape 1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083" name="Shape 14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87" name="Shape 14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088" name="Shape 14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92" name="Shape 14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093" name="Shape 14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97" name="Shape 1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098" name="Shape 14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02" name="Shape 1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103" name="Shape 14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07" name="Shape 14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108" name="Shape 14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12" name="Shape 1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113" name="Shape 14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17" name="Shape 14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118" name="Shape 14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22" name="Shape 14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123" name="Shape 14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68" name="Shape 1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27" name="Shape 14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128" name="Shape 14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32" name="Shape 14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133" name="Shape 14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37" name="Shape 14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138" name="Shape 14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42" name="Shape 1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43" name="Shape 141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44" name="Shape 141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145" name="Shape 14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49" name="Shape 14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0" name="Shape 141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51" name="Shape 141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152" name="Shape 14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56" name="Shape 14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7" name="Shape 141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58" name="Shape 141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159" name="Shape 14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63" name="Shape 14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4" name="Shape 141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65" name="Shape 141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166" name="Shape 14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70" name="Shape 14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1" name="Shape 141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72" name="Shape 141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173" name="Shape 14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77" name="Shape 14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178" name="Shape 14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82" name="Shape 14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183" name="Shape 14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2" name="Shape 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73" name="Shape 1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87" name="Shape 14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188" name="Shape 14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92" name="Shape 14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193" name="Shape 14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97" name="Shape 14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198" name="Shape 14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02" name="Shape 1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203" name="Shape 14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07" name="Shape 14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8" name="Shape 142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09" name="Shape 142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210" name="Shape 14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14" name="Shape 14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5" name="Shape 142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16" name="Shape 142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217" name="Shape 14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21" name="Shape 14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2" name="Shape 142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23" name="Shape 142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224" name="Shape 142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28" name="Shape 14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29" name="Shape 142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30" name="Shape 142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231" name="Shape 14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35" name="Shape 14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6" name="Shape 142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37" name="Shape 142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238" name="Shape 14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42" name="Shape 14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243" name="Shape 14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7" name="Shape 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78" name="Shape 1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47" name="Shape 14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248" name="Shape 14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52" name="Shape 14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253" name="Shape 14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57" name="Shape 14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258" name="Shape 14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62" name="Shape 14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263" name="Shape 14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67" name="Shape 14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268" name="Shape 14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72" name="Shape 14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273" name="Shape 14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77" name="Shape 14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278" name="Shape 14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82" name="Shape 14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283" name="Shape 14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87" name="Shape 14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288" name="Shape 14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92" name="Shape 14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293" name="Shape 14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2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3" name="Shape 1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97" name="Shape 14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298" name="Shape 14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02" name="Shape 14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303" name="Shape 14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07" name="Shape 14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308" name="Shape 14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12" name="Shape 14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313" name="Shape 14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17" name="Shape 14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318" name="Shape 14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22" name="Shape 14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323" name="Shape 14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27" name="Shape 14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328" name="Shape 14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32" name="Shape 14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333" name="Shape 14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37" name="Shape 14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338" name="Shape 14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42" name="Shape 14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343" name="Shape 14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8" name="Shape 1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47" name="Shape 14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48" name="Shape 143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49" name="Shape 143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350" name="Shape 143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54" name="Shape 14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5" name="Shape 143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56" name="Shape 143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357" name="Shape 143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61" name="Shape 14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2" name="Shape 143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63" name="Shape 143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364" name="Shape 143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68" name="Shape 14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9" name="Shape 143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70" name="Shape 143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371" name="Shape 143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75" name="Shape 14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6" name="Shape 143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77" name="Shape 143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378" name="Shape 14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82" name="Shape 14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383" name="Shape 14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87" name="Shape 14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388" name="Shape 14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92" name="Shape 14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393" name="Shape 14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97" name="Shape 14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398" name="Shape 14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02" name="Shape 14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403" name="Shape 14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2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93" name="Shape 1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07" name="Shape 14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408" name="Shape 14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12" name="Shape 14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13" name="Shape 144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14" name="Shape 144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415" name="Shape 144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19" name="Shape 14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0" name="Shape 144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21" name="Shape 144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422" name="Shape 144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26" name="Shape 14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7" name="Shape 144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28" name="Shape 144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429" name="Shape 144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33" name="Shape 14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4" name="Shape 144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35" name="Shape 144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436" name="Shape 144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40" name="Shape 14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1" name="Shape 144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42" name="Shape 144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443" name="Shape 14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47" name="Shape 14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448" name="Shape 14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52" name="Shape 1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453" name="Shape 14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57" name="Shape 14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458" name="Shape 14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62" name="Shape 14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463" name="Shape 14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7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Shape 14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9" name="Shape 14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00" name="Shape 15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67" name="Shape 14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468" name="Shape 14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72" name="Shape 14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473" name="Shape 14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77" name="Shape 14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478" name="Shape 14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82" name="Shape 14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483" name="Shape 14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87" name="Shape 14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488" name="Shape 14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92" name="Shape 14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493" name="Shape 14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97" name="Shape 14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498" name="Shape 14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02" name="Shape 1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503" name="Shape 14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07" name="Shape 14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508" name="Shape 14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12" name="Shape 1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513" name="Shape 14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4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Shape 15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6" name="Shape 15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07" name="Shape 15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17" name="Shape 14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518" name="Shape 14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22" name="Shape 14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523" name="Shape 14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27" name="Shape 14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528" name="Shape 14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32" name="Shape 14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533" name="Shape 14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37" name="Shape 14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538" name="Shape 14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42" name="Shape 14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543" name="Shape 14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47" name="Shape 14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548" name="Shape 14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52" name="Shape 14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53" name="Shape 145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54" name="Shape 145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555" name="Shape 145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59" name="Shape 14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0" name="Shape 145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61" name="Shape 145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562" name="Shape 145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66" name="Shape 14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7" name="Shape 145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68" name="Shape 145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569" name="Shape 145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Shape 15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3" name="Shape 15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14" name="Shape 15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73" name="Shape 14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4" name="Shape 145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75" name="Shape 145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576" name="Shape 145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80" name="Shape 14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1" name="Shape 145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82" name="Shape 145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583" name="Shape 14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87" name="Shape 14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588" name="Shape 14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92" name="Shape 14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593" name="Shape 14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97" name="Shape 14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598" name="Shape 14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02" name="Shape 14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603" name="Shape 14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07" name="Shape 14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608" name="Shape 14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12" name="Shape 14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613" name="Shape 14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17" name="Shape 14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8" name="Shape 146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19" name="Shape 146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620" name="Shape 146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24" name="Shape 14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5" name="Shape 146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26" name="Shape 146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627" name="Shape 146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8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Shape 15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0" name="Shape 15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21" name="Shape 15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31" name="Shape 14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2" name="Shape 146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33" name="Shape 146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634" name="Shape 146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38" name="Shape 14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9" name="Shape 146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40" name="Shape 146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641" name="Shape 146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45" name="Shape 14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6" name="Shape 146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47" name="Shape 146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648" name="Shape 14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52" name="Shape 1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653" name="Shape 14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57" name="Shape 14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658" name="Shape 14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62" name="Shape 14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663" name="Shape 14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67" name="Shape 14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668" name="Shape 14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72" name="Shape 14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673" name="Shape 14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77" name="Shape 14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678" name="Shape 14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82" name="Shape 14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683" name="Shape 14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5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Shape 15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7" name="Shape 15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28" name="Shape 1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87" name="Shape 14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688" name="Shape 14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92" name="Shape 14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693" name="Shape 14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97" name="Shape 1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698" name="Shape 14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02" name="Shape 14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703" name="Shape 14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07" name="Shape 14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708" name="Shape 14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12" name="Shape 14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713" name="Shape 14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17" name="Shape 14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718" name="Shape 14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22" name="Shape 14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723" name="Shape 14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27" name="Shape 14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728" name="Shape 14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32" name="Shape 14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733" name="Shape 14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2" name="Shape 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33" name="Shape 1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37" name="Shape 14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738" name="Shape 14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42" name="Shape 14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743" name="Shape 14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47" name="Shape 14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748" name="Shape 14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52" name="Shape 14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753" name="Shape 14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57" name="Shape 14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8" name="Shape 147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59" name="Shape 147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760" name="Shape 147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64" name="Shape 14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5" name="Shape 147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66" name="Shape 147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767" name="Shape 147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71" name="Shape 14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2" name="Shape 147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73" name="Shape 147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774" name="Shape 147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78" name="Shape 14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9" name="Shape 147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80" name="Shape 147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781" name="Shape 147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85" name="Shape 14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86" name="Shape 147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87" name="Shape 147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788" name="Shape 14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92" name="Shape 14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793" name="Shape 14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7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38" name="Shape 1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797" name="Shape 14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798" name="Shape 14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02" name="Shape 14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03" name="Shape 14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07" name="Shape 14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08" name="Shape 14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12" name="Shape 1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13" name="Shape 14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17" name="Shape 14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18" name="Shape 14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22" name="Shape 14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3" name="Shape 148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24" name="Shape 148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825" name="Shape 148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29" name="Shape 14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0" name="Shape 148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31" name="Shape 148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832" name="Shape 148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36" name="Shape 14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7" name="Shape 148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38" name="Shape 148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839" name="Shape 148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43" name="Shape 14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4" name="Shape 148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45" name="Shape 148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846" name="Shape 148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50" name="Shape 14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1" name="Shape 148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52" name="Shape 148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853" name="Shape 14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2" name="Shape 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43" name="Shape 1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57" name="Shape 14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858" name="Shape 14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62" name="Shape 14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863" name="Shape 14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67" name="Shape 14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868" name="Shape 14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72" name="Shape 14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873" name="Shape 14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77" name="Shape 14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4878" name="Shape 14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82" name="Shape 14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83" name="Shape 14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87" name="Shape 14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88" name="Shape 14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92" name="Shape 14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93" name="Shape 14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97" name="Shape 14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898" name="Shape 14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02" name="Shape 14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903" name="Shape 14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48" name="Shape 1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07" name="Shape 14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908" name="Shape 14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12" name="Shape 14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913" name="Shape 14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17" name="Shape 14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918" name="Shape 14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22" name="Shape 14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923" name="Shape 14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27" name="Shape 14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4928" name="Shape 14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32" name="Shape 14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933" name="Shape 14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37" name="Shape 14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938" name="Shape 14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42" name="Shape 1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943" name="Shape 14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47" name="Shape 14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948" name="Shape 14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52" name="Shape 14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953" name="Shape 14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2" name="Shape 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53" name="Shape 1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57" name="Shape 14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4958" name="Shape 14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62" name="Shape 14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3" name="Shape 149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64" name="Shape 149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965" name="Shape 149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69" name="Shape 14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0" name="Shape 149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71" name="Shape 149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972" name="Shape 149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76" name="Shape 14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7" name="Shape 149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78" name="Shape 149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979" name="Shape 149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83" name="Shape 14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4" name="Shape 149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85" name="Shape 149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986" name="Shape 149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90" name="Shape 14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91" name="Shape 149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992" name="Shape 149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4993" name="Shape 14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97" name="Shape 14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4998" name="Shape 14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02" name="Shape 15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003" name="Shape 15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07" name="Shape 15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008" name="Shape 15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12" name="Shape 15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013" name="Shape 15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" name="Shape 2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" name="Shape 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7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58" name="Shape 1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17" name="Shape 15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018" name="Shape 15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22" name="Shape 15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023" name="Shape 15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27" name="Shape 15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8" name="Shape 150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29" name="Shape 150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030" name="Shape 150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34" name="Shape 15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5" name="Shape 150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36" name="Shape 150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037" name="Shape 150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41" name="Shape 15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2" name="Shape 150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43" name="Shape 150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044" name="Shape 150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48" name="Shape 15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9" name="Shape 150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50" name="Shape 150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051" name="Shape 150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55" name="Shape 15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6" name="Shape 150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057" name="Shape 150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058" name="Shape 15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62" name="Shape 15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063" name="Shape 15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67" name="Shape 15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068" name="Shape 15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72" name="Shape 15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073" name="Shape 15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2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63" name="Shape 1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77" name="Shape 1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078" name="Shape 15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82" name="Shape 15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083" name="Shape 15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87" name="Shape 15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088" name="Shape 15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92" name="Shape 15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093" name="Shape 15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097" name="Shape 15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098" name="Shape 15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02" name="Shape 15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103" name="Shape 15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07" name="Shape 15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108" name="Shape 15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12" name="Shape 15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113" name="Shape 15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17" name="Shape 15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118" name="Shape 15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22" name="Shape 15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123" name="Shape 15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7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68" name="Shape 1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27" name="Shape 15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128" name="Shape 15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32" name="Shape 15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133" name="Shape 15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37" name="Shape 1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138" name="Shape 15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42" name="Shape 15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143" name="Shape 15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47" name="Shape 1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148" name="Shape 15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52" name="Shape 15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153" name="Shape 15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57" name="Shape 15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158" name="Shape 15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62" name="Shape 1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163" name="Shape 15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67" name="Shape 1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68" name="Shape 151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69" name="Shape 151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170" name="Shape 15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74" name="Shape 15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75" name="Shape 151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76" name="Shape 151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177" name="Shape 151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2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73" name="Shape 1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81" name="Shape 15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2" name="Shape 151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83" name="Shape 151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184" name="Shape 15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88" name="Shape 15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9" name="Shape 151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90" name="Shape 151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191" name="Shape 15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95" name="Shape 15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6" name="Shape 151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97" name="Shape 151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198" name="Shape 15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02" name="Shape 15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203" name="Shape 15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07" name="Shape 15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208" name="Shape 15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12" name="Shape 15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213" name="Shape 15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17" name="Shape 15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218" name="Shape 15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22" name="Shape 15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223" name="Shape 15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27" name="Shape 15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228" name="Shape 15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32" name="Shape 15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3" name="Shape 152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34" name="Shape 152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235" name="Shape 152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7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78" name="Shape 1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39" name="Shape 15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0" name="Shape 152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41" name="Shape 152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242" name="Shape 152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46" name="Shape 15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7" name="Shape 152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48" name="Shape 152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249" name="Shape 152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53" name="Shape 15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4" name="Shape 152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55" name="Shape 152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256" name="Shape 152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60" name="Shape 15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1" name="Shape 152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262" name="Shape 152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263" name="Shape 15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67" name="Shape 15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268" name="Shape 15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72" name="Shape 15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273" name="Shape 15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77" name="Shape 15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278" name="Shape 15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82" name="Shape 15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283" name="Shape 15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87" name="Shape 15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288" name="Shape 15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92" name="Shape 15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293" name="Shape 15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83" name="Shape 1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97" name="Shape 15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298" name="Shape 15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02" name="Shape 1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303" name="Shape 15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07" name="Shape 15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308" name="Shape 15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12" name="Shape 15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313" name="Shape 15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17" name="Shape 15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318" name="Shape 15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22" name="Shape 15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323" name="Shape 15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27" name="Shape 15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328" name="Shape 15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32" name="Shape 15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333" name="Shape 15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37" name="Shape 15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338" name="Shape 15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42" name="Shape 15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343" name="Shape 15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7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88" name="Shape 1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47" name="Shape 15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348" name="Shape 15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52" name="Shape 15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353" name="Shape 15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57" name="Shape 15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358" name="Shape 15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62" name="Shape 15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363" name="Shape 15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67" name="Shape 15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368" name="Shape 15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72" name="Shape 15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3" name="Shape 153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74" name="Shape 153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375" name="Shape 153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79" name="Shape 15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0" name="Shape 153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81" name="Shape 153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382" name="Shape 153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86" name="Shape 15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7" name="Shape 153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88" name="Shape 153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389" name="Shape 153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393" name="Shape 15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4" name="Shape 153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95" name="Shape 153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396" name="Shape 153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00" name="Shape 15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1" name="Shape 154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02" name="Shape 154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403" name="Shape 15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93" name="Shape 1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07" name="Shape 15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408" name="Shape 15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12" name="Shape 15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413" name="Shape 15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17" name="Shape 15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418" name="Shape 15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22" name="Shape 15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423" name="Shape 15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27" name="Shape 15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428" name="Shape 15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32" name="Shape 15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433" name="Shape 15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37" name="Shape 15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8" name="Shape 154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39" name="Shape 154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440" name="Shape 154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44" name="Shape 15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5" name="Shape 154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46" name="Shape 154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447" name="Shape 154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51" name="Shape 15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2" name="Shape 154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53" name="Shape 154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454" name="Shape 154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58" name="Shape 15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9" name="Shape 154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60" name="Shape 154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461" name="Shape 154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98" name="Shape 1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65" name="Shape 15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6" name="Shape 154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67" name="Shape 154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468" name="Shape 15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72" name="Shape 15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473" name="Shape 15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77" name="Shape 15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478" name="Shape 15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82" name="Shape 15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483" name="Shape 15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87" name="Shape 15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488" name="Shape 15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92" name="Shape 1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493" name="Shape 15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497" name="Shape 15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498" name="Shape 15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02" name="Shape 15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503" name="Shape 15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07" name="Shape 15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508" name="Shape 15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12" name="Shape 15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513" name="Shape 15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2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03" name="Shape 1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17" name="Shape 15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518" name="Shape 15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22" name="Shape 15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523" name="Shape 15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27" name="Shape 15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528" name="Shape 15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32" name="Shape 15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533" name="Shape 15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37" name="Shape 15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538" name="Shape 15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42" name="Shape 15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543" name="Shape 15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47" name="Shape 15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548" name="Shape 15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52" name="Shape 15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553" name="Shape 15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57" name="Shape 15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558" name="Shape 15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62" name="Shape 15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563" name="Shape 15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" name="Shape 2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2" name="Shape 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7" name="Shape 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08" name="Shape 1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67" name="Shape 15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568" name="Shape 15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72" name="Shape 15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573" name="Shape 15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77" name="Shape 15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78" name="Shape 155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79" name="Shape 155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580" name="Shape 155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84" name="Shape 15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5" name="Shape 155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86" name="Shape 155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587" name="Shape 155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91" name="Shape 15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2" name="Shape 155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593" name="Shape 155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594" name="Shape 155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98" name="Shape 15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9" name="Shape 155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00" name="Shape 156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601" name="Shape 156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05" name="Shape 15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6" name="Shape 156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07" name="Shape 156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608" name="Shape 15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12" name="Shape 15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613" name="Shape 15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17" name="Shape 15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618" name="Shape 15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22" name="Shape 15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623" name="Shape 15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13" name="Shape 1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27" name="Shape 15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628" name="Shape 15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32" name="Shape 15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633" name="Shape 15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37" name="Shape 15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638" name="Shape 15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42" name="Shape 15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43" name="Shape 156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44" name="Shape 156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645" name="Shape 156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49" name="Shape 15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0" name="Shape 156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51" name="Shape 156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652" name="Shape 156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56" name="Shape 15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7" name="Shape 156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58" name="Shape 156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659" name="Shape 156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63" name="Shape 15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4" name="Shape 156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65" name="Shape 156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666" name="Shape 156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70" name="Shape 15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1" name="Shape 156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72" name="Shape 156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673" name="Shape 15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77" name="Shape 15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678" name="Shape 15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82" name="Shape 15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683" name="Shape 15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7" name="Shape 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18" name="Shape 1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87" name="Shape 15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688" name="Shape 15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92" name="Shape 15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693" name="Shape 15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97" name="Shape 15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698" name="Shape 15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02" name="Shape 15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703" name="Shape 15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07" name="Shape 15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708" name="Shape 15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12" name="Shape 15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713" name="Shape 15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17" name="Shape 15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718" name="Shape 15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22" name="Shape 15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723" name="Shape 15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27" name="Shape 15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728" name="Shape 15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32" name="Shape 15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733" name="Shape 15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2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23" name="Shape 1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37" name="Shape 15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738" name="Shape 15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42" name="Shape 15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743" name="Shape 15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47" name="Shape 15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748" name="Shape 15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52" name="Shape 15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753" name="Shape 15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57" name="Shape 15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758" name="Shape 15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62" name="Shape 15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763" name="Shape 15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67" name="Shape 15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768" name="Shape 15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72" name="Shape 15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773" name="Shape 15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77" name="Shape 15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778" name="Shape 15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82" name="Shape 1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3" name="Shape 157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84" name="Shape 157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785" name="Shape 157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7" name="Shape 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28" name="Shape 1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89" name="Shape 15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0" name="Shape 157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91" name="Shape 157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792" name="Shape 157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96" name="Shape 15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7" name="Shape 157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98" name="Shape 157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799" name="Shape 157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03" name="Shape 15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4" name="Shape 158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05" name="Shape 158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806" name="Shape 158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10" name="Shape 15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1" name="Shape 158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12" name="Shape 158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813" name="Shape 15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17" name="Shape 15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818" name="Shape 15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22" name="Shape 15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823" name="Shape 15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27" name="Shape 15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828" name="Shape 15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32" name="Shape 15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833" name="Shape 15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37" name="Shape 15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838" name="Shape 15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42" name="Shape 15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843" name="Shape 15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2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33" name="Shape 1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47" name="Shape 15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48" name="Shape 158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49" name="Shape 158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850" name="Shape 158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54" name="Shape 15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55" name="Shape 158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56" name="Shape 158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857" name="Shape 158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61" name="Shape 15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2" name="Shape 158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63" name="Shape 158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864" name="Shape 158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68" name="Shape 15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9" name="Shape 158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70" name="Shape 158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871" name="Shape 158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75" name="Shape 1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6" name="Shape 158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77" name="Shape 158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878" name="Shape 15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82" name="Shape 15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883" name="Shape 15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87" name="Shape 1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888" name="Shape 15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92" name="Shape 15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893" name="Shape 15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97" name="Shape 15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898" name="Shape 15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02" name="Shape 15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5903" name="Shape 15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7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Shape 16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9" name="Shape 16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0" name="Shape 16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07" name="Shape 15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908" name="Shape 15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12" name="Shape 15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913" name="Shape 15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17" name="Shape 15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918" name="Shape 15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22" name="Shape 15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923" name="Shape 15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27" name="Shape 15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5928" name="Shape 15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32" name="Shape 15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933" name="Shape 15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37" name="Shape 15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938" name="Shape 15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42" name="Shape 15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943" name="Shape 15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47" name="Shape 15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948" name="Shape 15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52" name="Shape 15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5953" name="Shape 15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5" name="Shape 16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6" name="Shape 16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7" name="Shape 16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57" name="Shape 15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958" name="Shape 15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62" name="Shape 15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963" name="Shape 15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67" name="Shape 15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968" name="Shape 15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72" name="Shape 15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973" name="Shape 15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77" name="Shape 15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978" name="Shape 15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82" name="Shape 15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5983" name="Shape 15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87" name="Shape 15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8" name="Shape 159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89" name="Shape 159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990" name="Shape 159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94" name="Shape 15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95" name="Shape 159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96" name="Shape 159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5997" name="Shape 159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01" name="Shape 16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2" name="Shape 160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03" name="Shape 160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004" name="Shape 160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08" name="Shape 16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09" name="Shape 160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10" name="Shape 160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011" name="Shape 160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1" name="Shape 1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2" name="Shape 16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3" name="Shape 16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54" name="Shape 16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15" name="Shape 16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16" name="Shape 160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17" name="Shape 160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018" name="Shape 16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22" name="Shape 16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023" name="Shape 16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27" name="Shape 16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028" name="Shape 16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32" name="Shape 16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033" name="Shape 16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37" name="Shape 16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038" name="Shape 16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42" name="Shape 16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043" name="Shape 16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47" name="Shape 16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048" name="Shape 16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52" name="Shape 16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3" name="Shape 160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54" name="Shape 160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055" name="Shape 160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59" name="Shape 16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0" name="Shape 160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61" name="Shape 160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062" name="Shape 160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66" name="Shape 16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7" name="Shape 160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68" name="Shape 160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069" name="Shape 160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8" name="Shape 1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9" name="Shape 16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0" name="Shape 16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1" name="Shape 16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73" name="Shape 16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4" name="Shape 160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75" name="Shape 160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076" name="Shape 160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80" name="Shape 16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81" name="Shape 160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82" name="Shape 160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083" name="Shape 16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87" name="Shape 16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088" name="Shape 16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92" name="Shape 16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093" name="Shape 16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97" name="Shape 16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098" name="Shape 16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02" name="Shape 16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103" name="Shape 16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07" name="Shape 16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108" name="Shape 16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12" name="Shape 16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113" name="Shape 16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17" name="Shape 1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118" name="Shape 16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22" name="Shape 16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123" name="Shape 16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" name="Shape 2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Shape 16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7" name="Shape 16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8" name="Shape 1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27" name="Shape 16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128" name="Shape 16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32" name="Shape 16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133" name="Shape 16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37" name="Shape 16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138" name="Shape 16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42" name="Shape 16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143" name="Shape 16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47" name="Shape 16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148" name="Shape 16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52" name="Shape 16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153" name="Shape 16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57" name="Shape 16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158" name="Shape 16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62" name="Shape 16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163" name="Shape 16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67" name="Shape 16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168" name="Shape 16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72" name="Shape 16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173" name="Shape 16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73" name="Shape 1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77" name="Shape 16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178" name="Shape 16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82" name="Shape 16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183" name="Shape 16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87" name="Shape 16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188" name="Shape 16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92" name="Shape 16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93" name="Shape 161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194" name="Shape 161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195" name="Shape 16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99" name="Shape 16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0" name="Shape 162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01" name="Shape 162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202" name="Shape 162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06" name="Shape 16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07" name="Shape 162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08" name="Shape 162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209" name="Shape 162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13" name="Shape 16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4" name="Shape 162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15" name="Shape 162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216" name="Shape 16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20" name="Shape 16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21" name="Shape 162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22" name="Shape 162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223" name="Shape 16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27" name="Shape 16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228" name="Shape 16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32" name="Shape 16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233" name="Shape 16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7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78" name="Shape 1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37" name="Shape 16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238" name="Shape 16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42" name="Shape 16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243" name="Shape 16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47" name="Shape 16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248" name="Shape 16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52" name="Shape 16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253" name="Shape 16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57" name="Shape 16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58" name="Shape 162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59" name="Shape 162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260" name="Shape 162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64" name="Shape 16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5" name="Shape 162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66" name="Shape 162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267" name="Shape 16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71" name="Shape 16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2" name="Shape 162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73" name="Shape 162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274" name="Shape 16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78" name="Shape 16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79" name="Shape 162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80" name="Shape 162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281" name="Shape 162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85" name="Shape 16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6" name="Shape 162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287" name="Shape 162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288" name="Shape 16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92" name="Shape 16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293" name="Shape 16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2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83" name="Shape 1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297" name="Shape 16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298" name="Shape 16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02" name="Shape 16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303" name="Shape 16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07" name="Shape 16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308" name="Shape 16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12" name="Shape 16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313" name="Shape 16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17" name="Shape 16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318" name="Shape 16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22" name="Shape 16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323" name="Shape 16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27" name="Shape 16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328" name="Shape 16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32" name="Shape 16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333" name="Shape 16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37" name="Shape 16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338" name="Shape 16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42" name="Shape 16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343" name="Shape 16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7" name="Shape 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88" name="Shape 1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47" name="Shape 16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348" name="Shape 16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52" name="Shape 16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353" name="Shape 16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57" name="Shape 16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358" name="Shape 16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62" name="Shape 16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363" name="Shape 16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67" name="Shape 16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368" name="Shape 16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72" name="Shape 16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373" name="Shape 16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77" name="Shape 16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378" name="Shape 16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82" name="Shape 16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383" name="Shape 16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87" name="Shape 16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388" name="Shape 16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92" name="Shape 16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393" name="Shape 16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2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93" name="Shape 1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97" name="Shape 16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98" name="Shape 163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99" name="Shape 163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00" name="Shape 164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04" name="Shape 16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5" name="Shape 164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06" name="Shape 164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07" name="Shape 164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11" name="Shape 16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2" name="Shape 164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13" name="Shape 164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14" name="Shape 164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18" name="Shape 16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19" name="Shape 164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20" name="Shape 164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21" name="Shape 164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25" name="Shape 16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6" name="Shape 164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27" name="Shape 164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28" name="Shape 16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32" name="Shape 16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433" name="Shape 16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37" name="Shape 16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438" name="Shape 16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42" name="Shape 16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443" name="Shape 16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47" name="Shape 16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448" name="Shape 16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52" name="Shape 16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453" name="Shape 16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7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98" name="Shape 1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57" name="Shape 16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458" name="Shape 16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62" name="Shape 16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63" name="Shape 164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64" name="Shape 164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65" name="Shape 164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69" name="Shape 16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0" name="Shape 164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71" name="Shape 164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72" name="Shape 164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76" name="Shape 16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77" name="Shape 164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78" name="Shape 164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79" name="Shape 164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83" name="Shape 16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4" name="Shape 164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85" name="Shape 164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86" name="Shape 164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90" name="Shape 16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1" name="Shape 164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92" name="Shape 164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493" name="Shape 16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97" name="Shape 1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498" name="Shape 16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02" name="Shape 16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503" name="Shape 16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07" name="Shape 16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508" name="Shape 16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12" name="Shape 16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513" name="Shape 16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2" name="Shape 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" name="Shape 17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4" name="Shape 17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05" name="Shape 17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17" name="Shape 16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518" name="Shape 16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22" name="Shape 16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523" name="Shape 16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27" name="Shape 16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528" name="Shape 16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32" name="Shape 16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533" name="Shape 16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37" name="Shape 16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538" name="Shape 16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42" name="Shape 16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543" name="Shape 16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47" name="Shape 16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548" name="Shape 16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52" name="Shape 16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553" name="Shape 16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57" name="Shape 16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558" name="Shape 16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62" name="Shape 16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563" name="Shape 16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9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Shape 17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1" name="Shape 17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12" name="Shape 17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67" name="Shape 16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568" name="Shape 16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72" name="Shape 16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573" name="Shape 16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77" name="Shape 16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578" name="Shape 16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82" name="Shape 16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583" name="Shape 16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87" name="Shape 16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588" name="Shape 16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92" name="Shape 16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593" name="Shape 16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97" name="Shape 16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598" name="Shape 16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02" name="Shape 16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03" name="Shape 166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04" name="Shape 166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05" name="Shape 166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09" name="Shape 16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0" name="Shape 166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11" name="Shape 166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12" name="Shape 166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16" name="Shape 16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17" name="Shape 166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18" name="Shape 166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19" name="Shape 166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6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7" name="Shape 17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8" name="Shape 17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19" name="Shape 17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23" name="Shape 16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4" name="Shape 166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25" name="Shape 166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26" name="Shape 166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30" name="Shape 16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1" name="Shape 166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32" name="Shape 166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33" name="Shape 16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37" name="Shape 16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638" name="Shape 16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42" name="Shape 16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643" name="Shape 16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47" name="Shape 16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648" name="Shape 16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52" name="Shape 16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653" name="Shape 16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57" name="Shape 16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658" name="Shape 16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62" name="Shape 16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663" name="Shape 16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67" name="Shape 16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8" name="Shape 166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69" name="Shape 166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70" name="Shape 166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74" name="Shape 16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75" name="Shape 166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76" name="Shape 166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77" name="Shape 166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8" name="Shape 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" name="Shape 2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6" name="Shape 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3" name="Shape 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" name="Shape 17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5" name="Shape 17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26" name="Shape 17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81" name="Shape 16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2" name="Shape 166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83" name="Shape 166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84" name="Shape 166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88" name="Shape 16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9" name="Shape 166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90" name="Shape 166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91" name="Shape 166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95" name="Shape 16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6" name="Shape 166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697" name="Shape 166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698" name="Shape 16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02" name="Shape 16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703" name="Shape 16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07" name="Shape 16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708" name="Shape 16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12" name="Shape 16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713" name="Shape 16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17" name="Shape 16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718" name="Shape 16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22" name="Shape 16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723" name="Shape 16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27" name="Shape 16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728" name="Shape 16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32" name="Shape 16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733" name="Shape 16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0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Shape 17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2" name="Shape 17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33" name="Shape 1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37" name="Shape 16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738" name="Shape 16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42" name="Shape 16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743" name="Shape 16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47" name="Shape 16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748" name="Shape 16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52" name="Shape 16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753" name="Shape 16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57" name="Shape 16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758" name="Shape 16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62" name="Shape 16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763" name="Shape 16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67" name="Shape 16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768" name="Shape 16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72" name="Shape 16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773" name="Shape 16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77" name="Shape 16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778" name="Shape 16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82" name="Shape 16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783" name="Shape 16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7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38" name="Shape 1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87" name="Shape 16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788" name="Shape 16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92" name="Shape 16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793" name="Shape 16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97" name="Shape 16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798" name="Shape 16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02" name="Shape 16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803" name="Shape 16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07" name="Shape 16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8" name="Shape 168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09" name="Shape 168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810" name="Shape 168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14" name="Shape 16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15" name="Shape 168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16" name="Shape 168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817" name="Shape 168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21" name="Shape 16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2" name="Shape 168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23" name="Shape 168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824" name="Shape 168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28" name="Shape 16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9" name="Shape 168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30" name="Shape 168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831" name="Shape 168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35" name="Shape 16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6" name="Shape 168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37" name="Shape 168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838" name="Shape 16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42" name="Shape 16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843" name="Shape 16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2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43" name="Shape 1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47" name="Shape 16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848" name="Shape 16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52" name="Shape 16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853" name="Shape 16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57" name="Shape 16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858" name="Shape 16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62" name="Shape 16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863" name="Shape 16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67" name="Shape 16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868" name="Shape 16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72" name="Shape 16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3" name="Shape 168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74" name="Shape 168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875" name="Shape 168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79" name="Shape 16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0" name="Shape 168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81" name="Shape 168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882" name="Shape 168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86" name="Shape 16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7" name="Shape 168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88" name="Shape 168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889" name="Shape 168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893" name="Shape 16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4" name="Shape 168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895" name="Shape 168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896" name="Shape 168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00" name="Shape 16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1" name="Shape 169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02" name="Shape 169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6903" name="Shape 16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7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48" name="Shape 1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07" name="Shape 16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908" name="Shape 16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12" name="Shape 16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913" name="Shape 16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17" name="Shape 16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918" name="Shape 16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22" name="Shape 16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923" name="Shape 16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27" name="Shape 16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6928" name="Shape 16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32" name="Shape 16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933" name="Shape 16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37" name="Shape 16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938" name="Shape 16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42" name="Shape 16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943" name="Shape 16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47" name="Shape 16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948" name="Shape 16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52" name="Shape 16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6953" name="Shape 16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2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53" name="Shape 1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57" name="Shape 16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958" name="Shape 16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62" name="Shape 16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963" name="Shape 16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67" name="Shape 16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968" name="Shape 16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72" name="Shape 16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973" name="Shape 16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77" name="Shape 16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6978" name="Shape 16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82" name="Shape 16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983" name="Shape 16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87" name="Shape 16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988" name="Shape 16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92" name="Shape 16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993" name="Shape 16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997" name="Shape 16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6998" name="Shape 16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02" name="Shape 17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003" name="Shape 17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7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58" name="Shape 1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07" name="Shape 17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008" name="Shape 17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12" name="Shape 17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13" name="Shape 170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14" name="Shape 170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015" name="Shape 170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19" name="Shape 17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0" name="Shape 170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21" name="Shape 170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022" name="Shape 170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26" name="Shape 17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27" name="Shape 170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28" name="Shape 170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029" name="Shape 170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33" name="Shape 17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34" name="Shape 170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35" name="Shape 170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036" name="Shape 170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40" name="Shape 17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41" name="Shape 170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42" name="Shape 170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043" name="Shape 17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47" name="Shape 17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048" name="Shape 17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52" name="Shape 17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053" name="Shape 17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57" name="Shape 17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058" name="Shape 17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62" name="Shape 17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063" name="Shape 17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2" name="Shape 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63" name="Shape 1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67" name="Shape 17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068" name="Shape 17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72" name="Shape 17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073" name="Shape 17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77" name="Shape 17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78" name="Shape 170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79" name="Shape 170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080" name="Shape 170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84" name="Shape 17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85" name="Shape 170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86" name="Shape 170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087" name="Shape 170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91" name="Shape 17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2" name="Shape 170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093" name="Shape 170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094" name="Shape 170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98" name="Shape 17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99" name="Shape 170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00" name="Shape 171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101" name="Shape 17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05" name="Shape 17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6" name="Shape 171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07" name="Shape 171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108" name="Shape 17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12" name="Shape 17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113" name="Shape 17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17" name="Shape 17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118" name="Shape 17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22" name="Shape 17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123" name="Shape 17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68" name="Shape 1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27" name="Shape 17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128" name="Shape 17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32" name="Shape 17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133" name="Shape 17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37" name="Shape 17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138" name="Shape 17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42" name="Shape 17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143" name="Shape 17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47" name="Shape 17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148" name="Shape 17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52" name="Shape 17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153" name="Shape 17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57" name="Shape 17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158" name="Shape 17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62" name="Shape 17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163" name="Shape 17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67" name="Shape 17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168" name="Shape 17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72" name="Shape 17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173" name="Shape 17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73" name="Shape 1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77" name="Shape 17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178" name="Shape 17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82" name="Shape 17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183" name="Shape 17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87" name="Shape 17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188" name="Shape 17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92" name="Shape 17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193" name="Shape 17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197" name="Shape 1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198" name="Shape 17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02" name="Shape 17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203" name="Shape 17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07" name="Shape 17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208" name="Shape 17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12" name="Shape 17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213" name="Shape 17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17" name="Shape 17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18" name="Shape 172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19" name="Shape 172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220" name="Shape 17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24" name="Shape 17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5" name="Shape 172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26" name="Shape 172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227" name="Shape 172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7" name="Shape 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78" name="Shape 1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31" name="Shape 17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2" name="Shape 172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33" name="Shape 172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234" name="Shape 17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38" name="Shape 17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9" name="Shape 172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40" name="Shape 172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241" name="Shape 17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45" name="Shape 17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46" name="Shape 172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47" name="Shape 172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248" name="Shape 17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52" name="Shape 17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253" name="Shape 17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57" name="Shape 17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258" name="Shape 17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62" name="Shape 17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263" name="Shape 17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67" name="Shape 17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268" name="Shape 17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72" name="Shape 17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273" name="Shape 17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77" name="Shape 17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278" name="Shape 17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82" name="Shape 17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3" name="Shape 172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84" name="Shape 172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285" name="Shape 172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2" name="Shape 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83" name="Shape 1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89" name="Shape 17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0" name="Shape 172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91" name="Shape 172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292" name="Shape 172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96" name="Shape 17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7" name="Shape 172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98" name="Shape 172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299" name="Shape 17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03" name="Shape 17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4" name="Shape 173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05" name="Shape 173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306" name="Shape 17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10" name="Shape 17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1" name="Shape 173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312" name="Shape 173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313" name="Shape 17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17" name="Shape 17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318" name="Shape 17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22" name="Shape 17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323" name="Shape 17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27" name="Shape 17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328" name="Shape 17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32" name="Shape 17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333" name="Shape 17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37" name="Shape 17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338" name="Shape 17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42" name="Shape 17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343" name="Shape 17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7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88" name="Shape 1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47" name="Shape 17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348" name="Shape 17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52" name="Shape 17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353" name="Shape 17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57" name="Shape 17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358" name="Shape 17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62" name="Shape 17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363" name="Shape 17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67" name="Shape 17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368" name="Shape 17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72" name="Shape 17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373" name="Shape 17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77" name="Shape 17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378" name="Shape 17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82" name="Shape 17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383" name="Shape 17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87" name="Shape 17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388" name="Shape 17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92" name="Shape 17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393" name="Shape 17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93" name="Shape 1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97" name="Shape 17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398" name="Shape 17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02" name="Shape 17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403" name="Shape 17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07" name="Shape 17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408" name="Shape 17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12" name="Shape 17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413" name="Shape 17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17" name="Shape 17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418" name="Shape 17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22" name="Shape 17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23" name="Shape 174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24" name="Shape 174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425" name="Shape 174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29" name="Shape 17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0" name="Shape 174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31" name="Shape 174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432" name="Shape 174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36" name="Shape 17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7" name="Shape 174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38" name="Shape 174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439" name="Shape 174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43" name="Shape 17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44" name="Shape 174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45" name="Shape 174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446" name="Shape 174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50" name="Shape 17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51" name="Shape 174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52" name="Shape 174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453" name="Shape 17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7" name="Shape 1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98" name="Shape 1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57" name="Shape 17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458" name="Shape 17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62" name="Shape 17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463" name="Shape 17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67" name="Shape 17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468" name="Shape 17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72" name="Shape 17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473" name="Shape 17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77" name="Shape 17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478" name="Shape 17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82" name="Shape 17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483" name="Shape 17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87" name="Shape 17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8" name="Shape 174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89" name="Shape 174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490" name="Shape 174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494" name="Shape 17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5" name="Shape 174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496" name="Shape 174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497" name="Shape 174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01" name="Shape 17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2" name="Shape 175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03" name="Shape 175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504" name="Shape 175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08" name="Shape 17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09" name="Shape 175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10" name="Shape 175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511" name="Shape 175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2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03" name="Shape 1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15" name="Shape 17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6" name="Shape 175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17" name="Shape 175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518" name="Shape 17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22" name="Shape 17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523" name="Shape 17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27" name="Shape 17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528" name="Shape 17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32" name="Shape 17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533" name="Shape 17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37" name="Shape 17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538" name="Shape 17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42" name="Shape 17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543" name="Shape 17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47" name="Shape 17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548" name="Shape 17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52" name="Shape 17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553" name="Shape 17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57" name="Shape 17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558" name="Shape 17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62" name="Shape 17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563" name="Shape 17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7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08" name="Shape 1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67" name="Shape 17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568" name="Shape 17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72" name="Shape 17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573" name="Shape 17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77" name="Shape 17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578" name="Shape 17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82" name="Shape 17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583" name="Shape 17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87" name="Shape 17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588" name="Shape 17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92" name="Shape 17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593" name="Shape 17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97" name="Shape 17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598" name="Shape 17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02" name="Shape 17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603" name="Shape 17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07" name="Shape 17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608" name="Shape 17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12" name="Shape 17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613" name="Shape 17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2" name="Shape 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13" name="Shape 1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17" name="Shape 17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618" name="Shape 17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22" name="Shape 17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623" name="Shape 17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27" name="Shape 17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8" name="Shape 176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29" name="Shape 176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630" name="Shape 176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34" name="Shape 17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35" name="Shape 176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36" name="Shape 176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637" name="Shape 176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41" name="Shape 17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2" name="Shape 176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43" name="Shape 176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644" name="Shape 176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48" name="Shape 17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9" name="Shape 176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50" name="Shape 176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651" name="Shape 176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55" name="Shape 17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56" name="Shape 176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57" name="Shape 176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658" name="Shape 17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62" name="Shape 17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663" name="Shape 17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67" name="Shape 17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668" name="Shape 17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72" name="Shape 17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673" name="Shape 17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7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18" name="Shape 1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77" name="Shape 17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678" name="Shape 17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82" name="Shape 17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683" name="Shape 17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87" name="Shape 17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688" name="Shape 17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92" name="Shape 17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93" name="Shape 176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694" name="Shape 176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695" name="Shape 176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99" name="Shape 17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0" name="Shape 177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01" name="Shape 177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702" name="Shape 177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06" name="Shape 17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07" name="Shape 177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08" name="Shape 177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709" name="Shape 177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13" name="Shape 17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4" name="Shape 177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15" name="Shape 177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716" name="Shape 177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20" name="Shape 17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21" name="Shape 177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722" name="Shape 177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723" name="Shape 17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27" name="Shape 17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728" name="Shape 17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32" name="Shape 17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733" name="Shape 17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2" name="Shape 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23" name="Shape 1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37" name="Shape 17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738" name="Shape 17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42" name="Shape 17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743" name="Shape 17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47" name="Shape 17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748" name="Shape 17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52" name="Shape 17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753" name="Shape 17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57" name="Shape 17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758" name="Shape 17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62" name="Shape 17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763" name="Shape 17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67" name="Shape 17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768" name="Shape 17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72" name="Shape 17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773" name="Shape 17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77" name="Shape 17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778" name="Shape 17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82" name="Shape 17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783" name="Shape 17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8" name="Shape 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28" name="Shape 1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87" name="Shape 17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788" name="Shape 17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92" name="Shape 17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793" name="Shape 17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797" name="Shape 17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798" name="Shape 17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02" name="Shape 17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803" name="Shape 17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07" name="Shape 17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808" name="Shape 17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12" name="Shape 17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813" name="Shape 17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17" name="Shape 17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818" name="Shape 17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22" name="Shape 17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823" name="Shape 17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27" name="Shape 17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7828" name="Shape 17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32" name="Shape 17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33" name="Shape 178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34" name="Shape 178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835" name="Shape 178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33" name="Shape 1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39" name="Shape 17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0" name="Shape 178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41" name="Shape 178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842" name="Shape 178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46" name="Shape 17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7" name="Shape 178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48" name="Shape 178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849" name="Shape 178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53" name="Shape 17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54" name="Shape 178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55" name="Shape 178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856" name="Shape 178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60" name="Shape 17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61" name="Shape 178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62" name="Shape 178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863" name="Shape 17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67" name="Shape 17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868" name="Shape 17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72" name="Shape 17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873" name="Shape 17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77" name="Shape 17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878" name="Shape 17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82" name="Shape 17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883" name="Shape 17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87" name="Shape 17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888" name="Shape 17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92" name="Shape 17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893" name="Shape 17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7" name="Shape 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38" name="Shape 1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897" name="Shape 17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98" name="Shape 178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899" name="Shape 178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900" name="Shape 179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04" name="Shape 17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5" name="Shape 179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06" name="Shape 179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907" name="Shape 179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11" name="Shape 17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2" name="Shape 179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13" name="Shape 179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914" name="Shape 179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18" name="Shape 17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19" name="Shape 179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20" name="Shape 179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921" name="Shape 179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25" name="Shape 17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6" name="Shape 179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927" name="Shape 179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7928" name="Shape 17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32" name="Shape 17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933" name="Shape 17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37" name="Shape 17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938" name="Shape 17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42" name="Shape 17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943" name="Shape 17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47" name="Shape 17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948" name="Shape 17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52" name="Shape 17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7953" name="Shape 17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2" name="Shape 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" name="Shape 18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4" name="Shape 18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45" name="Shape 18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57" name="Shape 17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958" name="Shape 17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62" name="Shape 17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963" name="Shape 17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67" name="Shape 17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968" name="Shape 17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72" name="Shape 17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973" name="Shape 17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77" name="Shape 17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7978" name="Shape 17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82" name="Shape 17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983" name="Shape 17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87" name="Shape 17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988" name="Shape 17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92" name="Shape 17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993" name="Shape 17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97" name="Shape 17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7998" name="Shape 17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02" name="Shape 18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003" name="Shape 18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9" name="Shape 1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0" name="Shape 18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1" name="Shape 18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52" name="Shape 18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07" name="Shape 18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008" name="Shape 18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12" name="Shape 18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013" name="Shape 18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17" name="Shape 18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018" name="Shape 18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22" name="Shape 18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023" name="Shape 18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27" name="Shape 18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028" name="Shape 18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32" name="Shape 18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033" name="Shape 18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37" name="Shape 18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38" name="Shape 180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39" name="Shape 180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040" name="Shape 180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44" name="Shape 18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5" name="Shape 180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46" name="Shape 180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047" name="Shape 180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51" name="Shape 18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2" name="Shape 180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53" name="Shape 180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054" name="Shape 180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58" name="Shape 18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9" name="Shape 180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60" name="Shape 180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061" name="Shape 180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6" name="Shape 1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7" name="Shape 18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8" name="Shape 18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59" name="Shape 18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65" name="Shape 18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6" name="Shape 180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67" name="Shape 180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068" name="Shape 18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72" name="Shape 18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073" name="Shape 18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77" name="Shape 18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078" name="Shape 18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82" name="Shape 18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083" name="Shape 18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87" name="Shape 18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088" name="Shape 18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92" name="Shape 18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093" name="Shape 18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97" name="Shape 18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098" name="Shape 18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02" name="Shape 18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3" name="Shape 181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04" name="Shape 181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105" name="Shape 18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09" name="Shape 18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0" name="Shape 181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11" name="Shape 181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112" name="Shape 18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16" name="Shape 18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17" name="Shape 181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18" name="Shape 181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119" name="Shape 18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3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Shape 18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5" name="Shape 18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66" name="Shape 18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23" name="Shape 18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4" name="Shape 181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25" name="Shape 181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126" name="Shape 18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30" name="Shape 18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31" name="Shape 181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32" name="Shape 181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133" name="Shape 18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37" name="Shape 18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138" name="Shape 18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42" name="Shape 18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143" name="Shape 18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47" name="Shape 18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148" name="Shape 18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52" name="Shape 18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153" name="Shape 18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57" name="Shape 18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158" name="Shape 18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62" name="Shape 18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163" name="Shape 18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67" name="Shape 18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168" name="Shape 18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72" name="Shape 18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173" name="Shape 18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Shape 18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2" name="Shape 18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73" name="Shape 1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77" name="Shape 18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178" name="Shape 18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82" name="Shape 18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183" name="Shape 18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87" name="Shape 18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188" name="Shape 18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92" name="Shape 18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193" name="Shape 18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97" name="Shape 18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198" name="Shape 18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02" name="Shape 18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203" name="Shape 18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07" name="Shape 18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208" name="Shape 18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12" name="Shape 18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213" name="Shape 18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17" name="Shape 18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218" name="Shape 18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22" name="Shape 18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223" name="Shape 18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7" name="Shape 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78" name="Shape 1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27" name="Shape 18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228" name="Shape 18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32" name="Shape 18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233" name="Shape 18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37" name="Shape 18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238" name="Shape 18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42" name="Shape 18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3" name="Shape 182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44" name="Shape 182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245" name="Shape 18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49" name="Shape 18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0" name="Shape 182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51" name="Shape 182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252" name="Shape 18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56" name="Shape 18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7" name="Shape 182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58" name="Shape 182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259" name="Shape 18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63" name="Shape 18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64" name="Shape 182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65" name="Shape 182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266" name="Shape 182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70" name="Shape 18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71" name="Shape 182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72" name="Shape 182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273" name="Shape 18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77" name="Shape 18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278" name="Shape 18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82" name="Shape 18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283" name="Shape 18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83" name="Shape 1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87" name="Shape 18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288" name="Shape 18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92" name="Shape 18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293" name="Shape 18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97" name="Shape 18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298" name="Shape 18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02" name="Shape 18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303" name="Shape 18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07" name="Shape 18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08" name="Shape 183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09" name="Shape 183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310" name="Shape 183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14" name="Shape 18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15" name="Shape 183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16" name="Shape 183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317" name="Shape 18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21" name="Shape 18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2" name="Shape 183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23" name="Shape 183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324" name="Shape 183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28" name="Shape 18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" name="Shape 183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30" name="Shape 183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331" name="Shape 183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35" name="Shape 18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6" name="Shape 183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37" name="Shape 183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338" name="Shape 18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42" name="Shape 18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343" name="Shape 18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3" name="Shape 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7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88" name="Shape 1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47" name="Shape 18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348" name="Shape 18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52" name="Shape 18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353" name="Shape 18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57" name="Shape 18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358" name="Shape 18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62" name="Shape 18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363" name="Shape 18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67" name="Shape 18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368" name="Shape 18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72" name="Shape 18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373" name="Shape 18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77" name="Shape 18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378" name="Shape 18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82" name="Shape 18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383" name="Shape 18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87" name="Shape 18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388" name="Shape 18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92" name="Shape 18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393" name="Shape 18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2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3" name="Shape 1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397" name="Shape 18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398" name="Shape 18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02" name="Shape 18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403" name="Shape 18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07" name="Shape 18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408" name="Shape 18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12" name="Shape 18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413" name="Shape 18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17" name="Shape 18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418" name="Shape 18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22" name="Shape 18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423" name="Shape 18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27" name="Shape 18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428" name="Shape 18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32" name="Shape 18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433" name="Shape 18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37" name="Shape 18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438" name="Shape 18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42" name="Shape 18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443" name="Shape 18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7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8" name="Shape 1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47" name="Shape 18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8" name="Shape 184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49" name="Shape 184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450" name="Shape 184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54" name="Shape 18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55" name="Shape 184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56" name="Shape 184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457" name="Shape 184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61" name="Shape 18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2" name="Shape 184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63" name="Shape 184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464" name="Shape 184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68" name="Shape 18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69" name="Shape 184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70" name="Shape 184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471" name="Shape 184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75" name="Shape 18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6" name="Shape 184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477" name="Shape 184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478" name="Shape 18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82" name="Shape 18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483" name="Shape 18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87" name="Shape 18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488" name="Shape 18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92" name="Shape 18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493" name="Shape 18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497" name="Shape 18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498" name="Shape 18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02" name="Shape 18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503" name="Shape 18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2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03" name="Shape 1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07" name="Shape 18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508" name="Shape 18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12" name="Shape 18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3" name="Shape 185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14" name="Shape 185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515" name="Shape 185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19" name="Shape 18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0" name="Shape 185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21" name="Shape 185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522" name="Shape 185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26" name="Shape 18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27" name="Shape 185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28" name="Shape 185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529" name="Shape 185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33" name="Shape 18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" name="Shape 185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35" name="Shape 185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536" name="Shape 185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40" name="Shape 18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1" name="Shape 185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542" name="Shape 185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543" name="Shape 18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47" name="Shape 18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548" name="Shape 18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52" name="Shape 18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553" name="Shape 18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57" name="Shape 18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558" name="Shape 18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62" name="Shape 18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563" name="Shape 18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7" name="Shape 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" name="Shape 19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9" name="Shape 19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10" name="Shape 19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67" name="Shape 18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568" name="Shape 18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72" name="Shape 18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573" name="Shape 18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77" name="Shape 18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578" name="Shape 18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82" name="Shape 18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583" name="Shape 18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87" name="Shape 18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588" name="Shape 18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92" name="Shape 18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593" name="Shape 18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597" name="Shape 18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598" name="Shape 18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02" name="Shape 18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603" name="Shape 18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07" name="Shape 18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608" name="Shape 18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12" name="Shape 18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613" name="Shape 18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4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Shape 19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6" name="Shape 19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17" name="Shape 19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17" name="Shape 18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618" name="Shape 18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22" name="Shape 18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623" name="Shape 18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27" name="Shape 18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628" name="Shape 18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32" name="Shape 18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633" name="Shape 18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37" name="Shape 18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638" name="Shape 18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42" name="Shape 18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643" name="Shape 18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47" name="Shape 18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648" name="Shape 18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52" name="Shape 18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3" name="Shape 186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54" name="Shape 186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655" name="Shape 186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59" name="Shape 18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0" name="Shape 186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61" name="Shape 186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662" name="Shape 186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66" name="Shape 18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7" name="Shape 186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68" name="Shape 186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669" name="Shape 186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Shape 19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3" name="Shape 19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24" name="Shape 19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73" name="Shape 18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74" name="Shape 186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75" name="Shape 186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676" name="Shape 186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80" name="Shape 18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1" name="Shape 186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682" name="Shape 186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683" name="Shape 18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87" name="Shape 18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688" name="Shape 18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92" name="Shape 18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693" name="Shape 18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97" name="Shape 18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698" name="Shape 18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02" name="Shape 18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703" name="Shape 18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07" name="Shape 18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708" name="Shape 18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12" name="Shape 18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713" name="Shape 18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17" name="Shape 18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8" name="Shape 187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19" name="Shape 187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720" name="Shape 187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24" name="Shape 18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5" name="Shape 187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26" name="Shape 187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727" name="Shape 187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8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" name="Shape 19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0" name="Shape 19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31" name="Shape 19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31" name="Shape 18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2" name="Shape 187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33" name="Shape 187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734" name="Shape 187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38" name="Shape 18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" name="Shape 187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40" name="Shape 187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741" name="Shape 187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45" name="Shape 18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6" name="Shape 187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47" name="Shape 187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748" name="Shape 18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52" name="Shape 18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753" name="Shape 18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57" name="Shape 18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758" name="Shape 18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62" name="Shape 18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763" name="Shape 18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67" name="Shape 18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768" name="Shape 18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72" name="Shape 18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773" name="Shape 18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77" name="Shape 18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778" name="Shape 18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82" name="Shape 18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783" name="Shape 18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5" name="Shape 1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" name="Shape 19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7" name="Shape 19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38" name="Shape 1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87" name="Shape 18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788" name="Shape 18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92" name="Shape 18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793" name="Shape 18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97" name="Shape 18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798" name="Shape 18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02" name="Shape 18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803" name="Shape 18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07" name="Shape 18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808" name="Shape 18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12" name="Shape 18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813" name="Shape 18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17" name="Shape 18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818" name="Shape 18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22" name="Shape 18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8823" name="Shape 18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27" name="Shape 18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828" name="Shape 18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32" name="Shape 18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833" name="Shape 18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2" name="Shape 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43" name="Shape 1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37" name="Shape 18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838" name="Shape 18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42" name="Shape 18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843" name="Shape 18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47" name="Shape 18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848" name="Shape 18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52" name="Shape 18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8853" name="Shape 18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57" name="Shape 18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8" name="Shape 188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59" name="Shape 188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860" name="Shape 188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64" name="Shape 18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5" name="Shape 188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66" name="Shape 188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867" name="Shape 188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71" name="Shape 18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2" name="Shape 188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73" name="Shape 188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874" name="Shape 188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78" name="Shape 18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9" name="Shape 188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80" name="Shape 188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881" name="Shape 188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85" name="Shape 18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6" name="Shape 188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87" name="Shape 188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888" name="Shape 18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92" name="Shape 18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893" name="Shape 18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48" name="Shape 1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97" name="Shape 18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898" name="Shape 18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02" name="Shape 18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03" name="Shape 18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07" name="Shape 18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08" name="Shape 18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12" name="Shape 18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13" name="Shape 18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17" name="Shape 18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18" name="Shape 18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22" name="Shape 18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23" name="Shape 189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24" name="Shape 189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925" name="Shape 189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29" name="Shape 18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0" name="Shape 189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31" name="Shape 189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932" name="Shape 189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36" name="Shape 18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7" name="Shape 189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38" name="Shape 189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939" name="Shape 189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43" name="Shape 18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" name="Shape 189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45" name="Shape 189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946" name="Shape 189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50" name="Shape 18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1" name="Shape 189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952" name="Shape 189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8953" name="Shape 18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53" name="Shape 1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57" name="Shape 18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958" name="Shape 18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62" name="Shape 18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963" name="Shape 18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67" name="Shape 18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968" name="Shape 18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72" name="Shape 18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973" name="Shape 18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77" name="Shape 18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8978" name="Shape 18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82" name="Shape 18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83" name="Shape 18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87" name="Shape 18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88" name="Shape 18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92" name="Shape 18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93" name="Shape 18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97" name="Shape 18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8998" name="Shape 18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02" name="Shape 19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003" name="Shape 19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7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58" name="Shape 1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07" name="Shape 19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008" name="Shape 19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12" name="Shape 19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013" name="Shape 19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17" name="Shape 19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018" name="Shape 19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22" name="Shape 19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023" name="Shape 19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27" name="Shape 19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028" name="Shape 19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32" name="Shape 19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033" name="Shape 19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37" name="Shape 19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038" name="Shape 19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42" name="Shape 1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043" name="Shape 19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47" name="Shape 19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048" name="Shape 19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52" name="Shape 19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053" name="Shape 19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2" name="Shape 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63" name="Shape 1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57" name="Shape 19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058" name="Shape 19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62" name="Shape 19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3" name="Shape 190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64" name="Shape 190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065" name="Shape 190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69" name="Shape 19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0" name="Shape 190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71" name="Shape 190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072" name="Shape 190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76" name="Shape 19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7" name="Shape 190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78" name="Shape 190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079" name="Shape 190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83" name="Shape 19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84" name="Shape 190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85" name="Shape 190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086" name="Shape 190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90" name="Shape 19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1" name="Shape 190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092" name="Shape 190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093" name="Shape 19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97" name="Shape 19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098" name="Shape 19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02" name="Shape 19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103" name="Shape 19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07" name="Shape 19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108" name="Shape 19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12" name="Shape 1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113" name="Shape 19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7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68" name="Shape 1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17" name="Shape 19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118" name="Shape 19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22" name="Shape 19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123" name="Shape 19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27" name="Shape 19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28" name="Shape 191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29" name="Shape 191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130" name="Shape 19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34" name="Shape 19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35" name="Shape 191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36" name="Shape 191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137" name="Shape 19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41" name="Shape 19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2" name="Shape 191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43" name="Shape 191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144" name="Shape 19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48" name="Shape 19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" name="Shape 191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50" name="Shape 191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151" name="Shape 19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55" name="Shape 19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6" name="Shape 191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57" name="Shape 191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158" name="Shape 19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62" name="Shape 19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163" name="Shape 19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67" name="Shape 19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168" name="Shape 19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72" name="Shape 19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173" name="Shape 19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2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73" name="Shape 1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77" name="Shape 19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178" name="Shape 19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82" name="Shape 19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183" name="Shape 19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87" name="Shape 19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188" name="Shape 19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92" name="Shape 19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193" name="Shape 19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197" name="Shape 19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198" name="Shape 19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02" name="Shape 19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203" name="Shape 19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07" name="Shape 19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208" name="Shape 19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12" name="Shape 19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213" name="Shape 19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17" name="Shape 19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218" name="Shape 19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22" name="Shape 19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223" name="Shape 19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7" name="Shape 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78" name="Shape 1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27" name="Shape 19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228" name="Shape 19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32" name="Shape 19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233" name="Shape 19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37" name="Shape 19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238" name="Shape 19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42" name="Shape 19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243" name="Shape 19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47" name="Shape 19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248" name="Shape 19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52" name="Shape 19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253" name="Shape 19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57" name="Shape 19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258" name="Shape 19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62" name="Shape 19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263" name="Shape 19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67" name="Shape 19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8" name="Shape 192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69" name="Shape 192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270" name="Shape 19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74" name="Shape 19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5" name="Shape 192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76" name="Shape 192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277" name="Shape 192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2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83" name="Shape 1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81" name="Shape 19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2" name="Shape 192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83" name="Shape 192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284" name="Shape 19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88" name="Shape 19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9" name="Shape 192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90" name="Shape 192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291" name="Shape 19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95" name="Shape 19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96" name="Shape 192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297" name="Shape 192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298" name="Shape 19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02" name="Shape 19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303" name="Shape 19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07" name="Shape 19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308" name="Shape 19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12" name="Shape 19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313" name="Shape 19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17" name="Shape 19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318" name="Shape 19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22" name="Shape 19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323" name="Shape 19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27" name="Shape 19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328" name="Shape 19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32" name="Shape 19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33" name="Shape 193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34" name="Shape 193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335" name="Shape 193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7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88" name="Shape 1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39" name="Shape 19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0" name="Shape 193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41" name="Shape 193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342" name="Shape 193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46" name="Shape 19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7" name="Shape 193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48" name="Shape 193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349" name="Shape 193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53" name="Shape 19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4" name="Shape 193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55" name="Shape 193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356" name="Shape 193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60" name="Shape 19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61" name="Shape 193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62" name="Shape 193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363" name="Shape 19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67" name="Shape 19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368" name="Shape 19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72" name="Shape 19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373" name="Shape 19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77" name="Shape 19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378" name="Shape 19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82" name="Shape 19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383" name="Shape 19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87" name="Shape 19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388" name="Shape 19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92" name="Shape 19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393" name="Shape 19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93" name="Shape 1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97" name="Shape 19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398" name="Shape 19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02" name="Shape 19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403" name="Shape 19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07" name="Shape 19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408" name="Shape 19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12" name="Shape 19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413" name="Shape 19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17" name="Shape 19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418" name="Shape 19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22" name="Shape 19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423" name="Shape 19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27" name="Shape 19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428" name="Shape 19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32" name="Shape 19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433" name="Shape 19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37" name="Shape 19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438" name="Shape 19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42" name="Shape 19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443" name="Shape 19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7" name="Shape 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98" name="Shape 1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47" name="Shape 19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448" name="Shape 19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52" name="Shape 19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453" name="Shape 19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57" name="Shape 19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458" name="Shape 19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62" name="Shape 19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463" name="Shape 19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67" name="Shape 19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468" name="Shape 19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72" name="Shape 19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3" name="Shape 194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74" name="Shape 194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475" name="Shape 194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79" name="Shape 19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0" name="Shape 194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81" name="Shape 194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482" name="Shape 194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86" name="Shape 19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7" name="Shape 194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88" name="Shape 194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489" name="Shape 194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93" name="Shape 19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94" name="Shape 194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495" name="Shape 194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496" name="Shape 194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00" name="Shape 19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1" name="Shape 195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02" name="Shape 195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503" name="Shape 19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2" name="Shape 2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03" name="Shape 2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07" name="Shape 19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508" name="Shape 19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12" name="Shape 19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513" name="Shape 19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17" name="Shape 19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518" name="Shape 19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22" name="Shape 19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523" name="Shape 19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27" name="Shape 19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528" name="Shape 19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32" name="Shape 19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533" name="Shape 19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37" name="Shape 19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8" name="Shape 195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39" name="Shape 195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540" name="Shape 195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44" name="Shape 19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45" name="Shape 195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46" name="Shape 195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547" name="Shape 195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51" name="Shape 19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2" name="Shape 195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53" name="Shape 195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554" name="Shape 195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58" name="Shape 19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59" name="Shape 195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60" name="Shape 195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561" name="Shape 195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7" name="Shape 2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08" name="Shape 2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65" name="Shape 19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6" name="Shape 195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67" name="Shape 195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568" name="Shape 19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72" name="Shape 19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573" name="Shape 19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77" name="Shape 19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578" name="Shape 19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82" name="Shape 19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583" name="Shape 19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87" name="Shape 19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588" name="Shape 19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92" name="Shape 19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593" name="Shape 19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597" name="Shape 19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598" name="Shape 19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02" name="Shape 19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603" name="Shape 19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07" name="Shape 19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608" name="Shape 19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12" name="Shape 19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613" name="Shape 19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13" name="Shape 2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17" name="Shape 19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618" name="Shape 19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22" name="Shape 19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623" name="Shape 19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27" name="Shape 19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628" name="Shape 19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32" name="Shape 19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633" name="Shape 19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37" name="Shape 19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638" name="Shape 19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42" name="Shape 19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643" name="Shape 19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47" name="Shape 19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648" name="Shape 19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52" name="Shape 19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653" name="Shape 19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57" name="Shape 19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658" name="Shape 19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62" name="Shape 19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663" name="Shape 19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7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18" name="Shape 2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67" name="Shape 19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668" name="Shape 19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72" name="Shape 19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673" name="Shape 19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77" name="Shape 1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8" name="Shape 196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79" name="Shape 196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680" name="Shape 196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84" name="Shape 19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5" name="Shape 196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86" name="Shape 196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687" name="Shape 196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91" name="Shape 19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2" name="Shape 196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693" name="Shape 196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694" name="Shape 196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698" name="Shape 19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9" name="Shape 196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00" name="Shape 197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701" name="Shape 197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05" name="Shape 19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6" name="Shape 197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07" name="Shape 197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708" name="Shape 19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12" name="Shape 19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713" name="Shape 19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17" name="Shape 19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718" name="Shape 19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22" name="Shape 19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723" name="Shape 19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2" name="Shape 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23" name="Shape 2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27" name="Shape 19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728" name="Shape 19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32" name="Shape 19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733" name="Shape 19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37" name="Shape 19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738" name="Shape 19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42" name="Shape 19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3" name="Shape 197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44" name="Shape 197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745" name="Shape 197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49" name="Shape 19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0" name="Shape 197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51" name="Shape 197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752" name="Shape 197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56" name="Shape 19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7" name="Shape 197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58" name="Shape 197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759" name="Shape 197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63" name="Shape 19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4" name="Shape 197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65" name="Shape 197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766" name="Shape 197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70" name="Shape 19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1" name="Shape 197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772" name="Shape 197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773" name="Shape 19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77" name="Shape 19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778" name="Shape 19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82" name="Shape 1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783" name="Shape 19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7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28" name="Shape 2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87" name="Shape 19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788" name="Shape 19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92" name="Shape 19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793" name="Shape 19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97" name="Shape 19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798" name="Shape 19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02" name="Shape 19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803" name="Shape 19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07" name="Shape 19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808" name="Shape 19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12" name="Shape 1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813" name="Shape 19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17" name="Shape 19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818" name="Shape 19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22" name="Shape 19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823" name="Shape 19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27" name="Shape 19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828" name="Shape 19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32" name="Shape 19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833" name="Shape 19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2" name="Shape 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33" name="Shape 2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37" name="Shape 19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838" name="Shape 19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42" name="Shape 19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843" name="Shape 19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47" name="Shape 19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19848" name="Shape 19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52" name="Shape 19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853" name="Shape 19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57" name="Shape 19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858" name="Shape 19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62" name="Shape 19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863" name="Shape 19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67" name="Shape 19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868" name="Shape 19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72" name="Shape 19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873" name="Shape 19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77" name="Shape 19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19878" name="Shape 19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82" name="Shape 19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83" name="Shape 198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84" name="Shape 198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885" name="Shape 198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7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38" name="Shape 2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89" name="Shape 19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0" name="Shape 198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91" name="Shape 198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892" name="Shape 198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96" name="Shape 19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97" name="Shape 198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898" name="Shape 198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899" name="Shape 198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03" name="Shape 19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4" name="Shape 199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05" name="Shape 199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906" name="Shape 199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10" name="Shape 19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11" name="Shape 199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12" name="Shape 199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913" name="Shape 19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17" name="Shape 19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918" name="Shape 19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22" name="Shape 19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923" name="Shape 19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27" name="Shape 19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928" name="Shape 19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32" name="Shape 19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933" name="Shape 19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37" name="Shape 19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938" name="Shape 19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42" name="Shape 19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19943" name="Shape 19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2" name="Shape 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43" name="Shape 2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47" name="Shape 19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48" name="Shape 199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49" name="Shape 199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950" name="Shape 199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54" name="Shape 19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55" name="Shape 199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56" name="Shape 199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957" name="Shape 199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61" name="Shape 19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2" name="Shape 199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63" name="Shape 199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964" name="Shape 199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68" name="Shape 19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69" name="Shape 199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70" name="Shape 199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971" name="Shape 199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75" name="Shape 19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76" name="Shape 199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77" name="Shape 199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19978" name="Shape 19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82" name="Shape 19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983" name="Shape 19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87" name="Shape 19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988" name="Shape 19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92" name="Shape 19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993" name="Shape 19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997" name="Shape 19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9998" name="Shape 19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02" name="Shape 20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003" name="Shape 20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8" name="Shape 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7" name="Shape 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" name="Shape 20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9" name="Shape 20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0" name="Shape 20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07" name="Shape 20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008" name="Shape 20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12" name="Shape 20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013" name="Shape 20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17" name="Shape 20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018" name="Shape 20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22" name="Shape 20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023" name="Shape 20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27" name="Shape 20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028" name="Shape 20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32" name="Shape 20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033" name="Shape 20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37" name="Shape 20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038" name="Shape 20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42" name="Shape 20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043" name="Shape 20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47" name="Shape 20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048" name="Shape 20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52" name="Shape 20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053" name="Shape 20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4" name="Shape 2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5" name="Shape 20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6" name="Shape 20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7" name="Shape 20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57" name="Shape 20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058" name="Shape 20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62" name="Shape 20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063" name="Shape 20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67" name="Shape 20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068" name="Shape 20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72" name="Shape 20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073" name="Shape 20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77" name="Shape 20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078" name="Shape 20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82" name="Shape 20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083" name="Shape 20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87" name="Shape 20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88" name="Shape 200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89" name="Shape 200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090" name="Shape 200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94" name="Shape 20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5" name="Shape 200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96" name="Shape 200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097" name="Shape 200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01" name="Shape 20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2" name="Shape 201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03" name="Shape 201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104" name="Shape 20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08" name="Shape 20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9" name="Shape 201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10" name="Shape 201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111" name="Shape 20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2" name="Shape 20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63" name="Shape 20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64" name="Shape 20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15" name="Shape 20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16" name="Shape 201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17" name="Shape 201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118" name="Shape 20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22" name="Shape 20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123" name="Shape 20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27" name="Shape 20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128" name="Shape 20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32" name="Shape 20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133" name="Shape 20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37" name="Shape 20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138" name="Shape 20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42" name="Shape 20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143" name="Shape 20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47" name="Shape 20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148" name="Shape 20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52" name="Shape 20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53" name="Shape 201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54" name="Shape 201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155" name="Shape 20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59" name="Shape 20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0" name="Shape 201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61" name="Shape 201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162" name="Shape 201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66" name="Shape 20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7" name="Shape 201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68" name="Shape 201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169" name="Shape 201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8" name="Shape 2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" name="Shape 20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0" name="Shape 20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1" name="Shape 20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73" name="Shape 20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74" name="Shape 201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75" name="Shape 201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176" name="Shape 201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80" name="Shape 20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81" name="Shape 201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182" name="Shape 201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183" name="Shape 20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87" name="Shape 20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188" name="Shape 20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92" name="Shape 2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193" name="Shape 20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97" name="Shape 20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198" name="Shape 20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02" name="Shape 20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203" name="Shape 20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07" name="Shape 20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208" name="Shape 20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12" name="Shape 20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213" name="Shape 20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17" name="Shape 20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218" name="Shape 20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22" name="Shape 20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223" name="Shape 20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5" name="Shape 2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" name="Shape 20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7" name="Shape 20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8" name="Shape 2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27" name="Shape 20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228" name="Shape 20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32" name="Shape 20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233" name="Shape 20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37" name="Shape 20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238" name="Shape 20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42" name="Shape 20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243" name="Shape 20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47" name="Shape 20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248" name="Shape 20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52" name="Shape 20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253" name="Shape 20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57" name="Shape 20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258" name="Shape 20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62" name="Shape 20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263" name="Shape 20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67" name="Shape 20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268" name="Shape 20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72" name="Shape 20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273" name="Shape 20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2" name="Shape 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83" name="Shape 2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77" name="Shape 20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278" name="Shape 20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82" name="Shape 20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283" name="Shape 20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87" name="Shape 20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288" name="Shape 20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92" name="Shape 20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93" name="Shape 202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94" name="Shape 202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295" name="Shape 202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299" name="Shape 20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0" name="Shape 203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01" name="Shape 203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302" name="Shape 203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06" name="Shape 20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07" name="Shape 203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08" name="Shape 203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309" name="Shape 20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13" name="Shape 20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14" name="Shape 203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15" name="Shape 203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316" name="Shape 203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20" name="Shape 20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21" name="Shape 203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22" name="Shape 203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323" name="Shape 20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27" name="Shape 20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328" name="Shape 20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32" name="Shape 20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333" name="Shape 20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7" name="Shape 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88" name="Shape 2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37" name="Shape 20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338" name="Shape 20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42" name="Shape 20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343" name="Shape 20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47" name="Shape 20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348" name="Shape 20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52" name="Shape 20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353" name="Shape 20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57" name="Shape 20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8" name="Shape 203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59" name="Shape 203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360" name="Shape 203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64" name="Shape 20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65" name="Shape 203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66" name="Shape 203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367" name="Shape 203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71" name="Shape 20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2" name="Shape 203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73" name="Shape 203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374" name="Shape 203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78" name="Shape 20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9" name="Shape 203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80" name="Shape 203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381" name="Shape 203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85" name="Shape 20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86" name="Shape 203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87" name="Shape 203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388" name="Shape 20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92" name="Shape 20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393" name="Shape 20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2" name="Shape 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93" name="Shape 2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97" name="Shape 20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398" name="Shape 20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02" name="Shape 20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403" name="Shape 20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07" name="Shape 20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408" name="Shape 20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12" name="Shape 20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413" name="Shape 20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17" name="Shape 20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418" name="Shape 20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22" name="Shape 20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423" name="Shape 20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27" name="Shape 20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428" name="Shape 20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32" name="Shape 20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433" name="Shape 20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37" name="Shape 20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438" name="Shape 20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42" name="Shape 20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443" name="Shape 20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7" name="Shape 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98" name="Shape 2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47" name="Shape 20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448" name="Shape 20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52" name="Shape 20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453" name="Shape 20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57" name="Shape 20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458" name="Shape 20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62" name="Shape 20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463" name="Shape 20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67" name="Shape 20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468" name="Shape 20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72" name="Shape 20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473" name="Shape 20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77" name="Shape 20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478" name="Shape 20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82" name="Shape 20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483" name="Shape 20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87" name="Shape 20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488" name="Shape 20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92" name="Shape 20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493" name="Shape 20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2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03" name="Shape 2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97" name="Shape 20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8" name="Shape 204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499" name="Shape 204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00" name="Shape 205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04" name="Shape 20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5" name="Shape 205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06" name="Shape 205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07" name="Shape 205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11" name="Shape 20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2" name="Shape 205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13" name="Shape 205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14" name="Shape 205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18" name="Shape 20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9" name="Shape 205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20" name="Shape 205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21" name="Shape 205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25" name="Shape 20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6" name="Shape 205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27" name="Shape 205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28" name="Shape 20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32" name="Shape 20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533" name="Shape 20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37" name="Shape 20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538" name="Shape 20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42" name="Shape 20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543" name="Shape 20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47" name="Shape 20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548" name="Shape 20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52" name="Shape 20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553" name="Shape 20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3" name="Shape 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7" name="Shape 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08" name="Shape 2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57" name="Shape 20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558" name="Shape 20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62" name="Shape 20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3" name="Shape 205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64" name="Shape 205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65" name="Shape 205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69" name="Shape 20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0" name="Shape 205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71" name="Shape 205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72" name="Shape 205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76" name="Shape 20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7" name="Shape 205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78" name="Shape 205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79" name="Shape 205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83" name="Shape 20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4" name="Shape 205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85" name="Shape 205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86" name="Shape 205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90" name="Shape 20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1" name="Shape 205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92" name="Shape 205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593" name="Shape 20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97" name="Shape 20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598" name="Shape 20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02" name="Shape 20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603" name="Shape 20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07" name="Shape 20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608" name="Shape 20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12" name="Shape 20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613" name="Shape 20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2" name="Shape 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" name="Shape 21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4" name="Shape 21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15" name="Shape 2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17" name="Shape 20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618" name="Shape 20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22" name="Shape 20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623" name="Shape 20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27" name="Shape 20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628" name="Shape 20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32" name="Shape 20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633" name="Shape 20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37" name="Shape 20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638" name="Shape 20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42" name="Shape 20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643" name="Shape 20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47" name="Shape 20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648" name="Shape 20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52" name="Shape 20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653" name="Shape 20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57" name="Shape 20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658" name="Shape 20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62" name="Shape 20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663" name="Shape 20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9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0" name="Shape 21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1" name="Shape 21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22" name="Shape 2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67" name="Shape 2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668" name="Shape 20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72" name="Shape 20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673" name="Shape 20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77" name="Shape 20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678" name="Shape 20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82" name="Shape 20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683" name="Shape 20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87" name="Shape 20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688" name="Shape 20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92" name="Shape 20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693" name="Shape 20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697" name="Shape 20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698" name="Shape 20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02" name="Shape 20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3" name="Shape 207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04" name="Shape 207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05" name="Shape 207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09" name="Shape 20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0" name="Shape 207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11" name="Shape 207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12" name="Shape 207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16" name="Shape 20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7" name="Shape 207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18" name="Shape 207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19" name="Shape 207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6" name="Shape 2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7" name="Shape 21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8" name="Shape 21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29" name="Shape 2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23" name="Shape 20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24" name="Shape 207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25" name="Shape 207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26" name="Shape 207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30" name="Shape 20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31" name="Shape 207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32" name="Shape 207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33" name="Shape 20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37" name="Shape 20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738" name="Shape 20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42" name="Shape 20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743" name="Shape 20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47" name="Shape 20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748" name="Shape 20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52" name="Shape 20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753" name="Shape 20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57" name="Shape 20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758" name="Shape 20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62" name="Shape 20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763" name="Shape 20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67" name="Shape 20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68" name="Shape 207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69" name="Shape 207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70" name="Shape 207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74" name="Shape 20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75" name="Shape 207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76" name="Shape 207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77" name="Shape 207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3" name="Shape 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4" name="Shape 21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5" name="Shape 21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36" name="Shape 2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81" name="Shape 20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2" name="Shape 207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83" name="Shape 207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84" name="Shape 207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88" name="Shape 20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9" name="Shape 207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90" name="Shape 207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91" name="Shape 207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95" name="Shape 20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96" name="Shape 207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97" name="Shape 207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798" name="Shape 20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02" name="Shape 20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803" name="Shape 20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07" name="Shape 20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808" name="Shape 20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12" name="Shape 20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813" name="Shape 20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17" name="Shape 20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818" name="Shape 20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22" name="Shape 20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0823" name="Shape 20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27" name="Shape 20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828" name="Shape 20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32" name="Shape 20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833" name="Shape 20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0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Shape 21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2" name="Shape 21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43" name="Shape 2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37" name="Shape 20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838" name="Shape 20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42" name="Shape 20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843" name="Shape 20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47" name="Shape 20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848" name="Shape 20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52" name="Shape 20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853" name="Shape 20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57" name="Shape 20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858" name="Shape 20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62" name="Shape 20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863" name="Shape 20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67" name="Shape 20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868" name="Shape 20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72" name="Shape 20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0873" name="Shape 20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77" name="Shape 20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878" name="Shape 20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82" name="Shape 20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883" name="Shape 20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7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48" name="Shape 2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87" name="Shape 20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888" name="Shape 20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92" name="Shape 20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893" name="Shape 20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897" name="Shape 20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898" name="Shape 20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02" name="Shape 20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0903" name="Shape 20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07" name="Shape 20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8" name="Shape 209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09" name="Shape 209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910" name="Shape 209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14" name="Shape 20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5" name="Shape 209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16" name="Shape 209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917" name="Shape 209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21" name="Shape 20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2" name="Shape 209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23" name="Shape 209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924" name="Shape 209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28" name="Shape 20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29" name="Shape 209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30" name="Shape 209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931" name="Shape 209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35" name="Shape 20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36" name="Shape 209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37" name="Shape 209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938" name="Shape 20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42" name="Shape 20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943" name="Shape 20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2" name="Shape 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53" name="Shape 2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47" name="Shape 20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948" name="Shape 20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52" name="Shape 20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953" name="Shape 20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57" name="Shape 20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958" name="Shape 20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62" name="Shape 20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963" name="Shape 20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67" name="Shape 20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0968" name="Shape 20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72" name="Shape 20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73" name="Shape 209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74" name="Shape 209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975" name="Shape 209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79" name="Shape 20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0" name="Shape 209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81" name="Shape 209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982" name="Shape 209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86" name="Shape 20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87" name="Shape 209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88" name="Shape 209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989" name="Shape 209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993" name="Shape 20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94" name="Shape 209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95" name="Shape 209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0996" name="Shape 209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00" name="Shape 2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1" name="Shape 210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002" name="Shape 210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003" name="Shape 21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7" name="Shape 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58" name="Shape 2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07" name="Shape 2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008" name="Shape 21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12" name="Shape 2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013" name="Shape 21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17" name="Shape 2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018" name="Shape 21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22" name="Shape 2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023" name="Shape 21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27" name="Shape 2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028" name="Shape 21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32" name="Shape 2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033" name="Shape 21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37" name="Shape 2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038" name="Shape 21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42" name="Shape 2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043" name="Shape 21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47" name="Shape 2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048" name="Shape 21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52" name="Shape 2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053" name="Shape 21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2" name="Shape 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63" name="Shape 2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57" name="Shape 2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058" name="Shape 21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62" name="Shape 2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063" name="Shape 21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67" name="Shape 2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068" name="Shape 21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72" name="Shape 2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073" name="Shape 21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77" name="Shape 2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078" name="Shape 21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82" name="Shape 2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083" name="Shape 21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87" name="Shape 2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088" name="Shape 21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92" name="Shape 2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093" name="Shape 21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97" name="Shape 2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098" name="Shape 21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02" name="Shape 2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103" name="Shape 21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" name="Shape 2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0" name="Shape 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7" name="Shape 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68" name="Shape 2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07" name="Shape 2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108" name="Shape 21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12" name="Shape 2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13" name="Shape 211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14" name="Shape 211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115" name="Shape 21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19" name="Shape 2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0" name="Shape 211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21" name="Shape 211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122" name="Shape 21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26" name="Shape 2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27" name="Shape 211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28" name="Shape 211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129" name="Shape 21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33" name="Shape 2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34" name="Shape 211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35" name="Shape 211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136" name="Shape 21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40" name="Shape 2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41" name="Shape 211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42" name="Shape 211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143" name="Shape 21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47" name="Shape 2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148" name="Shape 21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52" name="Shape 2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153" name="Shape 21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57" name="Shape 2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158" name="Shape 21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62" name="Shape 21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163" name="Shape 21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2" name="Shape 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73" name="Shape 2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67" name="Shape 2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168" name="Shape 21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72" name="Shape 2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173" name="Shape 21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77" name="Shape 21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8" name="Shape 211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79" name="Shape 211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180" name="Shape 21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84" name="Shape 2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5" name="Shape 211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86" name="Shape 211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187" name="Shape 21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91" name="Shape 21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2" name="Shape 211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193" name="Shape 211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194" name="Shape 21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98" name="Shape 2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99" name="Shape 211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00" name="Shape 212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201" name="Shape 21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05" name="Shape 21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06" name="Shape 212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207" name="Shape 212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208" name="Shape 21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12" name="Shape 2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213" name="Shape 21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17" name="Shape 2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218" name="Shape 21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22" name="Shape 2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223" name="Shape 21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7" name="Shape 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78" name="Shape 2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27" name="Shape 2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228" name="Shape 21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32" name="Shape 2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233" name="Shape 21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37" name="Shape 21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238" name="Shape 21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42" name="Shape 21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243" name="Shape 21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47" name="Shape 2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248" name="Shape 21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52" name="Shape 2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253" name="Shape 21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57" name="Shape 2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258" name="Shape 21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62" name="Shape 2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263" name="Shape 21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67" name="Shape 2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268" name="Shape 21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72" name="Shape 2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273" name="Shape 21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2" name="Shape 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83" name="Shape 2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77" name="Shape 2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278" name="Shape 21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82" name="Shape 2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283" name="Shape 21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87" name="Shape 2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288" name="Shape 21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92" name="Shape 2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293" name="Shape 21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97" name="Shape 2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298" name="Shape 21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02" name="Shape 2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303" name="Shape 21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07" name="Shape 2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308" name="Shape 21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12" name="Shape 2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313" name="Shape 21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17" name="Shape 2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18" name="Shape 213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19" name="Shape 213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320" name="Shape 213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24" name="Shape 2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5" name="Shape 213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26" name="Shape 213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327" name="Shape 21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7" name="Shape 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88" name="Shape 2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31" name="Shape 2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2" name="Shape 213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33" name="Shape 213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334" name="Shape 213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38" name="Shape 21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39" name="Shape 213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40" name="Shape 213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341" name="Shape 21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45" name="Shape 2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46" name="Shape 213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47" name="Shape 213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348" name="Shape 21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52" name="Shape 2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353" name="Shape 21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57" name="Shape 2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358" name="Shape 21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62" name="Shape 2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363" name="Shape 21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67" name="Shape 2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368" name="Shape 21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72" name="Shape 2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373" name="Shape 21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77" name="Shape 2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378" name="Shape 21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82" name="Shape 21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3" name="Shape 213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84" name="Shape 213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385" name="Shape 213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2" name="Shape 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93" name="Shape 2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89" name="Shape 2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0" name="Shape 213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91" name="Shape 213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392" name="Shape 213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396" name="Shape 2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7" name="Shape 213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98" name="Shape 213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399" name="Shape 213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03" name="Shape 21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4" name="Shape 214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05" name="Shape 214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406" name="Shape 214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10" name="Shape 21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1" name="Shape 214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12" name="Shape 214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413" name="Shape 21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17" name="Shape 2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418" name="Shape 21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22" name="Shape 2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423" name="Shape 21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27" name="Shape 2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428" name="Shape 21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32" name="Shape 2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433" name="Shape 21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37" name="Shape 2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438" name="Shape 21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42" name="Shape 21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443" name="Shape 21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7" name="Shape 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98" name="Shape 2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47" name="Shape 21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448" name="Shape 21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52" name="Shape 2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453" name="Shape 21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57" name="Shape 2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458" name="Shape 21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62" name="Shape 2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463" name="Shape 21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67" name="Shape 2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468" name="Shape 21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72" name="Shape 2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473" name="Shape 21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77" name="Shape 2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478" name="Shape 21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82" name="Shape 2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483" name="Shape 21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87" name="Shape 2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488" name="Shape 21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92" name="Shape 2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493" name="Shape 21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2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03" name="Shape 2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97" name="Shape 2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498" name="Shape 21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02" name="Shape 2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503" name="Shape 21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07" name="Shape 2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508" name="Shape 21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12" name="Shape 2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513" name="Shape 21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17" name="Shape 2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518" name="Shape 21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22" name="Shape 2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3" name="Shape 215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24" name="Shape 215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525" name="Shape 215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29" name="Shape 2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0" name="Shape 215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31" name="Shape 215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532" name="Shape 215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36" name="Shape 21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37" name="Shape 215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38" name="Shape 215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539" name="Shape 215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43" name="Shape 2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44" name="Shape 215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45" name="Shape 215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546" name="Shape 215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50" name="Shape 2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51" name="Shape 215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52" name="Shape 215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553" name="Shape 21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7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08" name="Shape 2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57" name="Shape 2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558" name="Shape 21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62" name="Shape 2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563" name="Shape 21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67" name="Shape 2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568" name="Shape 21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72" name="Shape 2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573" name="Shape 21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77" name="Shape 2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578" name="Shape 21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82" name="Shape 2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583" name="Shape 21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87" name="Shape 2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88" name="Shape 215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89" name="Shape 215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590" name="Shape 215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594" name="Shape 2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5" name="Shape 215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96" name="Shape 215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597" name="Shape 215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01" name="Shape 2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2" name="Shape 216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603" name="Shape 216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604" name="Shape 216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08" name="Shape 2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9" name="Shape 216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610" name="Shape 216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611" name="Shape 216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2" name="Shape 2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13" name="Shape 2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15" name="Shape 2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16" name="Shape 216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617" name="Shape 216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618" name="Shape 21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22" name="Shape 2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623" name="Shape 21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27" name="Shape 2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628" name="Shape 21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32" name="Shape 2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633" name="Shape 21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37" name="Shape 2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638" name="Shape 21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42" name="Shape 21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643" name="Shape 21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47" name="Shape 2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648" name="Shape 21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52" name="Shape 21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653" name="Shape 21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57" name="Shape 21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658" name="Shape 21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62" name="Shape 2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663" name="Shape 21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" name="Shape 2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7" name="Shape 2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7" name="Shape 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18" name="Shape 2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67" name="Shape 2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668" name="Shape 21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72" name="Shape 2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673" name="Shape 21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77" name="Shape 2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678" name="Shape 21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82" name="Shape 2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683" name="Shape 21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87" name="Shape 2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688" name="Shape 21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92" name="Shape 2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693" name="Shape 21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697" name="Shape 2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698" name="Shape 21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02" name="Shape 2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703" name="Shape 21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07" name="Shape 2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708" name="Shape 21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12" name="Shape 2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713" name="Shape 21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2" name="Shape 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23" name="Shape 2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17" name="Shape 2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718" name="Shape 21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22" name="Shape 2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723" name="Shape 21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27" name="Shape 2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28" name="Shape 217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29" name="Shape 217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730" name="Shape 217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34" name="Shape 21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35" name="Shape 217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36" name="Shape 217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737" name="Shape 217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41" name="Shape 21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2" name="Shape 217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43" name="Shape 217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744" name="Shape 217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48" name="Shape 2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49" name="Shape 217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50" name="Shape 217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751" name="Shape 217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55" name="Shape 21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56" name="Shape 217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57" name="Shape 217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758" name="Shape 21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62" name="Shape 2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763" name="Shape 21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67" name="Shape 2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768" name="Shape 21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72" name="Shape 2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773" name="Shape 21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7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28" name="Shape 2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77" name="Shape 21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778" name="Shape 21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82" name="Shape 21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783" name="Shape 21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87" name="Shape 2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788" name="Shape 21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92" name="Shape 2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93" name="Shape 217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94" name="Shape 217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795" name="Shape 217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99" name="Shape 2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0" name="Shape 218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01" name="Shape 218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802" name="Shape 218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06" name="Shape 21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07" name="Shape 218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08" name="Shape 218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809" name="Shape 218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13" name="Shape 2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4" name="Shape 218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15" name="Shape 218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816" name="Shape 218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20" name="Shape 2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21" name="Shape 218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22" name="Shape 218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823" name="Shape 21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27" name="Shape 2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828" name="Shape 21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32" name="Shape 2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833" name="Shape 21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2" name="Shape 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33" name="Shape 2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37" name="Shape 2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838" name="Shape 21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42" name="Shape 21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843" name="Shape 21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47" name="Shape 2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1848" name="Shape 21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52" name="Shape 21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853" name="Shape 21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57" name="Shape 2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858" name="Shape 21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62" name="Shape 21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863" name="Shape 21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67" name="Shape 2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868" name="Shape 21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72" name="Shape 2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873" name="Shape 21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77" name="Shape 2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878" name="Shape 21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82" name="Shape 2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883" name="Shape 21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7" name="Shape 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38" name="Shape 2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87" name="Shape 2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888" name="Shape 21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92" name="Shape 2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893" name="Shape 21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97" name="Shape 2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1898" name="Shape 21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02" name="Shape 2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903" name="Shape 21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07" name="Shape 2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908" name="Shape 21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12" name="Shape 2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913" name="Shape 21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17" name="Shape 2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918" name="Shape 21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22" name="Shape 2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923" name="Shape 21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27" name="Shape 2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1928" name="Shape 21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32" name="Shape 2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33" name="Shape 219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34" name="Shape 219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935" name="Shape 219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2" name="Shape 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43" name="Shape 2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39" name="Shape 2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0" name="Shape 219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41" name="Shape 219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942" name="Shape 219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46" name="Shape 2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7" name="Shape 219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48" name="Shape 219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949" name="Shape 219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53" name="Shape 2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54" name="Shape 219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55" name="Shape 219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956" name="Shape 219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60" name="Shape 2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61" name="Shape 219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62" name="Shape 219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1963" name="Shape 21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67" name="Shape 2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968" name="Shape 21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72" name="Shape 2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973" name="Shape 21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77" name="Shape 2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978" name="Shape 21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82" name="Shape 2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983" name="Shape 21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87" name="Shape 2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988" name="Shape 21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92" name="Shape 2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1993" name="Shape 21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7" name="Shape 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48" name="Shape 2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97" name="Shape 21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98" name="Shape 219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99" name="Shape 219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000" name="Shape 220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04" name="Shape 22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5" name="Shape 220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06" name="Shape 220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007" name="Shape 220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11" name="Shape 2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2" name="Shape 220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13" name="Shape 220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014" name="Shape 220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18" name="Shape 2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9" name="Shape 220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20" name="Shape 220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021" name="Shape 220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25" name="Shape 22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26" name="Shape 220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27" name="Shape 220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028" name="Shape 22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32" name="Shape 2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033" name="Shape 22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37" name="Shape 2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038" name="Shape 22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42" name="Shape 2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043" name="Shape 22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47" name="Shape 22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048" name="Shape 22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52" name="Shape 22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053" name="Shape 22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2" name="Shape 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" name="Shape 22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4" name="Shape 22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55" name="Shape 22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57" name="Shape 2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058" name="Shape 22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62" name="Shape 22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063" name="Shape 22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67" name="Shape 22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068" name="Shape 22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72" name="Shape 22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073" name="Shape 22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77" name="Shape 2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078" name="Shape 22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82" name="Shape 2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083" name="Shape 22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87" name="Shape 2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088" name="Shape 22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92" name="Shape 2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093" name="Shape 22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097" name="Shape 2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098" name="Shape 22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02" name="Shape 2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103" name="Shape 22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9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Shape 22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1" name="Shape 22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62" name="Shape 2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07" name="Shape 2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108" name="Shape 22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12" name="Shape 2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113" name="Shape 22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17" name="Shape 2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118" name="Shape 22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22" name="Shape 2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123" name="Shape 22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27" name="Shape 2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128" name="Shape 22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32" name="Shape 2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133" name="Shape 22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37" name="Shape 2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38" name="Shape 221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39" name="Shape 221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140" name="Shape 22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44" name="Shape 2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45" name="Shape 221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46" name="Shape 221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147" name="Shape 22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51" name="Shape 2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2" name="Shape 221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53" name="Shape 221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154" name="Shape 22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58" name="Shape 2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59" name="Shape 221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60" name="Shape 221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161" name="Shape 22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6" name="Shape 2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7" name="Shape 22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8" name="Shape 22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69" name="Shape 22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65" name="Shape 22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66" name="Shape 221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167" name="Shape 221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168" name="Shape 22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72" name="Shape 2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173" name="Shape 22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77" name="Shape 2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178" name="Shape 22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82" name="Shape 2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183" name="Shape 22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87" name="Shape 22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188" name="Shape 22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92" name="Shape 22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193" name="Shape 22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197" name="Shape 22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198" name="Shape 22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02" name="Shape 2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03" name="Shape 222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04" name="Shape 222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205" name="Shape 222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09" name="Shape 22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0" name="Shape 222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11" name="Shape 222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212" name="Shape 22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16" name="Shape 22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17" name="Shape 222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18" name="Shape 222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219" name="Shape 22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5" name="Shape 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4" name="Shape 2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3" name="Shape 2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4" name="Shape 22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5" name="Shape 22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76" name="Shape 2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23" name="Shape 2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4" name="Shape 222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25" name="Shape 222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226" name="Shape 222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30" name="Shape 2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31" name="Shape 222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232" name="Shape 222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233" name="Shape 22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37" name="Shape 2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238" name="Shape 22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42" name="Shape 2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243" name="Shape 22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47" name="Shape 2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248" name="Shape 22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52" name="Shape 22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253" name="Shape 22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57" name="Shape 2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258" name="Shape 22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62" name="Shape 2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263" name="Shape 22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67" name="Shape 22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268" name="Shape 22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72" name="Shape 22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273" name="Shape 22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0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" name="Shape 22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2" name="Shape 22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83" name="Shape 2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77" name="Shape 22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278" name="Shape 22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82" name="Shape 2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283" name="Shape 22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87" name="Shape 2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288" name="Shape 22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92" name="Shape 22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293" name="Shape 22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97" name="Shape 2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298" name="Shape 22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02" name="Shape 2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303" name="Shape 22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07" name="Shape 2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308" name="Shape 22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12" name="Shape 2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313" name="Shape 22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17" name="Shape 2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318" name="Shape 22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22" name="Shape 2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323" name="Shape 22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7" name="Shape 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88" name="Shape 2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27" name="Shape 2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328" name="Shape 22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32" name="Shape 2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333" name="Shape 22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37" name="Shape 2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338" name="Shape 22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42" name="Shape 2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43" name="Shape 223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44" name="Shape 223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345" name="Shape 223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49" name="Shape 22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50" name="Shape 223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51" name="Shape 223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352" name="Shape 223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56" name="Shape 22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57" name="Shape 223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58" name="Shape 223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359" name="Shape 223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63" name="Shape 2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64" name="Shape 223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65" name="Shape 223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366" name="Shape 223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70" name="Shape 22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71" name="Shape 223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72" name="Shape 223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373" name="Shape 22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77" name="Shape 2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378" name="Shape 22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82" name="Shape 2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383" name="Shape 22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2" name="Shape 2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93" name="Shape 2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87" name="Shape 2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388" name="Shape 22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92" name="Shape 2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393" name="Shape 22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397" name="Shape 2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398" name="Shape 22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02" name="Shape 22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403" name="Shape 22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07" name="Shape 2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08" name="Shape 224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409" name="Shape 224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410" name="Shape 224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14" name="Shape 22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15" name="Shape 224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416" name="Shape 224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417" name="Shape 224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21" name="Shape 2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2" name="Shape 224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423" name="Shape 224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424" name="Shape 224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28" name="Shape 22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9" name="Shape 224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430" name="Shape 224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431" name="Shape 224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35" name="Shape 2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36" name="Shape 224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437" name="Shape 224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438" name="Shape 22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42" name="Shape 2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443" name="Shape 22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7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98" name="Shape 2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47" name="Shape 2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448" name="Shape 22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52" name="Shape 2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453" name="Shape 22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57" name="Shape 2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458" name="Shape 22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62" name="Shape 2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463" name="Shape 22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67" name="Shape 22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468" name="Shape 22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72" name="Shape 22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473" name="Shape 22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77" name="Shape 2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478" name="Shape 22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82" name="Shape 22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483" name="Shape 22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87" name="Shape 2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488" name="Shape 22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92" name="Shape 22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493" name="Shape 22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2" name="Shape 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3" name="Shape 2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97" name="Shape 2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498" name="Shape 22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02" name="Shape 2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503" name="Shape 22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07" name="Shape 2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508" name="Shape 22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12" name="Shape 2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513" name="Shape 22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17" name="Shape 2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518" name="Shape 22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22" name="Shape 2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523" name="Shape 22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27" name="Shape 2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528" name="Shape 22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32" name="Shape 2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533" name="Shape 22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37" name="Shape 22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538" name="Shape 22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42" name="Shape 2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543" name="Shape 22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7" name="Shape 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8" name="Shape 2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47" name="Shape 2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48" name="Shape 225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49" name="Shape 225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550" name="Shape 225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54" name="Shape 22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5" name="Shape 225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56" name="Shape 225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557" name="Shape 225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61" name="Shape 22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62" name="Shape 225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63" name="Shape 225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564" name="Shape 225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68" name="Shape 22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69" name="Shape 225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70" name="Shape 225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571" name="Shape 225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75" name="Shape 22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76" name="Shape 225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77" name="Shape 225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578" name="Shape 22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82" name="Shape 2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583" name="Shape 22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87" name="Shape 22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588" name="Shape 22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92" name="Shape 2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593" name="Shape 22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597" name="Shape 2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598" name="Shape 22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02" name="Shape 22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603" name="Shape 22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2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13" name="Shape 2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07" name="Shape 22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608" name="Shape 22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12" name="Shape 22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13" name="Shape 226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14" name="Shape 226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615" name="Shape 226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19" name="Shape 22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0" name="Shape 226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21" name="Shape 226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622" name="Shape 226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26" name="Shape 22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27" name="Shape 226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28" name="Shape 226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629" name="Shape 226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33" name="Shape 22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4" name="Shape 226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35" name="Shape 226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636" name="Shape 226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40" name="Shape 22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41" name="Shape 226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642" name="Shape 226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643" name="Shape 22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47" name="Shape 2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648" name="Shape 22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52" name="Shape 2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653" name="Shape 22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57" name="Shape 2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658" name="Shape 22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62" name="Shape 2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663" name="Shape 22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7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Shape 23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9" name="Shape 23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20" name="Shape 23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67" name="Shape 22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668" name="Shape 22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72" name="Shape 22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673" name="Shape 22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77" name="Shape 22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678" name="Shape 22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82" name="Shape 22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683" name="Shape 22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87" name="Shape 22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688" name="Shape 22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92" name="Shape 22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693" name="Shape 22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697" name="Shape 2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698" name="Shape 22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02" name="Shape 22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703" name="Shape 22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07" name="Shape 2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708" name="Shape 22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12" name="Shape 22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713" name="Shape 22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4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Shape 23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6" name="Shape 23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27" name="Shape 23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17" name="Shape 2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718" name="Shape 22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22" name="Shape 2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723" name="Shape 22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27" name="Shape 2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728" name="Shape 22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32" name="Shape 2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733" name="Shape 22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37" name="Shape 2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738" name="Shape 22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42" name="Shape 22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743" name="Shape 22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47" name="Shape 22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748" name="Shape 22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52" name="Shape 22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3" name="Shape 227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54" name="Shape 227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755" name="Shape 227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59" name="Shape 22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0" name="Shape 227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61" name="Shape 227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762" name="Shape 227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66" name="Shape 22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67" name="Shape 227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68" name="Shape 227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769" name="Shape 227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" name="Shape 2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1" name="Shape 2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2" name="Shape 23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3" name="Shape 23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34" name="Shape 23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73" name="Shape 22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74" name="Shape 227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75" name="Shape 227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776" name="Shape 227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80" name="Shape 22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81" name="Shape 227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82" name="Shape 227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783" name="Shape 22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87" name="Shape 22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788" name="Shape 22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92" name="Shape 2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793" name="Shape 22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97" name="Shape 22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798" name="Shape 22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02" name="Shape 2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803" name="Shape 22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07" name="Shape 22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808" name="Shape 22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12" name="Shape 22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813" name="Shape 22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17" name="Shape 22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18" name="Shape 228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19" name="Shape 228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820" name="Shape 228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24" name="Shape 22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25" name="Shape 228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26" name="Shape 228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827" name="Shape 228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8" name="Shape 2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" name="Shape 23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0" name="Shape 23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41" name="Shape 23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31" name="Shape 22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2" name="Shape 228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33" name="Shape 228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834" name="Shape 228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38" name="Shape 22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9" name="Shape 228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40" name="Shape 228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841" name="Shape 228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45" name="Shape 22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46" name="Shape 228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847" name="Shape 228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848" name="Shape 22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52" name="Shape 2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853" name="Shape 22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57" name="Shape 22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858" name="Shape 22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62" name="Shape 2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863" name="Shape 22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67" name="Shape 2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868" name="Shape 22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72" name="Shape 22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2873" name="Shape 22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77" name="Shape 22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878" name="Shape 22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82" name="Shape 2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883" name="Shape 22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5" name="Shape 2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" name="Shape 23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7" name="Shape 23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48" name="Shape 2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87" name="Shape 22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888" name="Shape 22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92" name="Shape 22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893" name="Shape 22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97" name="Shape 22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898" name="Shape 22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02" name="Shape 2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903" name="Shape 22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07" name="Shape 22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908" name="Shape 22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12" name="Shape 2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913" name="Shape 22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17" name="Shape 22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918" name="Shape 22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22" name="Shape 22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2923" name="Shape 22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27" name="Shape 2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928" name="Shape 22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32" name="Shape 22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933" name="Shape 22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2" name="Shape 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53" name="Shape 2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37" name="Shape 22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938" name="Shape 22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42" name="Shape 22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943" name="Shape 22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47" name="Shape 22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948" name="Shape 22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52" name="Shape 22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2953" name="Shape 22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57" name="Shape 22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58" name="Shape 229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59" name="Shape 229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960" name="Shape 229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64" name="Shape 22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65" name="Shape 229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66" name="Shape 229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967" name="Shape 229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71" name="Shape 22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2" name="Shape 229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73" name="Shape 229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974" name="Shape 229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78" name="Shape 22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79" name="Shape 229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80" name="Shape 229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981" name="Shape 229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85" name="Shape 22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6" name="Shape 229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87" name="Shape 229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2988" name="Shape 22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92" name="Shape 22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993" name="Shape 22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7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58" name="Shape 2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997" name="Shape 22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2998" name="Shape 22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02" name="Shape 2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03" name="Shape 23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07" name="Shape 23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08" name="Shape 23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12" name="Shape 2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13" name="Shape 23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17" name="Shape 2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18" name="Shape 23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22" name="Shape 23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23" name="Shape 230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24" name="Shape 230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025" name="Shape 230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29" name="Shape 23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30" name="Shape 230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31" name="Shape 230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032" name="Shape 230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36" name="Shape 23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37" name="Shape 230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38" name="Shape 230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039" name="Shape 230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43" name="Shape 23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4" name="Shape 230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45" name="Shape 230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046" name="Shape 230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50" name="Shape 23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51" name="Shape 230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052" name="Shape 230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053" name="Shape 23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2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63" name="Shape 2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57" name="Shape 2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058" name="Shape 23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62" name="Shape 2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063" name="Shape 23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67" name="Shape 23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068" name="Shape 23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72" name="Shape 23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073" name="Shape 23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77" name="Shape 23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078" name="Shape 23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82" name="Shape 23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83" name="Shape 23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87" name="Shape 2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88" name="Shape 23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92" name="Shape 23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93" name="Shape 23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97" name="Shape 23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098" name="Shape 23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02" name="Shape 23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103" name="Shape 23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68" name="Shape 2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07" name="Shape 23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108" name="Shape 23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12" name="Shape 2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113" name="Shape 23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17" name="Shape 23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118" name="Shape 23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22" name="Shape 2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123" name="Shape 23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27" name="Shape 23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128" name="Shape 23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32" name="Shape 2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133" name="Shape 23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37" name="Shape 2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138" name="Shape 23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42" name="Shape 23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143" name="Shape 23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47" name="Shape 23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148" name="Shape 23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52" name="Shape 2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153" name="Shape 23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2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73" name="Shape 2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57" name="Shape 23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158" name="Shape 23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62" name="Shape 23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63" name="Shape 231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64" name="Shape 231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165" name="Shape 23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69" name="Shape 23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0" name="Shape 231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71" name="Shape 231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172" name="Shape 23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76" name="Shape 23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77" name="Shape 231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78" name="Shape 231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179" name="Shape 23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83" name="Shape 23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4" name="Shape 231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85" name="Shape 231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186" name="Shape 23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90" name="Shape 23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1" name="Shape 231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192" name="Shape 231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193" name="Shape 23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197" name="Shape 23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198" name="Shape 23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02" name="Shape 23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203" name="Shape 23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07" name="Shape 23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208" name="Shape 23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12" name="Shape 2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213" name="Shape 23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7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78" name="Shape 2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17" name="Shape 2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218" name="Shape 23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22" name="Shape 2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223" name="Shape 23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27" name="Shape 2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8" name="Shape 232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29" name="Shape 232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230" name="Shape 23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34" name="Shape 2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35" name="Shape 232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36" name="Shape 232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237" name="Shape 23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41" name="Shape 23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2" name="Shape 232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43" name="Shape 232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244" name="Shape 232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48" name="Shape 23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9" name="Shape 232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50" name="Shape 232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251" name="Shape 23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55" name="Shape 23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6" name="Shape 232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57" name="Shape 232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258" name="Shape 23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62" name="Shape 23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263" name="Shape 23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67" name="Shape 23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268" name="Shape 23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72" name="Shape 2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273" name="Shape 23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2" name="Shape 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83" name="Shape 2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77" name="Shape 23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278" name="Shape 23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82" name="Shape 23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283" name="Shape 23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87" name="Shape 23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288" name="Shape 23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92" name="Shape 23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293" name="Shape 23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97" name="Shape 23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298" name="Shape 23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02" name="Shape 23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303" name="Shape 23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07" name="Shape 23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308" name="Shape 23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12" name="Shape 23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313" name="Shape 23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17" name="Shape 23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318" name="Shape 23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22" name="Shape 2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323" name="Shape 23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" name="Shape 2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8" name="Shape 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7" name="Shape 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88" name="Shape 2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27" name="Shape 2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328" name="Shape 23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32" name="Shape 23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333" name="Shape 23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37" name="Shape 2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338" name="Shape 23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42" name="Shape 23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343" name="Shape 23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47" name="Shape 2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348" name="Shape 23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52" name="Shape 2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353" name="Shape 23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57" name="Shape 23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358" name="Shape 23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62" name="Shape 23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363" name="Shape 23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67" name="Shape 2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8" name="Shape 233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69" name="Shape 233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370" name="Shape 233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74" name="Shape 23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5" name="Shape 233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76" name="Shape 233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377" name="Shape 233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2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93" name="Shape 2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81" name="Shape 2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2" name="Shape 233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83" name="Shape 233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384" name="Shape 233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88" name="Shape 23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89" name="Shape 233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90" name="Shape 233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391" name="Shape 233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395" name="Shape 23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96" name="Shape 233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97" name="Shape 233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398" name="Shape 23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02" name="Shape 23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403" name="Shape 23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07" name="Shape 23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408" name="Shape 23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12" name="Shape 23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413" name="Shape 23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17" name="Shape 2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418" name="Shape 23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22" name="Shape 23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423" name="Shape 23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27" name="Shape 2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428" name="Shape 23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32" name="Shape 23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33" name="Shape 234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34" name="Shape 234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435" name="Shape 234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7" name="Shape 2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98" name="Shape 2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39" name="Shape 23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0" name="Shape 234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41" name="Shape 234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442" name="Shape 234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46" name="Shape 23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7" name="Shape 234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48" name="Shape 234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449" name="Shape 234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53" name="Shape 23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54" name="Shape 234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55" name="Shape 234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456" name="Shape 234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60" name="Shape 23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61" name="Shape 234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62" name="Shape 234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463" name="Shape 23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67" name="Shape 23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468" name="Shape 23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72" name="Shape 2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473" name="Shape 23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77" name="Shape 2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478" name="Shape 23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82" name="Shape 2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483" name="Shape 23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87" name="Shape 2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488" name="Shape 23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92" name="Shape 23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493" name="Shape 23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2" name="Shape 2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03" name="Shape 2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497" name="Shape 23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498" name="Shape 23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02" name="Shape 23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503" name="Shape 23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07" name="Shape 23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508" name="Shape 23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12" name="Shape 23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513" name="Shape 23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17" name="Shape 2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518" name="Shape 23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22" name="Shape 23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523" name="Shape 23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27" name="Shape 23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528" name="Shape 23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32" name="Shape 23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533" name="Shape 23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37" name="Shape 2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538" name="Shape 23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42" name="Shape 2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543" name="Shape 23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7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08" name="Shape 2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47" name="Shape 2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548" name="Shape 23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52" name="Shape 23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553" name="Shape 23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57" name="Shape 23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558" name="Shape 23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62" name="Shape 23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563" name="Shape 23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67" name="Shape 2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568" name="Shape 23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72" name="Shape 2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73" name="Shape 235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74" name="Shape 235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575" name="Shape 235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79" name="Shape 23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0" name="Shape 235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81" name="Shape 235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582" name="Shape 235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86" name="Shape 23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7" name="Shape 235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88" name="Shape 235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589" name="Shape 235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93" name="Shape 23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94" name="Shape 235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595" name="Shape 235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596" name="Shape 235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00" name="Shape 23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01" name="Shape 236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02" name="Shape 236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603" name="Shape 23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2" name="Shape 2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13" name="Shape 2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07" name="Shape 23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608" name="Shape 23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12" name="Shape 23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613" name="Shape 23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17" name="Shape 23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618" name="Shape 23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22" name="Shape 23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623" name="Shape 23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27" name="Shape 23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628" name="Shape 23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32" name="Shape 23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633" name="Shape 23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37" name="Shape 23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8" name="Shape 236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39" name="Shape 236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640" name="Shape 236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44" name="Shape 23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5" name="Shape 236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46" name="Shape 236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647" name="Shape 236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51" name="Shape 23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2" name="Shape 236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53" name="Shape 236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654" name="Shape 236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58" name="Shape 23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9" name="Shape 236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60" name="Shape 236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661" name="Shape 236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7" name="Shape 2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18" name="Shape 2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65" name="Shape 23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66" name="Shape 236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67" name="Shape 236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668" name="Shape 23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72" name="Shape 23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673" name="Shape 23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77" name="Shape 23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678" name="Shape 23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82" name="Shape 23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683" name="Shape 23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87" name="Shape 23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688" name="Shape 23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92" name="Shape 23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693" name="Shape 23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697" name="Shape 23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698" name="Shape 23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02" name="Shape 23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703" name="Shape 23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07" name="Shape 23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708" name="Shape 23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12" name="Shape 23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713" name="Shape 23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2" name="Shape 2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23" name="Shape 2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17" name="Shape 23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718" name="Shape 23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22" name="Shape 23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723" name="Shape 23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27" name="Shape 23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728" name="Shape 23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32" name="Shape 23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733" name="Shape 23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37" name="Shape 23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738" name="Shape 23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42" name="Shape 23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743" name="Shape 23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47" name="Shape 23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748" name="Shape 23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52" name="Shape 23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753" name="Shape 23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57" name="Shape 23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758" name="Shape 23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62" name="Shape 23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763" name="Shape 23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7" name="Shape 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28" name="Shape 2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67" name="Shape 23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768" name="Shape 23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72" name="Shape 23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773" name="Shape 23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77" name="Shape 23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8" name="Shape 237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79" name="Shape 237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780" name="Shape 237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84" name="Shape 23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5" name="Shape 237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86" name="Shape 237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787" name="Shape 237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91" name="Shape 23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2" name="Shape 237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93" name="Shape 237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794" name="Shape 237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98" name="Shape 23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99" name="Shape 237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00" name="Shape 238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801" name="Shape 238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05" name="Shape 23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6" name="Shape 238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07" name="Shape 238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808" name="Shape 23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12" name="Shape 23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813" name="Shape 23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17" name="Shape 2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818" name="Shape 23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22" name="Shape 23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823" name="Shape 23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2" name="Shape 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33" name="Shape 2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27" name="Shape 23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828" name="Shape 23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32" name="Shape 2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833" name="Shape 23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37" name="Shape 2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838" name="Shape 23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42" name="Shape 2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3" name="Shape 238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44" name="Shape 238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845" name="Shape 238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49" name="Shape 23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0" name="Shape 238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51" name="Shape 238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852" name="Shape 238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56" name="Shape 23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7" name="Shape 238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58" name="Shape 238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859" name="Shape 238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63" name="Shape 2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64" name="Shape 238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65" name="Shape 238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866" name="Shape 238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70" name="Shape 2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71" name="Shape 238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72" name="Shape 238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873" name="Shape 23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77" name="Shape 23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878" name="Shape 23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82" name="Shape 23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883" name="Shape 23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3" name="Shape 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7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38" name="Shape 2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87" name="Shape 23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888" name="Shape 23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92" name="Shape 2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893" name="Shape 23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897" name="Shape 23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3898" name="Shape 23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02" name="Shape 23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903" name="Shape 23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07" name="Shape 23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908" name="Shape 23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12" name="Shape 23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913" name="Shape 23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17" name="Shape 2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918" name="Shape 23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22" name="Shape 23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3923" name="Shape 23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27" name="Shape 2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928" name="Shape 23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32" name="Shape 23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933" name="Shape 23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2" name="Shape 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43" name="Shape 2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37" name="Shape 23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938" name="Shape 23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42" name="Shape 23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943" name="Shape 23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47" name="Shape 23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3948" name="Shape 23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52" name="Shape 23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953" name="Shape 23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57" name="Shape 23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958" name="Shape 23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62" name="Shape 23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963" name="Shape 23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67" name="Shape 23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968" name="Shape 23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72" name="Shape 23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973" name="Shape 23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77" name="Shape 23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3978" name="Shape 23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82" name="Shape 23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83" name="Shape 239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84" name="Shape 239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985" name="Shape 239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7" name="Shape 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48" name="Shape 2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89" name="Shape 23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0" name="Shape 239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91" name="Shape 239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992" name="Shape 239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996" name="Shape 23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97" name="Shape 239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98" name="Shape 239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3999" name="Shape 239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03" name="Shape 24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04" name="Shape 240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05" name="Shape 240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006" name="Shape 240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10" name="Shape 24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11" name="Shape 240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12" name="Shape 240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013" name="Shape 24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17" name="Shape 24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018" name="Shape 24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22" name="Shape 2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023" name="Shape 24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27" name="Shape 24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028" name="Shape 24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32" name="Shape 24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033" name="Shape 24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37" name="Shape 2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038" name="Shape 24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42" name="Shape 2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043" name="Shape 24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2" name="Shape 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53" name="Shape 2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47" name="Shape 24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48" name="Shape 240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49" name="Shape 240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050" name="Shape 240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54" name="Shape 24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5" name="Shape 240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56" name="Shape 240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057" name="Shape 240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61" name="Shape 24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2" name="Shape 240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63" name="Shape 240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064" name="Shape 240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68" name="Shape 24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9" name="Shape 240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70" name="Shape 240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071" name="Shape 240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75" name="Shape 24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76" name="Shape 240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77" name="Shape 240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078" name="Shape 24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82" name="Shape 2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083" name="Shape 24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87" name="Shape 24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088" name="Shape 24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92" name="Shape 24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093" name="Shape 24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097" name="Shape 2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098" name="Shape 24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02" name="Shape 24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103" name="Shape 24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7" name="Shape 2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" name="Shape 24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9" name="Shape 24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0" name="Shape 24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07" name="Shape 24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108" name="Shape 24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12" name="Shape 24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113" name="Shape 24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17" name="Shape 24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118" name="Shape 24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22" name="Shape 24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123" name="Shape 24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27" name="Shape 24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128" name="Shape 24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32" name="Shape 24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133" name="Shape 24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37" name="Shape 24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138" name="Shape 24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42" name="Shape 2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143" name="Shape 24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47" name="Shape 24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148" name="Shape 24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52" name="Shape 24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153" name="Shape 24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4" name="Shape 2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" name="Shape 24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6" name="Shape 24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7" name="Shape 24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57" name="Shape 24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158" name="Shape 24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62" name="Shape 24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163" name="Shape 24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67" name="Shape 24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168" name="Shape 24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72" name="Shape 24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173" name="Shape 24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77" name="Shape 24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178" name="Shape 24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82" name="Shape 24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183" name="Shape 24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87" name="Shape 24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88" name="Shape 241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89" name="Shape 241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190" name="Shape 24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94" name="Shape 24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95" name="Shape 241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196" name="Shape 241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197" name="Shape 24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01" name="Shape 24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2" name="Shape 242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03" name="Shape 242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204" name="Shape 24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08" name="Shape 24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09" name="Shape 242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10" name="Shape 242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211" name="Shape 24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1" name="Shape 2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2" name="Shape 24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73" name="Shape 24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74" name="Shape 24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15" name="Shape 24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16" name="Shape 242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17" name="Shape 242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218" name="Shape 24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22" name="Shape 24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223" name="Shape 24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27" name="Shape 24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228" name="Shape 24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32" name="Shape 24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233" name="Shape 24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37" name="Shape 24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238" name="Shape 24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42" name="Shape 24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243" name="Shape 24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47" name="Shape 24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248" name="Shape 24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52" name="Shape 24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3" name="Shape 242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54" name="Shape 242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255" name="Shape 242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59" name="Shape 24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0" name="Shape 242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61" name="Shape 242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262" name="Shape 24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66" name="Shape 24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7" name="Shape 242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68" name="Shape 242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269" name="Shape 242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8" name="Shape 2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9" name="Shape 24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0" name="Shape 24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1" name="Shape 24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73" name="Shape 24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74" name="Shape 242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75" name="Shape 242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276" name="Shape 242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80" name="Shape 24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81" name="Shape 242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282" name="Shape 242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283" name="Shape 24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87" name="Shape 24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288" name="Shape 24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92" name="Shape 24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293" name="Shape 24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97" name="Shape 24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298" name="Shape 24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02" name="Shape 24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303" name="Shape 24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07" name="Shape 24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308" name="Shape 24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12" name="Shape 24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313" name="Shape 24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17" name="Shape 24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318" name="Shape 24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22" name="Shape 24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323" name="Shape 24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5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Shape 24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7" name="Shape 24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8" name="Shape 2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27" name="Shape 24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328" name="Shape 24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32" name="Shape 24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333" name="Shape 24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37" name="Shape 24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338" name="Shape 24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42" name="Shape 24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343" name="Shape 24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47" name="Shape 24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348" name="Shape 24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52" name="Shape 24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353" name="Shape 24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57" name="Shape 2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358" name="Shape 24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62" name="Shape 24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363" name="Shape 24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67" name="Shape 24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368" name="Shape 24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72" name="Shape 24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373" name="Shape 24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2" name="Shape 2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93" name="Shape 2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77" name="Shape 24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378" name="Shape 24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82" name="Shape 24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383" name="Shape 24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87" name="Shape 24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388" name="Shape 24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92" name="Shape 24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93" name="Shape 243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394" name="Shape 243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395" name="Shape 243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99" name="Shape 24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0" name="Shape 244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01" name="Shape 244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402" name="Shape 244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06" name="Shape 24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07" name="Shape 244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08" name="Shape 244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409" name="Shape 244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13" name="Shape 24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14" name="Shape 244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15" name="Shape 244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416" name="Shape 244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20" name="Shape 24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21" name="Shape 244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22" name="Shape 244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423" name="Shape 24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27" name="Shape 24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428" name="Shape 24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32" name="Shape 24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433" name="Shape 24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8" name="Shape 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98" name="Shape 2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37" name="Shape 24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438" name="Shape 24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42" name="Shape 24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443" name="Shape 24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47" name="Shape 24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448" name="Shape 24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52" name="Shape 2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453" name="Shape 24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57" name="Shape 24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58" name="Shape 244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59" name="Shape 244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460" name="Shape 244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64" name="Shape 24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65" name="Shape 244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66" name="Shape 244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467" name="Shape 244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71" name="Shape 24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2" name="Shape 244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73" name="Shape 244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474" name="Shape 244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78" name="Shape 24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9" name="Shape 244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80" name="Shape 244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481" name="Shape 244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85" name="Shape 24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86" name="Shape 244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87" name="Shape 244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488" name="Shape 24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92" name="Shape 24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493" name="Shape 24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2" name="Shape 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03" name="Shape 2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97" name="Shape 24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498" name="Shape 24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02" name="Shape 2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503" name="Shape 24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07" name="Shape 24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508" name="Shape 24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12" name="Shape 2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513" name="Shape 24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17" name="Shape 24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518" name="Shape 24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22" name="Shape 24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523" name="Shape 24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27" name="Shape 24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528" name="Shape 24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32" name="Shape 24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533" name="Shape 24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37" name="Shape 24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538" name="Shape 24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42" name="Shape 24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543" name="Shape 24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7" name="Shape 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08" name="Shape 2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47" name="Shape 24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548" name="Shape 24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52" name="Shape 24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553" name="Shape 24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57" name="Shape 24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558" name="Shape 24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62" name="Shape 2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563" name="Shape 24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67" name="Shape 24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568" name="Shape 24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72" name="Shape 24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573" name="Shape 24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77" name="Shape 24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578" name="Shape 24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82" name="Shape 24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583" name="Shape 24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87" name="Shape 24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588" name="Shape 24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92" name="Shape 24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593" name="Shape 24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2" name="Shape 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13" name="Shape 2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97" name="Shape 24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98" name="Shape 245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599" name="Shape 245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00" name="Shape 246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04" name="Shape 24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5" name="Shape 246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06" name="Shape 246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07" name="Shape 246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11" name="Shape 24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2" name="Shape 246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13" name="Shape 246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14" name="Shape 246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18" name="Shape 24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19" name="Shape 246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20" name="Shape 246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21" name="Shape 246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25" name="Shape 24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26" name="Shape 246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27" name="Shape 246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28" name="Shape 24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32" name="Shape 24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633" name="Shape 24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37" name="Shape 24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638" name="Shape 24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42" name="Shape 24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643" name="Shape 24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47" name="Shape 24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648" name="Shape 24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52" name="Shape 2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653" name="Shape 24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7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18" name="Shape 2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57" name="Shape 24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658" name="Shape 24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62" name="Shape 24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63" name="Shape 246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64" name="Shape 246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65" name="Shape 246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69" name="Shape 2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0" name="Shape 246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71" name="Shape 246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72" name="Shape 246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76" name="Shape 24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7" name="Shape 246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78" name="Shape 246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79" name="Shape 246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83" name="Shape 24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84" name="Shape 246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85" name="Shape 246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86" name="Shape 246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90" name="Shape 24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91" name="Shape 246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92" name="Shape 246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693" name="Shape 24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697" name="Shape 2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698" name="Shape 24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02" name="Shape 24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703" name="Shape 24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07" name="Shape 24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708" name="Shape 24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12" name="Shape 24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713" name="Shape 24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2" name="Shape 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" name="Shape 25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4" name="Shape 25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25" name="Shape 25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17" name="Shape 24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718" name="Shape 24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22" name="Shape 24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723" name="Shape 24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27" name="Shape 24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728" name="Shape 24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32" name="Shape 24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733" name="Shape 24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37" name="Shape 24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738" name="Shape 24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42" name="Shape 24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743" name="Shape 24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47" name="Shape 24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748" name="Shape 24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52" name="Shape 24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753" name="Shape 24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57" name="Shape 24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758" name="Shape 24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62" name="Shape 24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763" name="Shape 24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9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Shape 25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1" name="Shape 25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32" name="Shape 25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67" name="Shape 24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768" name="Shape 24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72" name="Shape 24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773" name="Shape 24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77" name="Shape 24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778" name="Shape 24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82" name="Shape 2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783" name="Shape 24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87" name="Shape 24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788" name="Shape 24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92" name="Shape 24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793" name="Shape 24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97" name="Shape 24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798" name="Shape 24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02" name="Shape 24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03" name="Shape 248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04" name="Shape 248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05" name="Shape 248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09" name="Shape 24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0" name="Shape 248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11" name="Shape 248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12" name="Shape 248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16" name="Shape 24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17" name="Shape 248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18" name="Shape 248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19" name="Shape 248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6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7" name="Shape 25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8" name="Shape 25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39" name="Shape 25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23" name="Shape 24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4" name="Shape 248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25" name="Shape 248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26" name="Shape 248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30" name="Shape 24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31" name="Shape 248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32" name="Shape 248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33" name="Shape 24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37" name="Shape 24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838" name="Shape 24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42" name="Shape 24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843" name="Shape 24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47" name="Shape 24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848" name="Shape 24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52" name="Shape 24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853" name="Shape 24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57" name="Shape 24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858" name="Shape 24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62" name="Shape 24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863" name="Shape 24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67" name="Shape 24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8" name="Shape 248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69" name="Shape 248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70" name="Shape 248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74" name="Shape 24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75" name="Shape 248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76" name="Shape 248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77" name="Shape 248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3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Shape 25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5" name="Shape 25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46" name="Shape 25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81" name="Shape 24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2" name="Shape 248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83" name="Shape 248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84" name="Shape 248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88" name="Shape 24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9" name="Shape 248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90" name="Shape 248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91" name="Shape 248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895" name="Shape 24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96" name="Shape 248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897" name="Shape 248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4898" name="Shape 24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02" name="Shape 24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903" name="Shape 24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07" name="Shape 24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908" name="Shape 24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12" name="Shape 24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913" name="Shape 24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17" name="Shape 24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918" name="Shape 24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22" name="Shape 24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4923" name="Shape 24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27" name="Shape 24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928" name="Shape 24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32" name="Shape 24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933" name="Shape 24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0" name="Shape 2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" name="Shape 25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52" name="Shape 25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53" name="Shape 2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37" name="Shape 24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938" name="Shape 24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42" name="Shape 24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943" name="Shape 24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47" name="Shape 24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4948" name="Shape 24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52" name="Shape 24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953" name="Shape 24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57" name="Shape 24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958" name="Shape 24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62" name="Shape 24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963" name="Shape 24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67" name="Shape 24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968" name="Shape 24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72" name="Shape 24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4973" name="Shape 24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77" name="Shape 24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978" name="Shape 24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82" name="Shape 24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983" name="Shape 24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3" name="Shape 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7" name="Shape 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58" name="Shape 2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87" name="Shape 24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988" name="Shape 24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92" name="Shape 24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993" name="Shape 24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997" name="Shape 24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4998" name="Shape 24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02" name="Shape 25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003" name="Shape 25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07" name="Shape 25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8" name="Shape 250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09" name="Shape 250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010" name="Shape 250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14" name="Shape 25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15" name="Shape 250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16" name="Shape 250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017" name="Shape 250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21" name="Shape 25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22" name="Shape 250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23" name="Shape 250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024" name="Shape 250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28" name="Shape 25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29" name="Shape 250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30" name="Shape 250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031" name="Shape 250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35" name="Shape 250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36" name="Shape 250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37" name="Shape 250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038" name="Shape 25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42" name="Shape 25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043" name="Shape 25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2" name="Shape 2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63" name="Shape 2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47" name="Shape 25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048" name="Shape 25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52" name="Shape 25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053" name="Shape 25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57" name="Shape 25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058" name="Shape 25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62" name="Shape 25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063" name="Shape 25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67" name="Shape 25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068" name="Shape 25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72" name="Shape 25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3" name="Shape 250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74" name="Shape 250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075" name="Shape 250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79" name="Shape 25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0" name="Shape 250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81" name="Shape 250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082" name="Shape 250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86" name="Shape 25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7" name="Shape 250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88" name="Shape 250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089" name="Shape 250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093" name="Shape 25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94" name="Shape 250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095" name="Shape 250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096" name="Shape 250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00" name="Shape 25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1" name="Shape 251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102" name="Shape 251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103" name="Shape 25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7" name="Shape 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68" name="Shape 2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07" name="Shape 25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108" name="Shape 25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12" name="Shape 25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113" name="Shape 25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17" name="Shape 25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118" name="Shape 25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22" name="Shape 25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123" name="Shape 25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27" name="Shape 25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128" name="Shape 25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32" name="Shape 25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133" name="Shape 25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37" name="Shape 25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138" name="Shape 25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42" name="Shape 25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143" name="Shape 25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47" name="Shape 25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148" name="Shape 25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52" name="Shape 25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153" name="Shape 25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2" name="Shape 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73" name="Shape 2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57" name="Shape 25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158" name="Shape 25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62" name="Shape 2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163" name="Shape 25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67" name="Shape 2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168" name="Shape 25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72" name="Shape 25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173" name="Shape 25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77" name="Shape 25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178" name="Shape 25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82" name="Shape 25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183" name="Shape 25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87" name="Shape 25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188" name="Shape 25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92" name="Shape 25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193" name="Shape 25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97" name="Shape 25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198" name="Shape 25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02" name="Shape 25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203" name="Shape 25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7" name="Shape 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78" name="Shape 2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07" name="Shape 25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208" name="Shape 25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12" name="Shape 25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13" name="Shape 252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14" name="Shape 252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215" name="Shape 25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19" name="Shape 25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0" name="Shape 252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21" name="Shape 252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222" name="Shape 252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26" name="Shape 25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7" name="Shape 252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28" name="Shape 252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229" name="Shape 252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33" name="Shape 25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34" name="Shape 252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35" name="Shape 252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236" name="Shape 252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40" name="Shape 25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41" name="Shape 252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42" name="Shape 252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243" name="Shape 25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47" name="Shape 25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248" name="Shape 25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52" name="Shape 25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253" name="Shape 25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57" name="Shape 25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258" name="Shape 25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62" name="Shape 25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263" name="Shape 25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2" name="Shape 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83" name="Shape 2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67" name="Shape 25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268" name="Shape 25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72" name="Shape 25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273" name="Shape 25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77" name="Shape 25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78" name="Shape 252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79" name="Shape 252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280" name="Shape 25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84" name="Shape 25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85" name="Shape 252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86" name="Shape 252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287" name="Shape 25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91" name="Shape 25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2" name="Shape 252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293" name="Shape 252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294" name="Shape 252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298" name="Shape 25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9" name="Shape 252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00" name="Shape 253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301" name="Shape 253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05" name="Shape 25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6" name="Shape 253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07" name="Shape 253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308" name="Shape 25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12" name="Shape 25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313" name="Shape 25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17" name="Shape 25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318" name="Shape 25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22" name="Shape 25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323" name="Shape 25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7" name="Shape 2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88" name="Shape 2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27" name="Shape 25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328" name="Shape 25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32" name="Shape 25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333" name="Shape 25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37" name="Shape 25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338" name="Shape 25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42" name="Shape 25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343" name="Shape 25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47" name="Shape 25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348" name="Shape 25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52" name="Shape 25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353" name="Shape 25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57" name="Shape 25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358" name="Shape 25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62" name="Shape 25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363" name="Shape 25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67" name="Shape 25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368" name="Shape 25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72" name="Shape 25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373" name="Shape 25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2" name="Shape 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93" name="Shape 2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77" name="Shape 25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378" name="Shape 25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82" name="Shape 25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383" name="Shape 25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87" name="Shape 25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388" name="Shape 25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92" name="Shape 25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393" name="Shape 25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397" name="Shape 25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398" name="Shape 25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02" name="Shape 25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403" name="Shape 25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07" name="Shape 25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408" name="Shape 25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12" name="Shape 25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413" name="Shape 25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17" name="Shape 25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18" name="Shape 254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19" name="Shape 254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420" name="Shape 254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24" name="Shape 25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25" name="Shape 254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26" name="Shape 254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427" name="Shape 254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7" name="Shape 2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98" name="Shape 2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31" name="Shape 25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32" name="Shape 254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33" name="Shape 254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434" name="Shape 254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38" name="Shape 25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39" name="Shape 254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40" name="Shape 254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441" name="Shape 254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45" name="Shape 25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6" name="Shape 254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47" name="Shape 254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448" name="Shape 25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52" name="Shape 25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453" name="Shape 25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57" name="Shape 25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458" name="Shape 25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62" name="Shape 25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463" name="Shape 25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67" name="Shape 25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468" name="Shape 25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72" name="Shape 25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473" name="Shape 25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77" name="Shape 25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478" name="Shape 25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82" name="Shape 25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83" name="Shape 254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84" name="Shape 254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485" name="Shape 254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2" name="Shape 2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03" name="Shape 2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89" name="Shape 25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0" name="Shape 254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91" name="Shape 254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492" name="Shape 254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496" name="Shape 25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97" name="Shape 254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98" name="Shape 254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499" name="Shape 254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03" name="Shape 25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04" name="Shape 255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505" name="Shape 255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506" name="Shape 255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10" name="Shape 25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11" name="Shape 255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512" name="Shape 255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513" name="Shape 25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17" name="Shape 25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518" name="Shape 25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22" name="Shape 25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523" name="Shape 25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27" name="Shape 25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528" name="Shape 25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32" name="Shape 25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533" name="Shape 25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37" name="Shape 25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538" name="Shape 25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42" name="Shape 25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543" name="Shape 25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8" name="Shape 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7" name="Shape 2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08" name="Shape 2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47" name="Shape 25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548" name="Shape 25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52" name="Shape 25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553" name="Shape 25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57" name="Shape 25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558" name="Shape 25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62" name="Shape 25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563" name="Shape 25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67" name="Shape 25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568" name="Shape 25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72" name="Shape 25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573" name="Shape 25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77" name="Shape 25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578" name="Shape 25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82" name="Shape 25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583" name="Shape 25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87" name="Shape 25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588" name="Shape 25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92" name="Shape 25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593" name="Shape 25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2" name="Shape 2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13" name="Shape 2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597" name="Shape 25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598" name="Shape 25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02" name="Shape 25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603" name="Shape 25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07" name="Shape 25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608" name="Shape 25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12" name="Shape 25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613" name="Shape 25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17" name="Shape 25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618" name="Shape 25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22" name="Shape 25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23" name="Shape 256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24" name="Shape 256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625" name="Shape 256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29" name="Shape 25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30" name="Shape 256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31" name="Shape 256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632" name="Shape 256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36" name="Shape 25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37" name="Shape 256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38" name="Shape 256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639" name="Shape 256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43" name="Shape 25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44" name="Shape 256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45" name="Shape 256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646" name="Shape 256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50" name="Shape 25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51" name="Shape 256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52" name="Shape 256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653" name="Shape 25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7" name="Shape 2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18" name="Shape 2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57" name="Shape 25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658" name="Shape 25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62" name="Shape 25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663" name="Shape 25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67" name="Shape 25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668" name="Shape 25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72" name="Shape 25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673" name="Shape 25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77" name="Shape 25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678" name="Shape 25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82" name="Shape 25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683" name="Shape 25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87" name="Shape 25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88" name="Shape 256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89" name="Shape 256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690" name="Shape 256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94" name="Shape 25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95" name="Shape 256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696" name="Shape 256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697" name="Shape 256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01" name="Shape 25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2" name="Shape 257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03" name="Shape 257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704" name="Shape 257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08" name="Shape 25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09" name="Shape 257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10" name="Shape 257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711" name="Shape 257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2" name="Shape 2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23" name="Shape 2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15" name="Shape 25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16" name="Shape 257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717" name="Shape 257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718" name="Shape 25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22" name="Shape 25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723" name="Shape 25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27" name="Shape 25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728" name="Shape 25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32" name="Shape 25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733" name="Shape 25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37" name="Shape 25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738" name="Shape 25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42" name="Shape 25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743" name="Shape 25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47" name="Shape 25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748" name="Shape 25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52" name="Shape 25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753" name="Shape 25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57" name="Shape 25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758" name="Shape 25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62" name="Shape 25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763" name="Shape 25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7" name="Shape 2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28" name="Shape 2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67" name="Shape 25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768" name="Shape 25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72" name="Shape 25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773" name="Shape 25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77" name="Shape 25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778" name="Shape 25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82" name="Shape 25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783" name="Shape 25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87" name="Shape 25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788" name="Shape 25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92" name="Shape 25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793" name="Shape 25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97" name="Shape 25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798" name="Shape 25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02" name="Shape 25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803" name="Shape 25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07" name="Shape 25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808" name="Shape 25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12" name="Shape 25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813" name="Shape 25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2" name="Shape 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33" name="Shape 2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17" name="Shape 25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818" name="Shape 25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22" name="Shape 25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5823" name="Shape 25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27" name="Shape 25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28" name="Shape 258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29" name="Shape 258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830" name="Shape 258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34" name="Shape 25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35" name="Shape 258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36" name="Shape 258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837" name="Shape 258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41" name="Shape 25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2" name="Shape 258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43" name="Shape 258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844" name="Shape 258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48" name="Shape 25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49" name="Shape 258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50" name="Shape 258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851" name="Shape 258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55" name="Shape 25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56" name="Shape 258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57" name="Shape 258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858" name="Shape 25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62" name="Shape 25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863" name="Shape 25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67" name="Shape 25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868" name="Shape 25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72" name="Shape 25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873" name="Shape 25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7" name="Shape 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38" name="Shape 2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77" name="Shape 25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878" name="Shape 25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82" name="Shape 25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883" name="Shape 25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87" name="Shape 25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888" name="Shape 25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92" name="Shape 25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93" name="Shape 258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894" name="Shape 258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895" name="Shape 258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99" name="Shape 25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0" name="Shape 259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01" name="Shape 259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902" name="Shape 259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06" name="Shape 25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" name="Shape 259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08" name="Shape 259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909" name="Shape 259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13" name="Shape 25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14" name="Shape 259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15" name="Shape 259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916" name="Shape 259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20" name="Shape 25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21" name="Shape 259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922" name="Shape 259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5923" name="Shape 25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27" name="Shape 25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928" name="Shape 25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32" name="Shape 25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933" name="Shape 25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2" name="Shape 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43" name="Shape 2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37" name="Shape 25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938" name="Shape 25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42" name="Shape 25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943" name="Shape 25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47" name="Shape 25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5948" name="Shape 25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52" name="Shape 25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953" name="Shape 25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57" name="Shape 25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958" name="Shape 25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62" name="Shape 25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963" name="Shape 25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67" name="Shape 25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968" name="Shape 25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72" name="Shape 25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5973" name="Shape 25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77" name="Shape 25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978" name="Shape 25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82" name="Shape 25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983" name="Shape 25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7" name="Shape 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48" name="Shape 2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87" name="Shape 25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988" name="Shape 25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92" name="Shape 25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993" name="Shape 25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97" name="Shape 25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5998" name="Shape 25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02" name="Shape 26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003" name="Shape 26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07" name="Shape 26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008" name="Shape 26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12" name="Shape 26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013" name="Shape 26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17" name="Shape 26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018" name="Shape 26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22" name="Shape 26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023" name="Shape 26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27" name="Shape 26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028" name="Shape 26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32" name="Shape 26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33" name="Shape 260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34" name="Shape 260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035" name="Shape 260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2" name="Shape 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53" name="Shape 2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39" name="Shape 26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0" name="Shape 260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41" name="Shape 260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042" name="Shape 260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46" name="Shape 26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47" name="Shape 260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48" name="Shape 260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049" name="Shape 260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53" name="Shape 26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54" name="Shape 260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55" name="Shape 260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056" name="Shape 260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60" name="Shape 26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61" name="Shape 260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62" name="Shape 260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063" name="Shape 26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67" name="Shape 26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068" name="Shape 26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72" name="Shape 26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073" name="Shape 26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77" name="Shape 26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078" name="Shape 26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82" name="Shape 26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083" name="Shape 26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87" name="Shape 26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088" name="Shape 26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92" name="Shape 26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093" name="Shape 26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3" name="Shape 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7" name="Shape 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58" name="Shape 2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097" name="Shape 26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8" name="Shape 260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99" name="Shape 260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100" name="Shape 26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04" name="Shape 26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5" name="Shape 261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06" name="Shape 261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107" name="Shape 26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11" name="Shape 26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" name="Shape 261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13" name="Shape 261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114" name="Shape 26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18" name="Shape 26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9" name="Shape 261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20" name="Shape 261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121" name="Shape 26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25" name="Shape 26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6" name="Shape 261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127" name="Shape 261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128" name="Shape 26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32" name="Shape 26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133" name="Shape 26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37" name="Shape 26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138" name="Shape 26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42" name="Shape 26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143" name="Shape 26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47" name="Shape 26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148" name="Shape 26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52" name="Shape 26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153" name="Shape 26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2" name="Shape 2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3" name="Shape 26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4" name="Shape 26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65" name="Shape 26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57" name="Shape 26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158" name="Shape 26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62" name="Shape 26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163" name="Shape 26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67" name="Shape 26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168" name="Shape 26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72" name="Shape 26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173" name="Shape 26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77" name="Shape 26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178" name="Shape 26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82" name="Shape 26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183" name="Shape 26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87" name="Shape 26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188" name="Shape 26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92" name="Shape 26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193" name="Shape 26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197" name="Shape 26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198" name="Shape 26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02" name="Shape 26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203" name="Shape 26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9" name="Shape 2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0" name="Shape 26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1" name="Shape 26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72" name="Shape 26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07" name="Shape 26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208" name="Shape 26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12" name="Shape 26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213" name="Shape 26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17" name="Shape 26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218" name="Shape 26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22" name="Shape 26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223" name="Shape 26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27" name="Shape 26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228" name="Shape 26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32" name="Shape 26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233" name="Shape 26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37" name="Shape 26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38" name="Shape 262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39" name="Shape 262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240" name="Shape 26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44" name="Shape 26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45" name="Shape 262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46" name="Shape 262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247" name="Shape 26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51" name="Shape 26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2" name="Shape 262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53" name="Shape 262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254" name="Shape 26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58" name="Shape 26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59" name="Shape 262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60" name="Shape 262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261" name="Shape 26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6" name="Shape 2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7" name="Shape 26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8" name="Shape 26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79" name="Shape 26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65" name="Shape 26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66" name="Shape 262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67" name="Shape 262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268" name="Shape 26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72" name="Shape 26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273" name="Shape 26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77" name="Shape 26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278" name="Shape 26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82" name="Shape 26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283" name="Shape 26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87" name="Shape 26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288" name="Shape 26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92" name="Shape 26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293" name="Shape 26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297" name="Shape 26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298" name="Shape 26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02" name="Shape 26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03" name="Shape 263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04" name="Shape 263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305" name="Shape 263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09" name="Shape 26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0" name="Shape 263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11" name="Shape 263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312" name="Shape 263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16" name="Shape 26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" name="Shape 263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18" name="Shape 263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319" name="Shape 26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3" name="Shape 2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4" name="Shape 26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85" name="Shape 26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86" name="Shape 26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23" name="Shape 26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24" name="Shape 263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25" name="Shape 263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326" name="Shape 263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30" name="Shape 26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31" name="Shape 263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32" name="Shape 263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333" name="Shape 26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37" name="Shape 26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338" name="Shape 26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42" name="Shape 26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343" name="Shape 26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47" name="Shape 26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348" name="Shape 26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52" name="Shape 26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353" name="Shape 26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57" name="Shape 26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358" name="Shape 26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62" name="Shape 26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363" name="Shape 26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67" name="Shape 26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368" name="Shape 26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72" name="Shape 26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373" name="Shape 26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0" name="Shape 2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" name="Shape 26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2" name="Shape 26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93" name="Shape 2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77" name="Shape 26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378" name="Shape 26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82" name="Shape 26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383" name="Shape 26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87" name="Shape 26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388" name="Shape 26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92" name="Shape 26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393" name="Shape 26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97" name="Shape 26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398" name="Shape 26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02" name="Shape 26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403" name="Shape 26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07" name="Shape 26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408" name="Shape 26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12" name="Shape 26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413" name="Shape 26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17" name="Shape 26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418" name="Shape 26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22" name="Shape 26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423" name="Shape 26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7" name="Shape 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98" name="Shape 2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27" name="Shape 26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428" name="Shape 26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32" name="Shape 26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433" name="Shape 26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37" name="Shape 26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438" name="Shape 26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42" name="Shape 26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43" name="Shape 264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44" name="Shape 264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445" name="Shape 264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49" name="Shape 26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0" name="Shape 264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51" name="Shape 264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452" name="Shape 264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56" name="Shape 26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57" name="Shape 264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58" name="Shape 264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459" name="Shape 264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63" name="Shape 26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64" name="Shape 264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65" name="Shape 264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466" name="Shape 264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70" name="Shape 26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71" name="Shape 264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72" name="Shape 264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473" name="Shape 26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77" name="Shape 26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478" name="Shape 26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82" name="Shape 26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483" name="Shape 26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2" name="Shape 2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03" name="Shape 2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87" name="Shape 26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488" name="Shape 26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92" name="Shape 26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493" name="Shape 26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497" name="Shape 26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498" name="Shape 26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02" name="Shape 26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503" name="Shape 26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07" name="Shape 26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08" name="Shape 265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509" name="Shape 265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510" name="Shape 265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14" name="Shape 26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15" name="Shape 265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516" name="Shape 265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517" name="Shape 265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21" name="Shape 26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2" name="Shape 265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523" name="Shape 265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524" name="Shape 265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28" name="Shape 26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9" name="Shape 265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530" name="Shape 265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531" name="Shape 265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35" name="Shape 26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36" name="Shape 265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537" name="Shape 265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538" name="Shape 26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42" name="Shape 26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543" name="Shape 26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7" name="Shape 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08" name="Shape 2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47" name="Shape 26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548" name="Shape 26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52" name="Shape 26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553" name="Shape 26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57" name="Shape 26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558" name="Shape 26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62" name="Shape 26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563" name="Shape 26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67" name="Shape 26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568" name="Shape 26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72" name="Shape 26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573" name="Shape 26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77" name="Shape 26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578" name="Shape 26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82" name="Shape 26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583" name="Shape 26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87" name="Shape 26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588" name="Shape 26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92" name="Shape 26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593" name="Shape 26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2" name="Shape 2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3" name="Shape 2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597" name="Shape 26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598" name="Shape 26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02" name="Shape 26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603" name="Shape 26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07" name="Shape 26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608" name="Shape 26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12" name="Shape 26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613" name="Shape 26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17" name="Shape 26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618" name="Shape 26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22" name="Shape 26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623" name="Shape 26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27" name="Shape 26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628" name="Shape 26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32" name="Shape 26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633" name="Shape 26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37" name="Shape 26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638" name="Shape 26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42" name="Shape 26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643" name="Shape 26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8" name="Shape 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7" name="Shape 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8" name="Shape 2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47" name="Shape 26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48" name="Shape 266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49" name="Shape 266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650" name="Shape 266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54" name="Shape 26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55" name="Shape 266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56" name="Shape 266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657" name="Shape 266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61" name="Shape 26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2" name="Shape 266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63" name="Shape 266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664" name="Shape 266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68" name="Shape 26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69" name="Shape 266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70" name="Shape 266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671" name="Shape 266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75" name="Shape 26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76" name="Shape 266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677" name="Shape 266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678" name="Shape 26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82" name="Shape 26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683" name="Shape 26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87" name="Shape 26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688" name="Shape 26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92" name="Shape 26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693" name="Shape 26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697" name="Shape 26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698" name="Shape 26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02" name="Shape 26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703" name="Shape 26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2" name="Shape 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23" name="Shape 2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07" name="Shape 26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708" name="Shape 26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12" name="Shape 26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13" name="Shape 267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14" name="Shape 267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715" name="Shape 267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19" name="Shape 26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0" name="Shape 267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21" name="Shape 267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722" name="Shape 267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26" name="Shape 26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7" name="Shape 267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28" name="Shape 267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729" name="Shape 267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33" name="Shape 26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34" name="Shape 267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35" name="Shape 267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736" name="Shape 267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40" name="Shape 26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41" name="Shape 267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742" name="Shape 267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743" name="Shape 26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47" name="Shape 26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748" name="Shape 26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52" name="Shape 26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753" name="Shape 26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57" name="Shape 26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758" name="Shape 26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62" name="Shape 26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763" name="Shape 26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7" name="Shape 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" name="Shape 27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9" name="Shape 27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30" name="Shape 27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67" name="Shape 26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768" name="Shape 26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72" name="Shape 26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773" name="Shape 26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77" name="Shape 26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778" name="Shape 26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82" name="Shape 26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783" name="Shape 26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87" name="Shape 26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788" name="Shape 26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92" name="Shape 26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793" name="Shape 26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797" name="Shape 26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798" name="Shape 26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02" name="Shape 26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803" name="Shape 26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07" name="Shape 26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808" name="Shape 26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12" name="Shape 26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813" name="Shape 26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4" name="Shape 2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" name="Shape 27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6" name="Shape 27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37" name="Shape 27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17" name="Shape 26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6818" name="Shape 26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22" name="Shape 26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823" name="Shape 26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27" name="Shape 26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828" name="Shape 26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32" name="Shape 26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833" name="Shape 26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37" name="Shape 26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838" name="Shape 26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42" name="Shape 26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843" name="Shape 26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47" name="Shape 26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6848" name="Shape 26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52" name="Shape 26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53" name="Shape 268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854" name="Shape 268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855" name="Shape 268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59" name="Shape 26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0" name="Shape 268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861" name="Shape 268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862" name="Shape 268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66" name="Shape 26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67" name="Shape 268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868" name="Shape 268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869" name="Shape 268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Shape 27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3" name="Shape 27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44" name="Shape 27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73" name="Shape 26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74" name="Shape 268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875" name="Shape 268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876" name="Shape 268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80" name="Shape 26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81" name="Shape 268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882" name="Shape 268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883" name="Shape 26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87" name="Shape 26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888" name="Shape 26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92" name="Shape 26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893" name="Shape 26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97" name="Shape 26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898" name="Shape 26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02" name="Shape 26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903" name="Shape 26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07" name="Shape 26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908" name="Shape 26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12" name="Shape 26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913" name="Shape 26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17" name="Shape 26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18" name="Shape 269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19" name="Shape 269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920" name="Shape 269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24" name="Shape 26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25" name="Shape 269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26" name="Shape 269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927" name="Shape 269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8" name="Shape 2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9" name="Shape 27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0" name="Shape 27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51" name="Shape 27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31" name="Shape 26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2" name="Shape 269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33" name="Shape 269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934" name="Shape 269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38" name="Shape 26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9" name="Shape 269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40" name="Shape 269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941" name="Shape 269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45" name="Shape 26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46" name="Shape 269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947" name="Shape 269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6948" name="Shape 26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52" name="Shape 26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953" name="Shape 26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57" name="Shape 26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958" name="Shape 26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62" name="Shape 26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963" name="Shape 26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67" name="Shape 26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968" name="Shape 26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72" name="Shape 26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6973" name="Shape 26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77" name="Shape 26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978" name="Shape 26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82" name="Shape 26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983" name="Shape 26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5" name="Shape 2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6" name="Shape 27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7" name="Shape 27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58" name="Shape 2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87" name="Shape 26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988" name="Shape 26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92" name="Shape 26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993" name="Shape 26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97" name="Shape 26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6998" name="Shape 26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02" name="Shape 27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003" name="Shape 27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07" name="Shape 27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008" name="Shape 27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12" name="Shape 27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013" name="Shape 27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17" name="Shape 27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018" name="Shape 27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22" name="Shape 27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023" name="Shape 27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27" name="Shape 27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028" name="Shape 27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32" name="Shape 27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033" name="Shape 27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2" name="Shape 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63" name="Shape 2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37" name="Shape 27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038" name="Shape 27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42" name="Shape 27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043" name="Shape 27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47" name="Shape 27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048" name="Shape 27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52" name="Shape 27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053" name="Shape 27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57" name="Shape 27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58" name="Shape 270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59" name="Shape 270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060" name="Shape 270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64" name="Shape 27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65" name="Shape 270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66" name="Shape 270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067" name="Shape 270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71" name="Shape 27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72" name="Shape 270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73" name="Shape 270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074" name="Shape 270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78" name="Shape 27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79" name="Shape 270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80" name="Shape 270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081" name="Shape 270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85" name="Shape 27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86" name="Shape 270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87" name="Shape 270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088" name="Shape 27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92" name="Shape 27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093" name="Shape 27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7" name="Shape 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68" name="Shape 2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097" name="Shape 27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098" name="Shape 27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02" name="Shape 27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03" name="Shape 27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07" name="Shape 27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08" name="Shape 27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12" name="Shape 27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13" name="Shape 27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17" name="Shape 27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18" name="Shape 27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22" name="Shape 27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23" name="Shape 271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24" name="Shape 271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125" name="Shape 27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29" name="Shape 27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0" name="Shape 271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31" name="Shape 271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132" name="Shape 27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36" name="Shape 27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7" name="Shape 271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38" name="Shape 271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139" name="Shape 27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43" name="Shape 27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44" name="Shape 271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45" name="Shape 271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146" name="Shape 27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50" name="Shape 27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51" name="Shape 271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152" name="Shape 271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153" name="Shape 27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2" name="Shape 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73" name="Shape 2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57" name="Shape 27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158" name="Shape 27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62" name="Shape 27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163" name="Shape 27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67" name="Shape 27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168" name="Shape 27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72" name="Shape 27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173" name="Shape 27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77" name="Shape 27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178" name="Shape 27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82" name="Shape 27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83" name="Shape 27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87" name="Shape 27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88" name="Shape 27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92" name="Shape 27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93" name="Shape 27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197" name="Shape 27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198" name="Shape 27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02" name="Shape 27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203" name="Shape 27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33" name="Shape 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7" name="Shape 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78" name="Shape 2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07" name="Shape 27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208" name="Shape 27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12" name="Shape 27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213" name="Shape 27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17" name="Shape 27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218" name="Shape 27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22" name="Shape 27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223" name="Shape 27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27" name="Shape 27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228" name="Shape 27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32" name="Shape 27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233" name="Shape 27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37" name="Shape 27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238" name="Shape 27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42" name="Shape 27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243" name="Shape 27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47" name="Shape 27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248" name="Shape 27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52" name="Shape 27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253" name="Shape 27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2" name="Shape 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83" name="Shape 2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57" name="Shape 27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258" name="Shape 27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62" name="Shape 27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63" name="Shape 272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64" name="Shape 272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265" name="Shape 272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69" name="Shape 27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0" name="Shape 272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71" name="Shape 272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272" name="Shape 27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76" name="Shape 27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77" name="Shape 272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78" name="Shape 272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279" name="Shape 272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83" name="Shape 27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84" name="Shape 272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85" name="Shape 272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286" name="Shape 272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90" name="Shape 27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91" name="Shape 272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92" name="Shape 272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293" name="Shape 27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97" name="Shape 27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298" name="Shape 27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02" name="Shape 27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303" name="Shape 27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07" name="Shape 27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308" name="Shape 27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12" name="Shape 27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313" name="Shape 27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7" name="Shape 2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88" name="Shape 2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17" name="Shape 27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318" name="Shape 27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22" name="Shape 27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323" name="Shape 27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27" name="Shape 27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28" name="Shape 273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29" name="Shape 273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330" name="Shape 273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34" name="Shape 27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35" name="Shape 273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36" name="Shape 273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337" name="Shape 27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41" name="Shape 27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2" name="Shape 273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43" name="Shape 273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344" name="Shape 273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48" name="Shape 27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9" name="Shape 273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50" name="Shape 273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351" name="Shape 273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55" name="Shape 27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56" name="Shape 273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357" name="Shape 273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358" name="Shape 27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62" name="Shape 27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363" name="Shape 27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67" name="Shape 27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368" name="Shape 27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72" name="Shape 27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373" name="Shape 27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2" name="Shape 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93" name="Shape 2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77" name="Shape 27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378" name="Shape 27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82" name="Shape 27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383" name="Shape 27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87" name="Shape 27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388" name="Shape 27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92" name="Shape 27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393" name="Shape 27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397" name="Shape 27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398" name="Shape 27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02" name="Shape 27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403" name="Shape 27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07" name="Shape 27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408" name="Shape 27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12" name="Shape 27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413" name="Shape 27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17" name="Shape 27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418" name="Shape 27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22" name="Shape 27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423" name="Shape 27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7" name="Shape 2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98" name="Shape 2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27" name="Shape 27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428" name="Shape 27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32" name="Shape 27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433" name="Shape 27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37" name="Shape 27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438" name="Shape 27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42" name="Shape 27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443" name="Shape 27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47" name="Shape 27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448" name="Shape 27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52" name="Shape 27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453" name="Shape 27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57" name="Shape 27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458" name="Shape 27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62" name="Shape 27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463" name="Shape 27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67" name="Shape 27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8" name="Shape 274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69" name="Shape 274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470" name="Shape 274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74" name="Shape 27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75" name="Shape 274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76" name="Shape 274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477" name="Shape 274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2" name="Shape 2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03" name="Shape 2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81" name="Shape 27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82" name="Shape 274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83" name="Shape 274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484" name="Shape 274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88" name="Shape 27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89" name="Shape 274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90" name="Shape 274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491" name="Shape 274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495" name="Shape 27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96" name="Shape 274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497" name="Shape 274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498" name="Shape 27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02" name="Shape 27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503" name="Shape 27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07" name="Shape 27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508" name="Shape 27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12" name="Shape 27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513" name="Shape 27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17" name="Shape 27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518" name="Shape 27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22" name="Shape 27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523" name="Shape 27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27" name="Shape 27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528" name="Shape 27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32" name="Shape 27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33" name="Shape 275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34" name="Shape 275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535" name="Shape 275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7" name="Shape 2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08" name="Shape 2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39" name="Shape 27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0" name="Shape 275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41" name="Shape 275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542" name="Shape 275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46" name="Shape 27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7" name="Shape 275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48" name="Shape 275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549" name="Shape 275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53" name="Shape 27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54" name="Shape 275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55" name="Shape 275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556" name="Shape 275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60" name="Shape 27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61" name="Shape 275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562" name="Shape 275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563" name="Shape 27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67" name="Shape 27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568" name="Shape 27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72" name="Shape 27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573" name="Shape 27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77" name="Shape 27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578" name="Shape 27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82" name="Shape 27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583" name="Shape 27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87" name="Shape 27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588" name="Shape 27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92" name="Shape 27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593" name="Shape 27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2" name="Shape 2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13" name="Shape 2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97" name="Shape 27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598" name="Shape 27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02" name="Shape 27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603" name="Shape 27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07" name="Shape 27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608" name="Shape 27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12" name="Shape 27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613" name="Shape 27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17" name="Shape 27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618" name="Shape 27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22" name="Shape 27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623" name="Shape 27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27" name="Shape 27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628" name="Shape 27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32" name="Shape 27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633" name="Shape 27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37" name="Shape 27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638" name="Shape 27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42" name="Shape 27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643" name="Shape 27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7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18" name="Shape 2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47" name="Shape 27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648" name="Shape 27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52" name="Shape 27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653" name="Shape 27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57" name="Shape 27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658" name="Shape 27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62" name="Shape 27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663" name="Shape 27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67" name="Shape 27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668" name="Shape 27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72" name="Shape 27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73" name="Shape 276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74" name="Shape 276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675" name="Shape 276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79" name="Shape 27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80" name="Shape 276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81" name="Shape 276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682" name="Shape 276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86" name="Shape 27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87" name="Shape 276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88" name="Shape 276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689" name="Shape 276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693" name="Shape 27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94" name="Shape 276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695" name="Shape 276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696" name="Shape 276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00" name="Shape 27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1" name="Shape 277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702" name="Shape 277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703" name="Shape 27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2" name="Shape 2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23" name="Shape 2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07" name="Shape 27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708" name="Shape 27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12" name="Shape 27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713" name="Shape 27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17" name="Shape 27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718" name="Shape 27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22" name="Shape 27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723" name="Shape 27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27" name="Shape 27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728" name="Shape 27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32" name="Shape 27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733" name="Shape 27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37" name="Shape 27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38" name="Shape 277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739" name="Shape 277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740" name="Shape 277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44" name="Shape 27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45" name="Shape 277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746" name="Shape 277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747" name="Shape 277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51" name="Shape 27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2" name="Shape 277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753" name="Shape 277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754" name="Shape 277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58" name="Shape 27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9" name="Shape 277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760" name="Shape 277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761" name="Shape 277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38" name="Shape 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7" name="Shape 2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28" name="Shape 2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65" name="Shape 27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66" name="Shape 277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767" name="Shape 277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768" name="Shape 27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72" name="Shape 27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773" name="Shape 27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77" name="Shape 27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778" name="Shape 27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82" name="Shape 27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783" name="Shape 27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87" name="Shape 27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788" name="Shape 27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92" name="Shape 27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793" name="Shape 27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97" name="Shape 27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798" name="Shape 27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02" name="Shape 27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803" name="Shape 27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07" name="Shape 27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808" name="Shape 27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12" name="Shape 27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813" name="Shape 27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2" name="Shape 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33" name="Shape 2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17" name="Shape 27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818" name="Shape 27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22" name="Shape 27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823" name="Shape 27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27" name="Shape 27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828" name="Shape 27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32" name="Shape 27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833" name="Shape 27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37" name="Shape 27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838" name="Shape 27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42" name="Shape 27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7843" name="Shape 27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47" name="Shape 27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848" name="Shape 27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52" name="Shape 27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853" name="Shape 27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57" name="Shape 27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858" name="Shape 27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62" name="Shape 27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863" name="Shape 27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7" name="Shape 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38" name="Shape 2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67" name="Shape 27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868" name="Shape 27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72" name="Shape 27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7873" name="Shape 27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77" name="Shape 27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78" name="Shape 278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79" name="Shape 278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880" name="Shape 278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84" name="Shape 27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85" name="Shape 278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86" name="Shape 278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887" name="Shape 278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91" name="Shape 27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92" name="Shape 278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893" name="Shape 278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894" name="Shape 278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898" name="Shape 27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99" name="Shape 278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00" name="Shape 279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901" name="Shape 279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05" name="Shape 27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06" name="Shape 279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07" name="Shape 279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908" name="Shape 27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12" name="Shape 27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913" name="Shape 27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17" name="Shape 27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918" name="Shape 27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22" name="Shape 27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923" name="Shape 27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2" name="Shape 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43" name="Shape 2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27" name="Shape 27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928" name="Shape 27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32" name="Shape 27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933" name="Shape 27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37" name="Shape 27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7938" name="Shape 27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42" name="Shape 27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43" name="Shape 279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44" name="Shape 279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945" name="Shape 279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49" name="Shape 27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0" name="Shape 279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51" name="Shape 279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952" name="Shape 279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56" name="Shape 27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7" name="Shape 279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58" name="Shape 279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959" name="Shape 279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63" name="Shape 27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64" name="Shape 279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65" name="Shape 279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966" name="Shape 279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70" name="Shape 27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71" name="Shape 279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72" name="Shape 279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7973" name="Shape 27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77" name="Shape 27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978" name="Shape 27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82" name="Shape 27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983" name="Shape 27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7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48" name="Shape 2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87" name="Shape 27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988" name="Shape 27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92" name="Shape 27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993" name="Shape 27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997" name="Shape 27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7998" name="Shape 27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02" name="Shape 28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003" name="Shape 28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07" name="Shape 28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008" name="Shape 28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12" name="Shape 28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013" name="Shape 28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17" name="Shape 28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018" name="Shape 28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22" name="Shape 28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023" name="Shape 28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27" name="Shape 28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028" name="Shape 28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32" name="Shape 28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033" name="Shape 28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2" name="Shape 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53" name="Shape 2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37" name="Shape 28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038" name="Shape 28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42" name="Shape 28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043" name="Shape 28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47" name="Shape 28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048" name="Shape 28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52" name="Shape 28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053" name="Shape 28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57" name="Shape 28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058" name="Shape 28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62" name="Shape 28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063" name="Shape 28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67" name="Shape 28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068" name="Shape 28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72" name="Shape 28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073" name="Shape 28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77" name="Shape 28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078" name="Shape 28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82" name="Shape 28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83" name="Shape 280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084" name="Shape 280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085" name="Shape 280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7" name="Shape 2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58" name="Shape 2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89" name="Shape 28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90" name="Shape 280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091" name="Shape 280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092" name="Shape 280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96" name="Shape 28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97" name="Shape 280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098" name="Shape 280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099" name="Shape 280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03" name="Shape 28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04" name="Shape 281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05" name="Shape 281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106" name="Shape 28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10" name="Shape 28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11" name="Shape 281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12" name="Shape 281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113" name="Shape 28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17" name="Shape 28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118" name="Shape 28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22" name="Shape 28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123" name="Shape 28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27" name="Shape 2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128" name="Shape 28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32" name="Shape 28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133" name="Shape 28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37" name="Shape 28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138" name="Shape 28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42" name="Shape 28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143" name="Shape 28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2" name="Shape 2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63" name="Shape 2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47" name="Shape 28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48" name="Shape 281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49" name="Shape 281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150" name="Shape 28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54" name="Shape 28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55" name="Shape 281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56" name="Shape 281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157" name="Shape 28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61" name="Shape 28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2" name="Shape 281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63" name="Shape 281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164" name="Shape 28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68" name="Shape 28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9" name="Shape 281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70" name="Shape 281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171" name="Shape 28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75" name="Shape 28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76" name="Shape 281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77" name="Shape 281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178" name="Shape 28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82" name="Shape 28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183" name="Shape 28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87" name="Shape 28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188" name="Shape 28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92" name="Shape 28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193" name="Shape 28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197" name="Shape 28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198" name="Shape 28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02" name="Shape 28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203" name="Shape 28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7" name="Shape 2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8" name="Shape 28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9" name="Shape 28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0" name="Shape 28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07" name="Shape 28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208" name="Shape 28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12" name="Shape 28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213" name="Shape 28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17" name="Shape 28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218" name="Shape 28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22" name="Shape 28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223" name="Shape 28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27" name="Shape 28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228" name="Shape 28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32" name="Shape 28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233" name="Shape 28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37" name="Shape 28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238" name="Shape 28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42" name="Shape 28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243" name="Shape 28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47" name="Shape 28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248" name="Shape 28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52" name="Shape 28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253" name="Shape 28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4" name="Shape 2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5" name="Shape 28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6" name="Shape 28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7" name="Shape 28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57" name="Shape 28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258" name="Shape 28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62" name="Shape 28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263" name="Shape 28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67" name="Shape 28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268" name="Shape 28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72" name="Shape 28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273" name="Shape 28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77" name="Shape 28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278" name="Shape 28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82" name="Shape 28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283" name="Shape 28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87" name="Shape 28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88" name="Shape 282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289" name="Shape 282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290" name="Shape 282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94" name="Shape 28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95" name="Shape 282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296" name="Shape 282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297" name="Shape 282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01" name="Shape 28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2" name="Shape 283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03" name="Shape 283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304" name="Shape 283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08" name="Shape 28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09" name="Shape 283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10" name="Shape 283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311" name="Shape 283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43" name="Shape 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1" name="Shape 2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2" name="Shape 28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83" name="Shape 28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84" name="Shape 28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15" name="Shape 28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16" name="Shape 283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17" name="Shape 283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318" name="Shape 28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22" name="Shape 28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323" name="Shape 28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27" name="Shape 28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328" name="Shape 28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32" name="Shape 28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333" name="Shape 28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37" name="Shape 28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338" name="Shape 28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42" name="Shape 28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343" name="Shape 28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47" name="Shape 28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348" name="Shape 28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52" name="Shape 28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53" name="Shape 283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54" name="Shape 283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355" name="Shape 283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59" name="Shape 28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0" name="Shape 283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61" name="Shape 283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362" name="Shape 283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66" name="Shape 28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7" name="Shape 283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68" name="Shape 283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369" name="Shape 283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8" name="Shape 2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9" name="Shape 28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0" name="Shape 28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1" name="Shape 28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73" name="Shape 28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74" name="Shape 283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75" name="Shape 283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376" name="Shape 283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80" name="Shape 28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81" name="Shape 283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82" name="Shape 283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383" name="Shape 28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87" name="Shape 28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388" name="Shape 28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92" name="Shape 28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393" name="Shape 28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397" name="Shape 28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398" name="Shape 28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02" name="Shape 28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403" name="Shape 28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07" name="Shape 28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408" name="Shape 28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12" name="Shape 28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413" name="Shape 28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17" name="Shape 28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418" name="Shape 28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22" name="Shape 28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423" name="Shape 28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5" name="Shape 2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6" name="Shape 28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7" name="Shape 28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8" name="Shape 2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27" name="Shape 28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428" name="Shape 28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32" name="Shape 28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433" name="Shape 28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37" name="Shape 28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438" name="Shape 28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42" name="Shape 28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443" name="Shape 28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47" name="Shape 28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448" name="Shape 28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52" name="Shape 2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453" name="Shape 28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57" name="Shape 28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458" name="Shape 28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62" name="Shape 28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463" name="Shape 28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67" name="Shape 28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468" name="Shape 28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72" name="Shape 28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473" name="Shape 28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2" name="Shape 2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03" name="Shape 2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77" name="Shape 28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478" name="Shape 28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82" name="Shape 28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483" name="Shape 28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87" name="Shape 28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488" name="Shape 28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92" name="Shape 28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93" name="Shape 284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494" name="Shape 284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495" name="Shape 284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499" name="Shape 28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0" name="Shape 285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01" name="Shape 285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502" name="Shape 285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06" name="Shape 28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07" name="Shape 285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08" name="Shape 285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509" name="Shape 285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13" name="Shape 28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4" name="Shape 285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15" name="Shape 285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516" name="Shape 285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20" name="Shape 28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21" name="Shape 285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22" name="Shape 285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523" name="Shape 28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27" name="Shape 28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528" name="Shape 28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32" name="Shape 28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533" name="Shape 28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7" name="Shape 2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08" name="Shape 2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37" name="Shape 28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538" name="Shape 28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42" name="Shape 28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543" name="Shape 28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47" name="Shape 28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548" name="Shape 28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52" name="Shape 28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553" name="Shape 28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57" name="Shape 28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58" name="Shape 285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59" name="Shape 285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560" name="Shape 285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64" name="Shape 28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5" name="Shape 285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66" name="Shape 285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567" name="Shape 285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71" name="Shape 28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72" name="Shape 285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73" name="Shape 285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574" name="Shape 285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78" name="Shape 28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79" name="Shape 285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80" name="Shape 285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581" name="Shape 285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85" name="Shape 28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86" name="Shape 285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587" name="Shape 285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588" name="Shape 28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92" name="Shape 28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593" name="Shape 28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2" name="Shape 2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13" name="Shape 2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97" name="Shape 28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598" name="Shape 28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02" name="Shape 28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603" name="Shape 28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07" name="Shape 28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608" name="Shape 28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12" name="Shape 28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613" name="Shape 28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17" name="Shape 28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618" name="Shape 28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22" name="Shape 28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623" name="Shape 28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27" name="Shape 28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628" name="Shape 28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32" name="Shape 28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633" name="Shape 28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37" name="Shape 28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638" name="Shape 28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42" name="Shape 28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643" name="Shape 28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7" name="Shape 2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18" name="Shape 2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47" name="Shape 28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648" name="Shape 28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52" name="Shape 28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653" name="Shape 28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57" name="Shape 28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658" name="Shape 28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62" name="Shape 28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663" name="Shape 28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67" name="Shape 28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668" name="Shape 28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72" name="Shape 28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673" name="Shape 28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77" name="Shape 28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678" name="Shape 28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82" name="Shape 28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683" name="Shape 28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87" name="Shape 28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688" name="Shape 28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92" name="Shape 28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693" name="Shape 28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2" name="Shape 2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23" name="Shape 2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697" name="Shape 28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98" name="Shape 286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699" name="Shape 286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00" name="Shape 287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04" name="Shape 28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5" name="Shape 287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06" name="Shape 287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07" name="Shape 287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11" name="Shape 28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2" name="Shape 287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13" name="Shape 287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14" name="Shape 287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18" name="Shape 28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19" name="Shape 287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20" name="Shape 287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21" name="Shape 287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25" name="Shape 28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26" name="Shape 287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27" name="Shape 287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28" name="Shape 28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32" name="Shape 28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733" name="Shape 28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37" name="Shape 28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738" name="Shape 28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42" name="Shape 28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743" name="Shape 28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47" name="Shape 28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748" name="Shape 28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52" name="Shape 28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753" name="Shape 28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7" name="Shape 2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28" name="Shape 2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57" name="Shape 28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758" name="Shape 28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62" name="Shape 28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63" name="Shape 287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64" name="Shape 287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65" name="Shape 287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69" name="Shape 28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70" name="Shape 287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71" name="Shape 287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72" name="Shape 287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76" name="Shape 28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77" name="Shape 287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78" name="Shape 287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79" name="Shape 287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83" name="Shape 28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84" name="Shape 287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85" name="Shape 287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86" name="Shape 287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90" name="Shape 28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91" name="Shape 287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792" name="Shape 287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793" name="Shape 28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97" name="Shape 28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798" name="Shape 28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02" name="Shape 28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803" name="Shape 28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07" name="Shape 28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808" name="Shape 28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12" name="Shape 28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813" name="Shape 28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2" name="Shape 2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3" name="Shape 29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4" name="Shape 29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35" name="Shape 29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17" name="Shape 28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8818" name="Shape 28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22" name="Shape 28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823" name="Shape 28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27" name="Shape 28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828" name="Shape 28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32" name="Shape 28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833" name="Shape 28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37" name="Shape 28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838" name="Shape 28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42" name="Shape 28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843" name="Shape 28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47" name="Shape 28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848" name="Shape 28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52" name="Shape 28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853" name="Shape 28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57" name="Shape 28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858" name="Shape 28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62" name="Shape 28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863" name="Shape 28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48" name="Shape 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9" name="Shape 2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" name="Shape 29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41" name="Shape 29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42" name="Shape 29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67" name="Shape 28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8868" name="Shape 28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72" name="Shape 28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873" name="Shape 28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77" name="Shape 28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878" name="Shape 28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82" name="Shape 28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883" name="Shape 28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87" name="Shape 28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888" name="Shape 28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92" name="Shape 28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893" name="Shape 28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897" name="Shape 28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8898" name="Shape 28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02" name="Shape 28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03" name="Shape 289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04" name="Shape 289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05" name="Shape 289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09" name="Shape 28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0" name="Shape 289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11" name="Shape 289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12" name="Shape 289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16" name="Shape 28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17" name="Shape 289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18" name="Shape 289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19" name="Shape 289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6" name="Shape 2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7" name="Shape 29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48" name="Shape 29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49" name="Shape 29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23" name="Shape 28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24" name="Shape 289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25" name="Shape 289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26" name="Shape 289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30" name="Shape 28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31" name="Shape 289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32" name="Shape 289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33" name="Shape 28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37" name="Shape 28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938" name="Shape 28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42" name="Shape 28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943" name="Shape 28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47" name="Shape 28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948" name="Shape 28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52" name="Shape 28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953" name="Shape 28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57" name="Shape 28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958" name="Shape 28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62" name="Shape 28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8963" name="Shape 28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67" name="Shape 28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68" name="Shape 289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69" name="Shape 289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70" name="Shape 289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74" name="Shape 28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5" name="Shape 289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76" name="Shape 289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77" name="Shape 289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3" name="Shape 2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4" name="Shape 29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5" name="Shape 29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56" name="Shape 29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81" name="Shape 28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2" name="Shape 289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83" name="Shape 289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84" name="Shape 289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88" name="Shape 28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89" name="Shape 289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90" name="Shape 289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91" name="Shape 289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995" name="Shape 28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96" name="Shape 289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997" name="Shape 289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8998" name="Shape 28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02" name="Shape 29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003" name="Shape 29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07" name="Shape 29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008" name="Shape 29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12" name="Shape 29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013" name="Shape 29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17" name="Shape 29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018" name="Shape 29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22" name="Shape 29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023" name="Shape 29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27" name="Shape 29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028" name="Shape 29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32" name="Shape 29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033" name="Shape 29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0" name="Shape 2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" name="Shape 29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2" name="Shape 29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63" name="Shape 2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37" name="Shape 29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038" name="Shape 29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42" name="Shape 2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043" name="Shape 29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47" name="Shape 29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048" name="Shape 29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52" name="Shape 29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053" name="Shape 29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57" name="Shape 29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058" name="Shape 29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62" name="Shape 29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063" name="Shape 29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67" name="Shape 29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068" name="Shape 29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72" name="Shape 29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073" name="Shape 29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77" name="Shape 29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078" name="Shape 29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82" name="Shape 2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083" name="Shape 29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7" name="Shape 2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68" name="Shape 2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87" name="Shape 29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088" name="Shape 29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92" name="Shape 29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093" name="Shape 29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097" name="Shape 29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098" name="Shape 29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02" name="Shape 29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103" name="Shape 29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07" name="Shape 29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08" name="Shape 291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09" name="Shape 291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10" name="Shape 29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14" name="Shape 29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15" name="Shape 291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16" name="Shape 291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17" name="Shape 29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21" name="Shape 29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22" name="Shape 291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23" name="Shape 291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24" name="Shape 29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28" name="Shape 29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29" name="Shape 291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30" name="Shape 291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31" name="Shape 29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35" name="Shape 29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36" name="Shape 291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37" name="Shape 291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38" name="Shape 29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42" name="Shape 29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143" name="Shape 29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2" name="Shape 2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73" name="Shape 2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47" name="Shape 29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148" name="Shape 29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52" name="Shape 29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153" name="Shape 29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57" name="Shape 29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158" name="Shape 29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62" name="Shape 29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163" name="Shape 29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67" name="Shape 29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168" name="Shape 29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72" name="Shape 29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73" name="Shape 291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74" name="Shape 291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75" name="Shape 29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79" name="Shape 29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0" name="Shape 291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81" name="Shape 291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82" name="Shape 29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86" name="Shape 29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7" name="Shape 291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88" name="Shape 291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89" name="Shape 29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193" name="Shape 29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94" name="Shape 291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195" name="Shape 291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196" name="Shape 29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00" name="Shape 29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01" name="Shape 292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02" name="Shape 292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203" name="Shape 29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7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78" name="Shape 2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07" name="Shape 29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208" name="Shape 29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12" name="Shape 29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213" name="Shape 29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17" name="Shape 29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218" name="Shape 29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22" name="Shape 29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223" name="Shape 29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27" name="Shape 29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228" name="Shape 29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32" name="Shape 29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233" name="Shape 29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37" name="Shape 29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238" name="Shape 29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42" name="Shape 29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243" name="Shape 29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47" name="Shape 29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248" name="Shape 29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52" name="Shape 29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253" name="Shape 29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2" name="Shape 2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83" name="Shape 2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57" name="Shape 29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258" name="Shape 29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62" name="Shape 29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263" name="Shape 29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67" name="Shape 29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268" name="Shape 29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72" name="Shape 29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273" name="Shape 29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77" name="Shape 29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278" name="Shape 29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82" name="Shape 29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283" name="Shape 29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87" name="Shape 29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288" name="Shape 29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92" name="Shape 29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293" name="Shape 29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297" name="Shape 29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298" name="Shape 29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02" name="Shape 29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303" name="Shape 29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7" name="Shape 2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88" name="Shape 2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07" name="Shape 29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308" name="Shape 29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12" name="Shape 29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13" name="Shape 293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14" name="Shape 293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315" name="Shape 293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19" name="Shape 29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20" name="Shape 293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21" name="Shape 293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322" name="Shape 293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26" name="Shape 29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27" name="Shape 293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28" name="Shape 293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329" name="Shape 293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33" name="Shape 29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34" name="Shape 293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35" name="Shape 293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336" name="Shape 293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40" name="Shape 29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41" name="Shape 293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42" name="Shape 293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343" name="Shape 29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47" name="Shape 29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348" name="Shape 29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52" name="Shape 29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353" name="Shape 29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57" name="Shape 29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358" name="Shape 29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62" name="Shape 29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363" name="Shape 29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2" name="Shape 2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93" name="Shape 2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67" name="Shape 29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368" name="Shape 29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72" name="Shape 29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373" name="Shape 29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77" name="Shape 29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78" name="Shape 293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79" name="Shape 293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380" name="Shape 293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84" name="Shape 29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5" name="Shape 293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86" name="Shape 293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387" name="Shape 293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91" name="Shape 29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2" name="Shape 293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393" name="Shape 293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394" name="Shape 293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98" name="Shape 29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99" name="Shape 293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400" name="Shape 294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401" name="Shape 294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05" name="Shape 29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06" name="Shape 294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407" name="Shape 294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408" name="Shape 29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12" name="Shape 29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413" name="Shape 29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17" name="Shape 29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418" name="Shape 29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22" name="Shape 29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423" name="Shape 29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53" name="Shape 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7" name="Shape 2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98" name="Shape 2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27" name="Shape 29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428" name="Shape 29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32" name="Shape 29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433" name="Shape 29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37" name="Shape 29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438" name="Shape 29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42" name="Shape 29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443" name="Shape 29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47" name="Shape 29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448" name="Shape 29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52" name="Shape 29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453" name="Shape 29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57" name="Shape 29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458" name="Shape 29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62" name="Shape 29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463" name="Shape 29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67" name="Shape 29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468" name="Shape 29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72" name="Shape 29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473" name="Shape 29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03" name="Shape 3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77" name="Shape 29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478" name="Shape 29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82" name="Shape 29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483" name="Shape 29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87" name="Shape 29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488" name="Shape 29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92" name="Shape 29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493" name="Shape 29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97" name="Shape 29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498" name="Shape 29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02" name="Shape 29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503" name="Shape 29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07" name="Shape 29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508" name="Shape 29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12" name="Shape 29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513" name="Shape 29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17" name="Shape 29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18" name="Shape 295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19" name="Shape 295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520" name="Shape 295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24" name="Shape 29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25" name="Shape 295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26" name="Shape 295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527" name="Shape 295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7" name="Shape 3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08" name="Shape 3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31" name="Shape 29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32" name="Shape 295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33" name="Shape 295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534" name="Shape 295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38" name="Shape 29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39" name="Shape 295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40" name="Shape 295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541" name="Shape 295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45" name="Shape 29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46" name="Shape 295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47" name="Shape 295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548" name="Shape 29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52" name="Shape 29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553" name="Shape 29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57" name="Shape 29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558" name="Shape 29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62" name="Shape 29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563" name="Shape 29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67" name="Shape 29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568" name="Shape 29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72" name="Shape 29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573" name="Shape 29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77" name="Shape 29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578" name="Shape 29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82" name="Shape 29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83" name="Shape 295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84" name="Shape 295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585" name="Shape 295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2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13" name="Shape 3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89" name="Shape 29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0" name="Shape 295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91" name="Shape 295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592" name="Shape 295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596" name="Shape 29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7" name="Shape 295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98" name="Shape 295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599" name="Shape 295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03" name="Shape 29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04" name="Shape 296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05" name="Shape 296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606" name="Shape 296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10" name="Shape 29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11" name="Shape 296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12" name="Shape 296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613" name="Shape 29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17" name="Shape 29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618" name="Shape 29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22" name="Shape 29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623" name="Shape 29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27" name="Shape 29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628" name="Shape 29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32" name="Shape 29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633" name="Shape 29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37" name="Shape 29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638" name="Shape 29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42" name="Shape 29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643" name="Shape 29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7" name="Shape 3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18" name="Shape 3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47" name="Shape 29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648" name="Shape 29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52" name="Shape 29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653" name="Shape 29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57" name="Shape 29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658" name="Shape 29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62" name="Shape 29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663" name="Shape 29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67" name="Shape 29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668" name="Shape 29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72" name="Shape 29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673" name="Shape 29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77" name="Shape 29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678" name="Shape 29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82" name="Shape 29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683" name="Shape 29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87" name="Shape 29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688" name="Shape 29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92" name="Shape 29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693" name="Shape 29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2" name="Shape 3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23" name="Shape 3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97" name="Shape 29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698" name="Shape 29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02" name="Shape 29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703" name="Shape 29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07" name="Shape 29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708" name="Shape 29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12" name="Shape 29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713" name="Shape 29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17" name="Shape 29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718" name="Shape 29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22" name="Shape 29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23" name="Shape 297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24" name="Shape 297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725" name="Shape 297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29" name="Shape 29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30" name="Shape 297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31" name="Shape 297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732" name="Shape 297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36" name="Shape 29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37" name="Shape 297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38" name="Shape 297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739" name="Shape 297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43" name="Shape 29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44" name="Shape 297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45" name="Shape 297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746" name="Shape 297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50" name="Shape 29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51" name="Shape 297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52" name="Shape 297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753" name="Shape 29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7" name="Shape 3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28" name="Shape 3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57" name="Shape 29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758" name="Shape 29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62" name="Shape 29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763" name="Shape 29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67" name="Shape 29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768" name="Shape 29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72" name="Shape 29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773" name="Shape 29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77" name="Shape 29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778" name="Shape 29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82" name="Shape 29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783" name="Shape 29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87" name="Shape 29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88" name="Shape 297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89" name="Shape 297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790" name="Shape 297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794" name="Shape 29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5" name="Shape 297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796" name="Shape 297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797" name="Shape 297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01" name="Shape 29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2" name="Shape 298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803" name="Shape 298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804" name="Shape 298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08" name="Shape 29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09" name="Shape 298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810" name="Shape 298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811" name="Shape 298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2" name="Shape 3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33" name="Shape 3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15" name="Shape 2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16" name="Shape 298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817" name="Shape 298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818" name="Shape 29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22" name="Shape 29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823" name="Shape 29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27" name="Shape 29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828" name="Shape 29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32" name="Shape 29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833" name="Shape 29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37" name="Shape 29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838" name="Shape 29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42" name="Shape 29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29843" name="Shape 29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47" name="Shape 29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848" name="Shape 29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52" name="Shape 29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853" name="Shape 29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57" name="Shape 29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858" name="Shape 29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62" name="Shape 29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863" name="Shape 29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7" name="Shape 3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38" name="Shape 3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67" name="Shape 29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868" name="Shape 29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72" name="Shape 29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873" name="Shape 29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77" name="Shape 29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878" name="Shape 29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82" name="Shape 29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883" name="Shape 29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87" name="Shape 29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888" name="Shape 29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92" name="Shape 29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29893" name="Shape 29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97" name="Shape 29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898" name="Shape 29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02" name="Shape 29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903" name="Shape 29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07" name="Shape 29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908" name="Shape 29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12" name="Shape 29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913" name="Shape 29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2" name="Shape 3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43" name="Shape 3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17" name="Shape 29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918" name="Shape 29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22" name="Shape 29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29923" name="Shape 29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27" name="Shape 29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28" name="Shape 299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29" name="Shape 299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930" name="Shape 299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34" name="Shape 29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35" name="Shape 299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36" name="Shape 299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937" name="Shape 299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41" name="Shape 29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2" name="Shape 299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43" name="Shape 299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944" name="Shape 299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48" name="Shape 29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49" name="Shape 299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50" name="Shape 299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951" name="Shape 299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55" name="Shape 29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56" name="Shape 299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57" name="Shape 299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958" name="Shape 29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62" name="Shape 29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963" name="Shape 29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67" name="Shape 29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968" name="Shape 29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3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72" name="Shape 29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973" name="Shape 29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58" name="Shape 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7" name="Shape 3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48" name="Shape 3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77" name="Shape 29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978" name="Shape 29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82" name="Shape 29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983" name="Shape 29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87" name="Shape 29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29988" name="Shape 29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92" name="Shape 29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93" name="Shape 299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994" name="Shape 299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29995" name="Shape 299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999" name="Shape 29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0" name="Shape 300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001" name="Shape 300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002" name="Shape 300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06" name="Shape 30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7" name="Shape 300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008" name="Shape 300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009" name="Shape 300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13" name="Shape 30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14" name="Shape 300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015" name="Shape 300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016" name="Shape 300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20" name="Shape 30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21" name="Shape 300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022" name="Shape 300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023" name="Shape 30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27" name="Shape 30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028" name="Shape 30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32" name="Shape 30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033" name="Shape 30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2" name="Shape 3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53" name="Shape 3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37" name="Shape 30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038" name="Shape 30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42" name="Shape 30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043" name="Shape 30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47" name="Shape 30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048" name="Shape 30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52" name="Shape 30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053" name="Shape 30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57" name="Shape 30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058" name="Shape 30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62" name="Shape 30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063" name="Shape 30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67" name="Shape 30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068" name="Shape 30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72" name="Shape 30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073" name="Shape 30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77" name="Shape 30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078" name="Shape 30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82" name="Shape 30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083" name="Shape 30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7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58" name="Shape 3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87" name="Shape 30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088" name="Shape 30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92" name="Shape 30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093" name="Shape 30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097" name="Shape 30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098" name="Shape 30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02" name="Shape 30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103" name="Shape 30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07" name="Shape 30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108" name="Shape 30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12" name="Shape 30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113" name="Shape 30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17" name="Shape 30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118" name="Shape 30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22" name="Shape 30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123" name="Shape 30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27" name="Shape 30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128" name="Shape 30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32" name="Shape 30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3" name="Shape 301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34" name="Shape 301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135" name="Shape 30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2" name="Shape 3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63" name="Shape 3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39" name="Shape 30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40" name="Shape 301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41" name="Shape 301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142" name="Shape 30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46" name="Shape 30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47" name="Shape 301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48" name="Shape 301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149" name="Shape 30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53" name="Shape 30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54" name="Shape 301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55" name="Shape 301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156" name="Shape 30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60" name="Shape 30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61" name="Shape 301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62" name="Shape 301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163" name="Shape 30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67" name="Shape 30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168" name="Shape 30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72" name="Shape 30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173" name="Shape 30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77" name="Shape 30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178" name="Shape 30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82" name="Shape 30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183" name="Shape 30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87" name="Shape 30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188" name="Shape 30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92" name="Shape 3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193" name="Shape 30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7" name="Shape 3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68" name="Shape 3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197" name="Shape 30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98" name="Shape 301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199" name="Shape 301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200" name="Shape 30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04" name="Shape 30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5" name="Shape 302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06" name="Shape 302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207" name="Shape 30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11" name="Shape 30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2" name="Shape 302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13" name="Shape 302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214" name="Shape 30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18" name="Shape 30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19" name="Shape 302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20" name="Shape 302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221" name="Shape 30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25" name="Shape 30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26" name="Shape 302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227" name="Shape 302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228" name="Shape 30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32" name="Shape 30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233" name="Shape 30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37" name="Shape 30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238" name="Shape 30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42" name="Shape 30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243" name="Shape 30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47" name="Shape 30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248" name="Shape 30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52" name="Shape 30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253" name="Shape 30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2" name="Shape 3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Shape 30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4" name="Shape 30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75" name="Shape 30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57" name="Shape 30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258" name="Shape 30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62" name="Shape 30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263" name="Shape 30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67" name="Shape 30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268" name="Shape 30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72" name="Shape 30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273" name="Shape 30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77" name="Shape 30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278" name="Shape 30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82" name="Shape 30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283" name="Shape 30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87" name="Shape 30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288" name="Shape 30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92" name="Shape 30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293" name="Shape 30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297" name="Shape 30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298" name="Shape 30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02" name="Shape 30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303" name="Shape 30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9" name="Shape 3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Shape 30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1" name="Shape 30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82" name="Shape 30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07" name="Shape 30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308" name="Shape 30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12" name="Shape 30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313" name="Shape 30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17" name="Shape 30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318" name="Shape 30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22" name="Shape 30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323" name="Shape 30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27" name="Shape 30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328" name="Shape 30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32" name="Shape 30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333" name="Shape 30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37" name="Shape 30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38" name="Shape 303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39" name="Shape 303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340" name="Shape 303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44" name="Shape 30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45" name="Shape 303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46" name="Shape 303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347" name="Shape 303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51" name="Shape 30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2" name="Shape 303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53" name="Shape 303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354" name="Shape 303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58" name="Shape 30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59" name="Shape 303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60" name="Shape 303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361" name="Shape 303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6" name="Shape 3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Shape 30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8" name="Shape 30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89" name="Shape 30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65" name="Shape 30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66" name="Shape 303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367" name="Shape 303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368" name="Shape 30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72" name="Shape 30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373" name="Shape 30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77" name="Shape 30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378" name="Shape 30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82" name="Shape 30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383" name="Shape 30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87" name="Shape 30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388" name="Shape 30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92" name="Shape 30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393" name="Shape 30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397" name="Shape 30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398" name="Shape 30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02" name="Shape 30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03" name="Shape 304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404" name="Shape 304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405" name="Shape 304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09" name="Shape 30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0" name="Shape 304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411" name="Shape 304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412" name="Shape 304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16" name="Shape 30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7" name="Shape 304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418" name="Shape 304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419" name="Shape 304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3" name="Shape 3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4" name="Shape 30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5" name="Shape 30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96" name="Shape 30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23" name="Shape 30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24" name="Shape 304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425" name="Shape 304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426" name="Shape 304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30" name="Shape 30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31" name="Shape 304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432" name="Shape 304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433" name="Shape 30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37" name="Shape 30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438" name="Shape 30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42" name="Shape 30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443" name="Shape 30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47" name="Shape 30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448" name="Shape 30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52" name="Shape 30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453" name="Shape 30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57" name="Shape 30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458" name="Shape 30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62" name="Shape 30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463" name="Shape 30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67" name="Shape 30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468" name="Shape 30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72" name="Shape 30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473" name="Shape 30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0" name="Shape 3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" name="Shape 31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2" name="Shape 31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03" name="Shape 3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77" name="Shape 30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478" name="Shape 30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82" name="Shape 30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483" name="Shape 30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87" name="Shape 30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488" name="Shape 30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92" name="Shape 30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493" name="Shape 30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97" name="Shape 30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498" name="Shape 30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02" name="Shape 30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503" name="Shape 30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07" name="Shape 30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508" name="Shape 30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12" name="Shape 30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513" name="Shape 30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17" name="Shape 30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518" name="Shape 30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4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22" name="Shape 30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523" name="Shape 30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63" name="Shape 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7" name="Shape 3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08" name="Shape 3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27" name="Shape 30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528" name="Shape 30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32" name="Shape 30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533" name="Shape 30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37" name="Shape 30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538" name="Shape 30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42" name="Shape 30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43" name="Shape 305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544" name="Shape 305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545" name="Shape 305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49" name="Shape 30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0" name="Shape 305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551" name="Shape 305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552" name="Shape 305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56" name="Shape 30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7" name="Shape 305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558" name="Shape 305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559" name="Shape 305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63" name="Shape 30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64" name="Shape 305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565" name="Shape 305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566" name="Shape 305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70" name="Shape 30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71" name="Shape 305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572" name="Shape 305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573" name="Shape 30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77" name="Shape 30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578" name="Shape 30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82" name="Shape 30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583" name="Shape 30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2" name="Shape 3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13" name="Shape 3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87" name="Shape 30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588" name="Shape 30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92" name="Shape 30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593" name="Shape 30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97" name="Shape 30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598" name="Shape 30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02" name="Shape 30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603" name="Shape 30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07" name="Shape 30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08" name="Shape 306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09" name="Shape 306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610" name="Shape 306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14" name="Shape 30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5" name="Shape 306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16" name="Shape 306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617" name="Shape 306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21" name="Shape 30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2" name="Shape 306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23" name="Shape 306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624" name="Shape 306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28" name="Shape 30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29" name="Shape 306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30" name="Shape 306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631" name="Shape 306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35" name="Shape 30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36" name="Shape 306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637" name="Shape 306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638" name="Shape 30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42" name="Shape 30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643" name="Shape 30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7" name="Shape 3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18" name="Shape 3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47" name="Shape 30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648" name="Shape 30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52" name="Shape 30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653" name="Shape 30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57" name="Shape 30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658" name="Shape 30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62" name="Shape 30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663" name="Shape 30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67" name="Shape 30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668" name="Shape 30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72" name="Shape 30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673" name="Shape 30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77" name="Shape 30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678" name="Shape 30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82" name="Shape 30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683" name="Shape 30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87" name="Shape 30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688" name="Shape 30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92" name="Shape 30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693" name="Shape 30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2" name="Shape 3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3" name="Shape 3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97" name="Shape 30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698" name="Shape 30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02" name="Shape 30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703" name="Shape 30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07" name="Shape 30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708" name="Shape 30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12" name="Shape 30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713" name="Shape 30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17" name="Shape 30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718" name="Shape 30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22" name="Shape 30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723" name="Shape 30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27" name="Shape 30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728" name="Shape 30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32" name="Shape 30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733" name="Shape 30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37" name="Shape 30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738" name="Shape 30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42" name="Shape 30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743" name="Shape 30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7" name="Shape 3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8" name="Shape 3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47" name="Shape 30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8" name="Shape 307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49" name="Shape 307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750" name="Shape 307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54" name="Shape 30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5" name="Shape 307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56" name="Shape 307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757" name="Shape 307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61" name="Shape 30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2" name="Shape 307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63" name="Shape 307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764" name="Shape 307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68" name="Shape 30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9" name="Shape 307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70" name="Shape 307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771" name="Shape 307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75" name="Shape 30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76" name="Shape 307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777" name="Shape 307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778" name="Shape 30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82" name="Shape 30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783" name="Shape 30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87" name="Shape 30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788" name="Shape 30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92" name="Shape 30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793" name="Shape 30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97" name="Shape 30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798" name="Shape 30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02" name="Shape 30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803" name="Shape 30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2" name="Shape 3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33" name="Shape 3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07" name="Shape 30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808" name="Shape 30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12" name="Shape 30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13" name="Shape 308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14" name="Shape 308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815" name="Shape 308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19" name="Shape 30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0" name="Shape 308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21" name="Shape 308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822" name="Shape 308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26" name="Shape 30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7" name="Shape 308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28" name="Shape 308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829" name="Shape 308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33" name="Shape 30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34" name="Shape 308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35" name="Shape 308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836" name="Shape 308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40" name="Shape 30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1" name="Shape 308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842" name="Shape 308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843" name="Shape 30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47" name="Shape 30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848" name="Shape 30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52" name="Shape 30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853" name="Shape 30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57" name="Shape 30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858" name="Shape 30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62" name="Shape 30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863" name="Shape 30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7" name="Shape 3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" name="Shape 31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9" name="Shape 31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40" name="Shape 3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67" name="Shape 30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0868" name="Shape 30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72" name="Shape 30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873" name="Shape 30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77" name="Shape 30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878" name="Shape 30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82" name="Shape 30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883" name="Shape 30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87" name="Shape 30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888" name="Shape 30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92" name="Shape 30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893" name="Shape 30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897" name="Shape 30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898" name="Shape 30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02" name="Shape 30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903" name="Shape 30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07" name="Shape 30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908" name="Shape 30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12" name="Shape 30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913" name="Shape 30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4" name="Shape 3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" name="Shape 31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46" name="Shape 31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47" name="Shape 3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17" name="Shape 30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0918" name="Shape 30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22" name="Shape 30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923" name="Shape 30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27" name="Shape 30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928" name="Shape 30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32" name="Shape 30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933" name="Shape 30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37" name="Shape 30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938" name="Shape 30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42" name="Shape 30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943" name="Shape 30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47" name="Shape 30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0948" name="Shape 30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52" name="Shape 30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53" name="Shape 309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54" name="Shape 309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955" name="Shape 309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59" name="Shape 30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0" name="Shape 309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61" name="Shape 309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962" name="Shape 309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66" name="Shape 30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67" name="Shape 309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68" name="Shape 309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969" name="Shape 309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1" name="Shape 3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2" name="Shape 31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53" name="Shape 31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54" name="Shape 31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73" name="Shape 30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74" name="Shape 309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75" name="Shape 309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976" name="Shape 309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80" name="Shape 30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81" name="Shape 309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82" name="Shape 309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0983" name="Shape 309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87" name="Shape 30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988" name="Shape 30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92" name="Shape 30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993" name="Shape 30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997" name="Shape 30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0998" name="Shape 30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02" name="Shape 3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003" name="Shape 31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07" name="Shape 3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008" name="Shape 31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12" name="Shape 3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013" name="Shape 31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17" name="Shape 3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18" name="Shape 310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19" name="Shape 310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020" name="Shape 310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24" name="Shape 3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5" name="Shape 310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26" name="Shape 310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027" name="Shape 310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8" name="Shape 3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" name="Shape 31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0" name="Shape 31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61" name="Shape 3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31" name="Shape 3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2" name="Shape 310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33" name="Shape 310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034" name="Shape 310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38" name="Shape 3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39" name="Shape 310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40" name="Shape 310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041" name="Shape 310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45" name="Shape 3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6" name="Shape 310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047" name="Shape 310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048" name="Shape 31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52" name="Shape 3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053" name="Shape 31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57" name="Shape 3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058" name="Shape 31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62" name="Shape 3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063" name="Shape 31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67" name="Shape 3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068" name="Shape 31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72" name="Shape 31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073" name="Shape 31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77" name="Shape 3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078" name="Shape 31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82" name="Shape 3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083" name="Shape 31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68" name="Shape 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5" name="Shape 3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6" name="Shape 31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7" name="Shape 31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68" name="Shape 3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87" name="Shape 3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088" name="Shape 31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92" name="Shape 3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093" name="Shape 31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097" name="Shape 3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098" name="Shape 31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02" name="Shape 3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103" name="Shape 31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07" name="Shape 31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108" name="Shape 31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12" name="Shape 3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113" name="Shape 31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17" name="Shape 3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118" name="Shape 31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22" name="Shape 3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123" name="Shape 31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27" name="Shape 31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128" name="Shape 31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32" name="Shape 3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133" name="Shape 31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2" name="Shape 3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73" name="Shape 3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37" name="Shape 31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138" name="Shape 31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42" name="Shape 3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143" name="Shape 31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47" name="Shape 3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148" name="Shape 31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52" name="Shape 31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153" name="Shape 31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57" name="Shape 3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58" name="Shape 311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59" name="Shape 311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160" name="Shape 31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64" name="Shape 3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65" name="Shape 311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66" name="Shape 311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167" name="Shape 31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71" name="Shape 3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2" name="Shape 311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73" name="Shape 311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174" name="Shape 31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78" name="Shape 31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79" name="Shape 311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80" name="Shape 311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181" name="Shape 31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85" name="Shape 31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86" name="Shape 311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87" name="Shape 311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188" name="Shape 31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92" name="Shape 31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193" name="Shape 31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7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78" name="Shape 3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97" name="Shape 31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198" name="Shape 31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02" name="Shape 3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03" name="Shape 31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07" name="Shape 3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08" name="Shape 31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12" name="Shape 31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13" name="Shape 31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17" name="Shape 3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18" name="Shape 31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22" name="Shape 3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23" name="Shape 312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224" name="Shape 312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225" name="Shape 31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29" name="Shape 3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0" name="Shape 312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231" name="Shape 312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232" name="Shape 312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36" name="Shape 3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7" name="Shape 312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238" name="Shape 312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239" name="Shape 312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43" name="Shape 3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44" name="Shape 312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245" name="Shape 312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246" name="Shape 312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50" name="Shape 3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51" name="Shape 312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252" name="Shape 312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253" name="Shape 31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2" name="Shape 3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83" name="Shape 3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57" name="Shape 3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258" name="Shape 31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62" name="Shape 31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263" name="Shape 31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67" name="Shape 3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268" name="Shape 31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72" name="Shape 3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273" name="Shape 31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77" name="Shape 31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278" name="Shape 31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82" name="Shape 3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83" name="Shape 31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87" name="Shape 3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88" name="Shape 31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92" name="Shape 3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93" name="Shape 31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297" name="Shape 3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298" name="Shape 31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02" name="Shape 3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303" name="Shape 31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7" name="Shape 3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88" name="Shape 3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07" name="Shape 3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308" name="Shape 31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12" name="Shape 3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313" name="Shape 31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17" name="Shape 3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318" name="Shape 31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22" name="Shape 3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323" name="Shape 31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27" name="Shape 3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328" name="Shape 31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32" name="Shape 3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333" name="Shape 31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37" name="Shape 3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338" name="Shape 31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42" name="Shape 31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343" name="Shape 31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47" name="Shape 3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348" name="Shape 31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52" name="Shape 31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353" name="Shape 31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2" name="Shape 3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93" name="Shape 3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57" name="Shape 3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358" name="Shape 31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62" name="Shape 3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63" name="Shape 313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64" name="Shape 313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365" name="Shape 313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69" name="Shape 31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70" name="Shape 313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71" name="Shape 313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372" name="Shape 313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76" name="Shape 3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77" name="Shape 313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78" name="Shape 313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379" name="Shape 313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83" name="Shape 3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84" name="Shape 313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85" name="Shape 313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386" name="Shape 313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90" name="Shape 31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91" name="Shape 313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92" name="Shape 313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393" name="Shape 31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397" name="Shape 3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398" name="Shape 31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02" name="Shape 31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403" name="Shape 31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07" name="Shape 31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408" name="Shape 31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12" name="Shape 3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413" name="Shape 31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7" name="Shape 3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98" name="Shape 3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17" name="Shape 31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418" name="Shape 31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22" name="Shape 3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423" name="Shape 31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27" name="Shape 3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28" name="Shape 314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429" name="Shape 314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430" name="Shape 314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34" name="Shape 3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5" name="Shape 314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436" name="Shape 314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437" name="Shape 314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41" name="Shape 3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2" name="Shape 314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443" name="Shape 314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444" name="Shape 314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48" name="Shape 3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49" name="Shape 314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450" name="Shape 314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451" name="Shape 314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55" name="Shape 3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56" name="Shape 314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457" name="Shape 314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458" name="Shape 31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62" name="Shape 3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463" name="Shape 31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67" name="Shape 3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468" name="Shape 31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72" name="Shape 31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473" name="Shape 31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2" name="Shape 3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03" name="Shape 3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77" name="Shape 31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478" name="Shape 31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82" name="Shape 3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483" name="Shape 31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87" name="Shape 3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488" name="Shape 31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92" name="Shape 3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493" name="Shape 31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97" name="Shape 3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498" name="Shape 31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02" name="Shape 3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503" name="Shape 31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07" name="Shape 31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508" name="Shape 31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12" name="Shape 3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513" name="Shape 31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17" name="Shape 3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518" name="Shape 31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22" name="Shape 3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523" name="Shape 31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7" name="Shape 3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08" name="Shape 3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27" name="Shape 3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528" name="Shape 31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32" name="Shape 31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533" name="Shape 31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37" name="Shape 3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538" name="Shape 31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42" name="Shape 31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543" name="Shape 31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47" name="Shape 3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548" name="Shape 31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52" name="Shape 31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553" name="Shape 31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57" name="Shape 3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558" name="Shape 31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62" name="Shape 3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563" name="Shape 31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67" name="Shape 3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68" name="Shape 315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569" name="Shape 315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570" name="Shape 315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74" name="Shape 3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75" name="Shape 315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576" name="Shape 315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577" name="Shape 315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2" name="Shape 3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13" name="Shape 3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81" name="Shape 3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82" name="Shape 315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583" name="Shape 315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584" name="Shape 315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88" name="Shape 3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89" name="Shape 315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590" name="Shape 315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591" name="Shape 315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595" name="Shape 3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96" name="Shape 315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597" name="Shape 315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598" name="Shape 31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02" name="Shape 3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603" name="Shape 31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07" name="Shape 31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608" name="Shape 31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12" name="Shape 3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613" name="Shape 31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17" name="Shape 31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618" name="Shape 31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22" name="Shape 3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623" name="Shape 31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27" name="Shape 31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628" name="Shape 31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6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32" name="Shape 3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33" name="Shape 316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34" name="Shape 316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635" name="Shape 316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73" name="Shape 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7" name="Shape 3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18" name="Shape 3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39" name="Shape 31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0" name="Shape 316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41" name="Shape 316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642" name="Shape 316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46" name="Shape 31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7" name="Shape 316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48" name="Shape 316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649" name="Shape 316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53" name="Shape 31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54" name="Shape 316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55" name="Shape 316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656" name="Shape 316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60" name="Shape 31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61" name="Shape 316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662" name="Shape 316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663" name="Shape 31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67" name="Shape 3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668" name="Shape 31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72" name="Shape 3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673" name="Shape 31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77" name="Shape 3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678" name="Shape 31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82" name="Shape 3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683" name="Shape 31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87" name="Shape 31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688" name="Shape 31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92" name="Shape 3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693" name="Shape 31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2" name="Shape 3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23" name="Shape 3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97" name="Shape 3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698" name="Shape 31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02" name="Shape 31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703" name="Shape 31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07" name="Shape 31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708" name="Shape 31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12" name="Shape 3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713" name="Shape 31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17" name="Shape 31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718" name="Shape 31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22" name="Shape 3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723" name="Shape 31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27" name="Shape 3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728" name="Shape 31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32" name="Shape 3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733" name="Shape 31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37" name="Shape 3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738" name="Shape 31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42" name="Shape 3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743" name="Shape 31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7" name="Shape 3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28" name="Shape 3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47" name="Shape 3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748" name="Shape 31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52" name="Shape 3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753" name="Shape 31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57" name="Shape 3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758" name="Shape 31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62" name="Shape 31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763" name="Shape 31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67" name="Shape 3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768" name="Shape 31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72" name="Shape 3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73" name="Shape 317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774" name="Shape 317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775" name="Shape 317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79" name="Shape 31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0" name="Shape 317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781" name="Shape 317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782" name="Shape 317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86" name="Shape 3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7" name="Shape 317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788" name="Shape 317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789" name="Shape 317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93" name="Shape 31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94" name="Shape 317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795" name="Shape 317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796" name="Shape 317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00" name="Shape 31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01" name="Shape 318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802" name="Shape 318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803" name="Shape 31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2" name="Shape 3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33" name="Shape 3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07" name="Shape 3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808" name="Shape 31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12" name="Shape 31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813" name="Shape 31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17" name="Shape 3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818" name="Shape 31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22" name="Shape 31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823" name="Shape 31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27" name="Shape 3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828" name="Shape 31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32" name="Shape 3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833" name="Shape 31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37" name="Shape 31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38" name="Shape 3183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839" name="Shape 3183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840" name="Shape 318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44" name="Shape 31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5" name="Shape 3184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846" name="Shape 3184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847" name="Shape 318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51" name="Shape 31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2" name="Shape 3185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853" name="Shape 3185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854" name="Shape 318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58" name="Shape 31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59" name="Shape 3185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860" name="Shape 3186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861" name="Shape 318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7" name="Shape 3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38" name="Shape 3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65" name="Shape 3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66" name="Shape 3186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867" name="Shape 3186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868" name="Shape 31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72" name="Shape 3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873" name="Shape 31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77" name="Shape 31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878" name="Shape 31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82" name="Shape 3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883" name="Shape 31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87" name="Shape 3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888" name="Shape 31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92" name="Shape 3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1893" name="Shape 31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897" name="Shape 3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898" name="Shape 31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02" name="Shape 3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903" name="Shape 31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07" name="Shape 31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908" name="Shape 31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12" name="Shape 31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913" name="Shape 31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2" name="Shape 3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43" name="Shape 3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17" name="Shape 3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1918" name="Shape 319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22" name="Shape 3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923" name="Shape 31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27" name="Shape 3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928" name="Shape 31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32" name="Shape 31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933" name="Shape 31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37" name="Shape 31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938" name="Shape 31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42" name="Shape 31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1943" name="Shape 31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47" name="Shape 3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948" name="Shape 31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52" name="Shape 3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953" name="Shape 31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57" name="Shape 3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958" name="Shape 31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62" name="Shape 31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963" name="Shape 31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7" name="Shape 3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48" name="Shape 3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67" name="Shape 3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968" name="Shape 31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72" name="Shape 3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1973" name="Shape 31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77" name="Shape 31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78" name="Shape 319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979" name="Shape 319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980" name="Shape 319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84" name="Shape 3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85" name="Shape 319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986" name="Shape 319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987" name="Shape 319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91" name="Shape 31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2" name="Shape 319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993" name="Shape 319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1994" name="Shape 319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998" name="Shape 3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9" name="Shape 319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00" name="Shape 320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001" name="Shape 320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05" name="Shape 32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06" name="Shape 320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07" name="Shape 320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008" name="Shape 32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12" name="Shape 3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013" name="Shape 32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17" name="Shape 3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018" name="Shape 32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22" name="Shape 32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023" name="Shape 32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2" name="Shape 3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53" name="Shape 3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27" name="Shape 3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028" name="Shape 32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32" name="Shape 32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033" name="Shape 32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37" name="Shape 3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038" name="Shape 32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42" name="Shape 32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43" name="Shape 320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44" name="Shape 320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045" name="Shape 320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49" name="Shape 3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0" name="Shape 320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51" name="Shape 320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052" name="Shape 320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56" name="Shape 3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7" name="Shape 320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58" name="Shape 320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059" name="Shape 320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63" name="Shape 3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64" name="Shape 320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65" name="Shape 320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066" name="Shape 320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70" name="Shape 32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71" name="Shape 320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72" name="Shape 320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073" name="Shape 32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77" name="Shape 3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078" name="Shape 32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82" name="Shape 32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083" name="Shape 32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7" name="Shape 3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58" name="Shape 3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87" name="Shape 32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088" name="Shape 32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92" name="Shape 3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093" name="Shape 32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97" name="Shape 32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098" name="Shape 32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02" name="Shape 3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103" name="Shape 32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07" name="Shape 32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108" name="Shape 32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12" name="Shape 32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113" name="Shape 32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17" name="Shape 3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118" name="Shape 32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22" name="Shape 3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123" name="Shape 32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27" name="Shape 3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128" name="Shape 32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32" name="Shape 32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133" name="Shape 32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2" name="Shape 3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63" name="Shape 3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37" name="Shape 3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138" name="Shape 32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42" name="Shape 32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143" name="Shape 32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47" name="Shape 3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148" name="Shape 32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52" name="Shape 32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153" name="Shape 32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57" name="Shape 3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158" name="Shape 32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62" name="Shape 32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163" name="Shape 32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67" name="Shape 32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168" name="Shape 32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72" name="Shape 32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173" name="Shape 32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77" name="Shape 32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178" name="Shape 32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7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82" name="Shape 32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83" name="Shape 321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184" name="Shape 321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185" name="Shape 32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78" name="Shape 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7" name="Shape 3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68" name="Shape 3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89" name="Shape 3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0" name="Shape 321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191" name="Shape 321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192" name="Shape 32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96" name="Shape 3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97" name="Shape 321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198" name="Shape 321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199" name="Shape 32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03" name="Shape 32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04" name="Shape 322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05" name="Shape 322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206" name="Shape 32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10" name="Shape 3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11" name="Shape 322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12" name="Shape 322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213" name="Shape 32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17" name="Shape 32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218" name="Shape 32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22" name="Shape 32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223" name="Shape 32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27" name="Shape 3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228" name="Shape 32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32" name="Shape 32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233" name="Shape 32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37" name="Shape 32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238" name="Shape 32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42" name="Shape 32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243" name="Shape 32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2" name="Shape 3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73" name="Shape 3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47" name="Shape 32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8" name="Shape 322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49" name="Shape 322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250" name="Shape 322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54" name="Shape 3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5" name="Shape 322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56" name="Shape 322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257" name="Shape 32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61" name="Shape 32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2" name="Shape 322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63" name="Shape 322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264" name="Shape 322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68" name="Shape 32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69" name="Shape 322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70" name="Shape 322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271" name="Shape 322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75" name="Shape 32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76" name="Shape 322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277" name="Shape 322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278" name="Shape 32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82" name="Shape 32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283" name="Shape 32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87" name="Shape 32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288" name="Shape 32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92" name="Shape 32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293" name="Shape 32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297" name="Shape 3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298" name="Shape 32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02" name="Shape 32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303" name="Shape 32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7" name="Shape 3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8" name="Shape 32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79" name="Shape 32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80" name="Shape 3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07" name="Shape 32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308" name="Shape 32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12" name="Shape 3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313" name="Shape 32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17" name="Shape 3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318" name="Shape 32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22" name="Shape 32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323" name="Shape 32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27" name="Shape 3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328" name="Shape 32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32" name="Shape 3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333" name="Shape 32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37" name="Shape 32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338" name="Shape 32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42" name="Shape 32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343" name="Shape 32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47" name="Shape 3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348" name="Shape 32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52" name="Shape 32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353" name="Shape 32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4" name="Shape 3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5" name="Shape 32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6" name="Shape 32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87" name="Shape 32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57" name="Shape 3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358" name="Shape 32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62" name="Shape 3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363" name="Shape 32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67" name="Shape 3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368" name="Shape 32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72" name="Shape 3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373" name="Shape 32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77" name="Shape 3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378" name="Shape 32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82" name="Shape 32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383" name="Shape 32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87" name="Shape 32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88" name="Shape 323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389" name="Shape 323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390" name="Shape 323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94" name="Shape 32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95" name="Shape 323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396" name="Shape 323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397" name="Shape 323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01" name="Shape 3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02" name="Shape 324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403" name="Shape 324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404" name="Shape 324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08" name="Shape 32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09" name="Shape 324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410" name="Shape 324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411" name="Shape 324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91" name="Shape 3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2" name="Shape 32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93" name="Shape 32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94" name="Shape 32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15" name="Shape 32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16" name="Shape 324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417" name="Shape 324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418" name="Shape 32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22" name="Shape 32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423" name="Shape 32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27" name="Shape 3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428" name="Shape 32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32" name="Shape 32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433" name="Shape 32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37" name="Shape 3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438" name="Shape 32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42" name="Shape 32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443" name="Shape 32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47" name="Shape 32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448" name="Shape 32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52" name="Shape 32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53" name="Shape 324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454" name="Shape 324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455" name="Shape 324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59" name="Shape 3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0" name="Shape 324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461" name="Shape 324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462" name="Shape 324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66" name="Shape 32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7" name="Shape 324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468" name="Shape 324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469" name="Shape 324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98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9" name="Shape 32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00" name="Shape 33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301" name="Shape 33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73" name="Shape 32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74" name="Shape 324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475" name="Shape 324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476" name="Shape 324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80" name="Shape 32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81" name="Shape 324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482" name="Shape 324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483" name="Shape 32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87" name="Shape 3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488" name="Shape 32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92" name="Shape 32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493" name="Shape 32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497" name="Shape 3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498" name="Shape 32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02" name="Shape 32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503" name="Shape 32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07" name="Shape 32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508" name="Shape 32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12" name="Shape 32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513" name="Shape 32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17" name="Shape 3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518" name="Shape 32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22" name="Shape 32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523" name="Shape 32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05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Shape 33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07" name="Shape 33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308" name="Shape 3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27" name="Shape 32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528" name="Shape 32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32" name="Shape 3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533" name="Shape 32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37" name="Shape 32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538" name="Shape 32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42" name="Shape 32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543" name="Shape 32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47" name="Shape 3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548" name="Shape 32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52" name="Shape 32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553" name="Shape 32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57" name="Shape 32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558" name="Shape 32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62" name="Shape 32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563" name="Shape 32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67" name="Shape 32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568" name="Shape 32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72" name="Shape 32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573" name="Shape 32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12" name="Shape 3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313" name="Shape 3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77" name="Shape 32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578" name="Shape 32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82" name="Shape 32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583" name="Shape 32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87" name="Shape 32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588" name="Shape 32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92" name="Shape 32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93" name="Shape 325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594" name="Shape 325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595" name="Shape 325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599" name="Shape 32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0" name="Shape 326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01" name="Shape 326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602" name="Shape 326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06" name="Shape 32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07" name="Shape 326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08" name="Shape 326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609" name="Shape 326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13" name="Shape 32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14" name="Shape 326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15" name="Shape 326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616" name="Shape 326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20" name="Shape 32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21" name="Shape 326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22" name="Shape 326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623" name="Shape 32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27" name="Shape 32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628" name="Shape 32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32" name="Shape 32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633" name="Shape 32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17" name="Shape 3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318" name="Shape 3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37" name="Shape 32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638" name="Shape 32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42" name="Shape 32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643" name="Shape 32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47" name="Shape 32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648" name="Shape 32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52" name="Shape 32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653" name="Shape 32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57" name="Shape 32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58" name="Shape 326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59" name="Shape 326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660" name="Shape 326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64" name="Shape 32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65" name="Shape 326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66" name="Shape 326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667" name="Shape 326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71" name="Shape 3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2" name="Shape 326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73" name="Shape 326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674" name="Shape 326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78" name="Shape 32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79" name="Shape 326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80" name="Shape 326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681" name="Shape 326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85" name="Shape 32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86" name="Shape 326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687" name="Shape 326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688" name="Shape 32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92" name="Shape 32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693" name="Shape 32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22" name="Shape 3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323" name="Shape 3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97" name="Shape 32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698" name="Shape 32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02" name="Shape 32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703" name="Shape 32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07" name="Shape 32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708" name="Shape 32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12" name="Shape 32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2713" name="Shape 327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17" name="Shape 32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718" name="Shape 32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22" name="Shape 32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723" name="Shape 32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27" name="Shape 32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728" name="Shape 32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32" name="Shape 32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733" name="Shape 32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37" name="Shape 32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738" name="Shape 32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8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42" name="Shape 32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743" name="Shape 32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83" name="Shape 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27" name="Shape 3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328" name="Shape 33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47" name="Shape 32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748" name="Shape 32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52" name="Shape 32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753" name="Shape 32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57" name="Shape 32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758" name="Shape 32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62" name="Shape 32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2763" name="Shape 32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67" name="Shape 32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768" name="Shape 32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72" name="Shape 3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773" name="Shape 32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77" name="Shape 32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778" name="Shape 327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82" name="Shape 32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783" name="Shape 32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87" name="Shape 32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788" name="Shape 32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92" name="Shape 32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2793" name="Shape 32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32" name="Shape 3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333" name="Shape 3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97" name="Shape 32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98" name="Shape 327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799" name="Shape 327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800" name="Shape 328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04" name="Shape 32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05" name="Shape 328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06" name="Shape 328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807" name="Shape 328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11" name="Shape 32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12" name="Shape 328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13" name="Shape 328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814" name="Shape 328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18" name="Shape 32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19" name="Shape 328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20" name="Shape 328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821" name="Shape 328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25" name="Shape 32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26" name="Shape 328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827" name="Shape 328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2828" name="Shape 32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32" name="Shape 32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833" name="Shape 32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37" name="Shape 32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838" name="Shape 32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42" name="Shape 32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843" name="Shape 32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47" name="Shape 3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848" name="Shape 32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52" name="Shape 32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853" name="Shape 32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37" name="Shape 3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338" name="Shape 3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57" name="Shape 32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2858" name="Shape 32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42" name="Shape 3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3" name="Shape 334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44" name="Shape 334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345" name="Shape 33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49" name="Shape 3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0" name="Shape 335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51" name="Shape 335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352" name="Shape 33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56" name="Shape 3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Shape 335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58" name="Shape 335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359" name="Shape 33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63" name="Shape 3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4" name="Shape 336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65" name="Shape 336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366" name="Shape 33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70" name="Shape 3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1" name="Shape 337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72" name="Shape 337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373" name="Shape 3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77" name="Shape 3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378" name="Shape 3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82" name="Shape 3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383" name="Shape 3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88" name="Shape 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87" name="Shape 3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388" name="Shape 3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92" name="Shape 3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393" name="Shape 3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97" name="Shape 3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398" name="Shape 3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02" name="Shape 3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403" name="Shape 3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07" name="Shape 3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408" name="Shape 3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12" name="Shape 3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413" name="Shape 3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17" name="Shape 3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418" name="Shape 3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22" name="Shape 3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423" name="Shape 3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27" name="Shape 3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428" name="Shape 3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2" name="Shape 3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433" name="Shape 3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93" name="Shape 3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37" name="Shape 3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438" name="Shape 3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42" name="Shape 3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443" name="Shape 3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47" name="Shape 3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448" name="Shape 3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52" name="Shape 3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453" name="Shape 3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57" name="Shape 3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458" name="Shape 3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62" name="Shape 3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463" name="Shape 3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67" name="Shape 3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468" name="Shape 3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72" name="Shape 3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473" name="Shape 3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77" name="Shape 3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478" name="Shape 3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82" name="Shape 3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" name="Shape 34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84" name="Shape 34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485" name="Shape 34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98" name="Shape 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89" name="Shape 3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0" name="Shape 34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91" name="Shape 34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492" name="Shape 34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96" name="Shape 3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7" name="Shape 34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98" name="Shape 34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499" name="Shape 34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03" name="Shape 3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4" name="Shape 35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05" name="Shape 35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506" name="Shape 35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10" name="Shape 3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1" name="Shape 35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12" name="Shape 35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513" name="Shape 3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17" name="Shape 3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518" name="Shape 3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22" name="Shape 3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523" name="Shape 3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27" name="Shape 3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528" name="Shape 3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32" name="Shape 3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533" name="Shape 3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37" name="Shape 3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538" name="Shape 3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42" name="Shape 3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543" name="Shape 3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03" name="Shape 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47" name="Shape 3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8" name="Shape 354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49" name="Shape 354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550" name="Shape 35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54" name="Shape 3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5" name="Shape 355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56" name="Shape 355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557" name="Shape 35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61" name="Shape 3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2" name="Shape 356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63" name="Shape 356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564" name="Shape 35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68" name="Shape 3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9" name="Shape 356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70" name="Shape 357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571" name="Shape 35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75" name="Shape 3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6" name="Shape 357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77" name="Shape 357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578" name="Shape 3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82" name="Shape 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583" name="Shape 3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87" name="Shape 3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588" name="Shape 3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92" name="Shape 3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593" name="Shape 3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97" name="Shape 3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598" name="Shape 3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02" name="Shape 3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603" name="Shape 3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9" name="Shape 4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0" name="Shape 4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07" name="Shape 3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608" name="Shape 3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12" name="Shape 3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613" name="Shape 3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17" name="Shape 3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618" name="Shape 3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2" name="Shape 3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623" name="Shape 3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27" name="Shape 3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628" name="Shape 3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32" name="Shape 3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633" name="Shape 3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37" name="Shape 3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638" name="Shape 3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42" name="Shape 3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643" name="Shape 3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47" name="Shape 3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648" name="Shape 3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52" name="Shape 3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653" name="Shape 3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Shape 4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6" name="Shape 4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7" name="Shape 4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57" name="Shape 3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658" name="Shape 3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62" name="Shape 3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663" name="Shape 3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67" name="Shape 3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668" name="Shape 3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72" name="Shape 3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673" name="Shape 3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77" name="Shape 3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678" name="Shape 3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2" name="Shape 3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683" name="Shape 3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87" name="Shape 3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8" name="Shape 36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89" name="Shape 36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690" name="Shape 36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94" name="Shape 3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5" name="Shape 36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96" name="Shape 36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697" name="Shape 36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01" name="Shape 3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2" name="Shape 37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03" name="Shape 37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704" name="Shape 37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08" name="Shape 3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9" name="Shape 37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10" name="Shape 37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711" name="Shape 37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3" name="Shape 4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24" name="Shape 4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15" name="Shape 3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6" name="Shape 37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17" name="Shape 37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718" name="Shape 37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22" name="Shape 3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723" name="Shape 37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27" name="Shape 3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728" name="Shape 37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32" name="Shape 3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733" name="Shape 37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37" name="Shape 3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738" name="Shape 37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42" name="Shape 3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743" name="Shape 3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47" name="Shape 3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748" name="Shape 3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52" name="Shape 3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3" name="Shape 375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54" name="Shape 375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755" name="Shape 37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59" name="Shape 3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0" name="Shape 376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61" name="Shape 376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762" name="Shape 37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66" name="Shape 3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7" name="Shape 376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68" name="Shape 376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769" name="Shape 37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0" name="Shape 4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1" name="Shape 4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73" name="Shape 3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4" name="Shape 377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75" name="Shape 377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776" name="Shape 37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80" name="Shape 3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1" name="Shape 378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82" name="Shape 378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783" name="Shape 37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87" name="Shape 3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788" name="Shape 37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92" name="Shape 3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793" name="Shape 37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97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798" name="Shape 37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02" name="Shape 3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803" name="Shape 38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07" name="Shape 3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808" name="Shape 3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12" name="Shape 3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813" name="Shape 3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17" name="Shape 3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818" name="Shape 3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22" name="Shape 3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823" name="Shape 3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7" name="Shape 4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8" name="Shape 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27" name="Shape 3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828" name="Shape 3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32" name="Shape 3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833" name="Shape 3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37" name="Shape 3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838" name="Shape 3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42" name="Shape 3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843" name="Shape 3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47" name="Shape 3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848" name="Shape 3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52" name="Shape 3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853" name="Shape 3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57" name="Shape 3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3858" name="Shape 3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62" name="Shape 3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863" name="Shape 3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67" name="Shape 3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868" name="Shape 3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72" name="Shape 3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873" name="Shape 3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43" name="Shape 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77" name="Shape 3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878" name="Shape 3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82" name="Shape 3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883" name="Shape 3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87" name="Shape 3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3888" name="Shape 3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92" name="Shape 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3" name="Shape 38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94" name="Shape 38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895" name="Shape 38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99" name="Shape 3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0" name="Shape 39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01" name="Shape 39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902" name="Shape 39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06" name="Shape 3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7" name="Shape 39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08" name="Shape 39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909" name="Shape 39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13" name="Shape 3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4" name="Shape 39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15" name="Shape 39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916" name="Shape 39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20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" name="Shape 39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22" name="Shape 39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923" name="Shape 39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27" name="Shape 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928" name="Shape 39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32" name="Shape 3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933" name="Shape 39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48" name="Shape 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37" name="Shape 3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938" name="Shape 39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42" name="Shape 3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943" name="Shape 39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47" name="Shape 3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948" name="Shape 3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52" name="Shape 3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3953" name="Shape 3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57" name="Shape 3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8" name="Shape 395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59" name="Shape 395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960" name="Shape 39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64" name="Shape 3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5" name="Shape 396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66" name="Shape 396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967" name="Shape 39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7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Shape 397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73" name="Shape 397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974" name="Shape 39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78" name="Shape 3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9" name="Shape 397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80" name="Shape 398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981" name="Shape 39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85" name="Shape 3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6" name="Shape 398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87" name="Shape 398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3988" name="Shape 39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92" name="Shape 3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993" name="Shape 39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53" name="Shape 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97" name="Shape 3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3998" name="Shape 39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02" name="Shape 4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003" name="Shape 40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07" name="Shape 4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008" name="Shape 40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12" name="Shape 4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013" name="Shape 4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17" name="Shape 4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018" name="Shape 4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22" name="Shape 4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023" name="Shape 4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27" name="Shape 4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028" name="Shape 4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32" name="Shape 4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033" name="Shape 4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37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038" name="Shape 4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42" name="Shape 4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043" name="Shape 4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58" name="Shape 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47" name="Shape 4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048" name="Shape 4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52" name="Shape 4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053" name="Shape 4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57" name="Shape 4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058" name="Shape 4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62" name="Shape 4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063" name="Shape 4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67" name="Shape 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068" name="Shape 4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72" name="Shape 4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073" name="Shape 4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77" name="Shape 4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078" name="Shape 4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82" name="Shape 4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083" name="Shape 4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87" name="Shape 4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088" name="Shape 4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92" name="Shape 4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093" name="Shape 4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63" name="Shape 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97" name="Shape 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Shape 409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99" name="Shape 409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00" name="Shape 4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04" name="Shape 4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5" name="Shape 410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06" name="Shape 410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07" name="Shape 4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11" name="Shape 4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2" name="Shape 411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13" name="Shape 411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14" name="Shape 4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18" name="Shape 4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9" name="Shape 411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20" name="Shape 412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21" name="Shape 4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25" name="Shape 4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6" name="Shape 412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27" name="Shape 412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28" name="Shape 4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32" name="Shape 4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133" name="Shape 4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37" name="Shape 4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138" name="Shape 4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42" name="Shape 4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143" name="Shape 4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47" name="Shape 4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148" name="Shape 4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52" name="Shape 4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153" name="Shape 4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68" name="Shape 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57" name="Shape 4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158" name="Shape 4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62" name="Shape 4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3" name="Shape 416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64" name="Shape 416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65" name="Shape 4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69" name="Shape 4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0" name="Shape 417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71" name="Shape 417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72" name="Shape 4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76" name="Shape 4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7" name="Shape 417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78" name="Shape 417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79" name="Shape 4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83" name="Shape 4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4" name="Shape 418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85" name="Shape 418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86" name="Shape 41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90" name="Shape 4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1" name="Shape 419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92" name="Shape 419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193" name="Shape 41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197" name="Shape 4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198" name="Shape 4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02" name="Shape 4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203" name="Shape 4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07" name="Shape 4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208" name="Shape 4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12" name="Shape 4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213" name="Shape 4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4" name="Shape 4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75" name="Shape 4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17" name="Shape 4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218" name="Shape 4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22" name="Shape 4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223" name="Shape 4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27" name="Shape 4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228" name="Shape 4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32" name="Shape 4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233" name="Shape 4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37" name="Shape 4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238" name="Shape 4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42" name="Shape 4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243" name="Shape 4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47" name="Shape 4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248" name="Shape 4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52" name="Shape 4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253" name="Shape 4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57" name="Shape 4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258" name="Shape 4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62" name="Shape 4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263" name="Shape 4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1" name="Shape 4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82" name="Shape 4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67" name="Shape 4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268" name="Shape 4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72" name="Shape 4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273" name="Shape 4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77" name="Shape 4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278" name="Shape 4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82" name="Shape 4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283" name="Shape 4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87" name="Shape 4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288" name="Shape 4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92" name="Shape 4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293" name="Shape 4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97" name="Shape 4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298" name="Shape 4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02" name="Shape 4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3" name="Shape 430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04" name="Shape 430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05" name="Shape 43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09" name="Shape 4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0" name="Shape 431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11" name="Shape 431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12" name="Shape 43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16" name="Shape 4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7" name="Shape 431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18" name="Shape 431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19" name="Shape 4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Shape 4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8" name="Shape 4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89" name="Shape 4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23" name="Shape 4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4" name="Shape 432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25" name="Shape 432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26" name="Shape 43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30" name="Shape 4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1" name="Shape 433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32" name="Shape 433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33" name="Shape 43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37" name="Shape 4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338" name="Shape 43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42" name="Shape 4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343" name="Shape 43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47" name="Shape 4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348" name="Shape 43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52" name="Shape 4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353" name="Shape 4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57" name="Shape 4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358" name="Shape 4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62" name="Shape 4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363" name="Shape 4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67" name="Shape 4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8" name="Shape 436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69" name="Shape 436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70" name="Shape 43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74" name="Shape 4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5" name="Shape 437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76" name="Shape 437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77" name="Shape 43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5" name="Shape 4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96" name="Shape 4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81" name="Shape 4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2" name="Shape 438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83" name="Shape 438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84" name="Shape 43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88" name="Shape 4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9" name="Shape 438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90" name="Shape 439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91" name="Shape 43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95" name="Shape 4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6" name="Shape 439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97" name="Shape 439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398" name="Shape 4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02" name="Shape 4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403" name="Shape 4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07" name="Shape 4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408" name="Shape 44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12" name="Shape 4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413" name="Shape 44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17" name="Shape 4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418" name="Shape 44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22" name="Shape 4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423" name="Shape 4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27" name="Shape 4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428" name="Shape 4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32" name="Shape 4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433" name="Shape 4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2" name="Shape 5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03" name="Shape 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37" name="Shape 4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438" name="Shape 4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42" name="Shape 4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443" name="Shape 4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47" name="Shape 4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448" name="Shape 4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52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453" name="Shape 4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57" name="Shape 4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458" name="Shape 4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62" name="Shape 4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463" name="Shape 4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67" name="Shape 4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468" name="Shape 4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72" name="Shape 4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473" name="Shape 4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77" name="Shape 4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478" name="Shape 4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82" name="Shape 4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483" name="Shape 4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08" name="Shape 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87" name="Shape 4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488" name="Shape 4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92" name="Shape 4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493" name="Shape 4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97" name="Shape 4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498" name="Shape 4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02" name="Shape 4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503" name="Shape 4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07" name="Shape 4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8" name="Shape 450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09" name="Shape 450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510" name="Shape 45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14" name="Shape 4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5" name="Shape 451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16" name="Shape 451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517" name="Shape 45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21" name="Shape 4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2" name="Shape 452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23" name="Shape 452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524" name="Shape 45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28" name="Shape 4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9" name="Shape 452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30" name="Shape 453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531" name="Shape 45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35" name="Shape 4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6" name="Shape 453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37" name="Shape 453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538" name="Shape 4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42" name="Shape 4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543" name="Shape 4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13" name="Shape 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47" name="Shape 4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548" name="Shape 4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52" name="Shape 4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553" name="Shape 4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57" name="Shape 4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558" name="Shape 4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62" name="Shape 4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563" name="Shape 4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67" name="Shape 4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568" name="Shape 4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72" name="Shape 4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3" name="Shape 457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74" name="Shape 457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575" name="Shape 45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79" name="Shape 4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0" name="Shape 458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81" name="Shape 458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582" name="Shape 45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86" name="Shape 4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" name="Shape 458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88" name="Shape 458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589" name="Shape 45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93" name="Shape 4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4" name="Shape 459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95" name="Shape 459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596" name="Shape 45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00" name="Shape 4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1" name="Shape 460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02" name="Shape 460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603" name="Shape 4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18" name="Shape 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07" name="Shape 4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608" name="Shape 46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12" name="Shape 4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613" name="Shape 46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17" name="Shape 4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618" name="Shape 46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22" name="Shape 4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623" name="Shape 46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27" name="Shape 4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628" name="Shape 46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32" name="Shape 4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633" name="Shape 46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37" name="Shape 4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638" name="Shape 46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42" name="Shape 4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643" name="Shape 46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47" name="Shape 4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648" name="Shape 46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52" name="Shape 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653" name="Shape 46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23" name="Shape 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57" name="Shape 4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658" name="Shape 46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62" name="Shape 4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663" name="Shape 46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67" name="Shape 4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668" name="Shape 46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72" name="Shape 4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673" name="Shape 46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77" name="Shape 4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678" name="Shape 46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82" name="Shape 4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683" name="Shape 46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87" name="Shape 4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688" name="Shape 46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92" name="Shape 4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693" name="Shape 46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97" name="Shape 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698" name="Shape 46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02" name="Shape 4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703" name="Shape 47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28" name="Shape 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07" name="Shape 4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708" name="Shape 47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12" name="Shape 4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3" name="Shape 47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14" name="Shape 47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715" name="Shape 47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19" name="Shape 4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" name="Shape 472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21" name="Shape 472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722" name="Shape 47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26" name="Shape 4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7" name="Shape 472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28" name="Shape 472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729" name="Shape 47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33" name="Shape 4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4" name="Shape 473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35" name="Shape 473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736" name="Shape 47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40" name="Shape 4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1" name="Shape 474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42" name="Shape 474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743" name="Shape 47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47" name="Shape 4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748" name="Shape 47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52" name="Shape 4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753" name="Shape 47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57" name="Shape 4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758" name="Shape 47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62" name="Shape 4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763" name="Shape 47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33" name="Shape 5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67" name="Shape 4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768" name="Shape 47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72" name="Shape 4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773" name="Shape 47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77" name="Shape 4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8" name="Shape 477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79" name="Shape 477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780" name="Shape 47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84" name="Shape 4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5" name="Shape 478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86" name="Shape 478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787" name="Shape 47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91" name="Shape 4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2" name="Shape 479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93" name="Shape 479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794" name="Shape 47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98" name="Shape 4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9" name="Shape 479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00" name="Shape 480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801" name="Shape 48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05" name="Shape 4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6" name="Shape 480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07" name="Shape 480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808" name="Shape 48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12" name="Shape 4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813" name="Shape 48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17" name="Shape 4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818" name="Shape 48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22" name="Shape 4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823" name="Shape 48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38" name="Shape 5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27" name="Shape 4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828" name="Shape 48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32" name="Shape 4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4833" name="Shape 48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37" name="Shape 4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838" name="Shape 48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42" name="Shape 4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843" name="Shape 48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47" name="Shape 4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848" name="Shape 4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52" name="Shape 4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853" name="Shape 48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57" name="Shape 4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858" name="Shape 48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62" name="Shape 4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863" name="Shape 48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67" name="Shape 4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868" name="Shape 48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72" name="Shape 4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873" name="Shape 48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43" name="Shape 5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77" name="Shape 4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878" name="Shape 48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82" name="Shape 4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4883" name="Shape 48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87" name="Shape 4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888" name="Shape 48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92" name="Shape 4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893" name="Shape 48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97" name="Shape 4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898" name="Shape 48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02" name="Shape 4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903" name="Shape 49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07" name="Shape 4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908" name="Shape 49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12" name="Shape 4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4913" name="Shape 49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17" name="Shape 4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8" name="Shape 491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19" name="Shape 491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920" name="Shape 49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24" name="Shape 4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5" name="Shape 492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26" name="Shape 492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927" name="Shape 49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48" name="Shape 5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31" name="Shape 4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2" name="Shape 493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33" name="Shape 493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934" name="Shape 49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38" name="Shape 4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9" name="Shape 493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40" name="Shape 494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941" name="Shape 49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45" name="Shape 4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6" name="Shape 494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47" name="Shape 494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948" name="Shape 49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52" name="Shape 4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953" name="Shape 49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57" name="Shape 4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958" name="Shape 49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62" name="Shape 4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963" name="Shape 49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67" name="Shape 4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968" name="Shape 49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72" name="Shape 4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973" name="Shape 49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77" name="Shape 4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4978" name="Shape 49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82" name="Shape 4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3" name="Shape 498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84" name="Shape 498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985" name="Shape 49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53" name="Shape 5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89" name="Shape 4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0" name="Shape 499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91" name="Shape 499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992" name="Shape 49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96" name="Shape 4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7" name="Shape 499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98" name="Shape 499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4999" name="Shape 49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03" name="Shape 5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4" name="Shape 500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05" name="Shape 500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006" name="Shape 50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10" name="Shape 5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1" name="Shape 501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12" name="Shape 501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013" name="Shape 50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17" name="Shape 5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018" name="Shape 50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22" name="Shape 5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023" name="Shape 50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27" name="Shape 5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028" name="Shape 50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32" name="Shape 5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033" name="Shape 50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37" name="Shape 5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038" name="Shape 50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42" name="Shape 5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043" name="Shape 50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58" name="Shape 5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47" name="Shape 5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048" name="Shape 50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52" name="Shape 5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053" name="Shape 50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57" name="Shape 5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058" name="Shape 50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62" name="Shape 5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063" name="Shape 50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67" name="Shape 5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068" name="Shape 50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72" name="Shape 50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073" name="Shape 50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77" name="Shape 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078" name="Shape 50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82" name="Shape 5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083" name="Shape 50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87" name="Shape 5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088" name="Shape 50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92" name="Shape 5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093" name="Shape 50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63" name="Shape 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97" name="Shape 5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098" name="Shape 50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02" name="Shape 5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103" name="Shape 5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07" name="Shape 5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108" name="Shape 5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12" name="Shape 5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113" name="Shape 5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17" name="Shape 5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118" name="Shape 5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22" name="Shape 5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Shape 512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24" name="Shape 512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125" name="Shape 5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29" name="Shape 5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0" name="Shape 513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31" name="Shape 513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132" name="Shape 5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36" name="Shape 5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7" name="Shape 513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38" name="Shape 513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139" name="Shape 5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43" name="Shape 5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4" name="Shape 514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45" name="Shape 514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146" name="Shape 5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50" name="Shape 5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1" name="Shape 515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52" name="Shape 515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153" name="Shape 5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68" name="Shape 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57" name="Shape 5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158" name="Shape 5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62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163" name="Shape 5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67" name="Shape 5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168" name="Shape 5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72" name="Shape 5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173" name="Shape 5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77" name="Shape 5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178" name="Shape 5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82" name="Shape 5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183" name="Shape 51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87" name="Shape 5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8" name="Shape 518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89" name="Shape 518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190" name="Shape 51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94" name="Shape 5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5" name="Shape 519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96" name="Shape 519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197" name="Shape 51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01" name="Shape 5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2" name="Shape 520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03" name="Shape 520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204" name="Shape 52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08" name="Shape 5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9" name="Shape 520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10" name="Shape 521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211" name="Shape 5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73" name="Shape 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15" name="Shape 5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6" name="Shape 521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17" name="Shape 521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218" name="Shape 52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22" name="Shape 5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223" name="Shape 52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27" name="Shape 5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228" name="Shape 52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32" name="Shape 5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233" name="Shape 5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37" name="Shape 5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238" name="Shape 5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42" name="Shape 5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243" name="Shape 52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47" name="Shape 5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248" name="Shape 5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52" name="Shape 5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253" name="Shape 5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57" name="Shape 5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258" name="Shape 52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62" name="Shape 5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263" name="Shape 52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78" name="Shape 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67" name="Shape 5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268" name="Shape 5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72" name="Shape 5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273" name="Shape 5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77" name="Shape 5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278" name="Shape 52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82" name="Shape 5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283" name="Shape 5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87" name="Shape 5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288" name="Shape 52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92" name="Shape 5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293" name="Shape 5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97" name="Shape 5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298" name="Shape 52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02" name="Shape 5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303" name="Shape 5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07" name="Shape 5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308" name="Shape 5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12" name="Shape 5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313" name="Shape 53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83" name="Shape 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17" name="Shape 5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318" name="Shape 53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22" name="Shape 5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323" name="Shape 53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27" name="Shape 5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8" name="Shape 5328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29" name="Shape 5329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330" name="Shape 53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34" name="Shape 5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" name="Shape 5335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36" name="Shape 5336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337" name="Shape 53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41" name="Shape 5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2" name="Shape 5342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43" name="Shape 5343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344" name="Shape 53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48" name="Shape 5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9" name="Shape 5349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50" name="Shape 5350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351" name="Shape 53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55" name="Shape 5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6" name="Shape 5356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57" name="Shape 5357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358" name="Shape 53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62" name="Shape 5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363" name="Shape 53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67" name="Shape 5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368" name="Shape 53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72" name="Shape 5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373" name="Shape 53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88" name="Shape 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77" name="Shape 5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378" name="Shape 53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82" name="Shape 5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383" name="Shape 53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87" name="Shape 5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388" name="Shape 53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92" name="Shape 5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3" name="Shape 539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94" name="Shape 539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395" name="Shape 53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399" name="Shape 5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0" name="Shape 540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01" name="Shape 540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402" name="Shape 54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06" name="Shape 5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7" name="Shape 540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08" name="Shape 540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409" name="Shape 54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13" name="Shape 5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4" name="Shape 541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15" name="Shape 541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416" name="Shape 54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20" name="Shape 5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1" name="Shape 542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22" name="Shape 542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423" name="Shape 54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27" name="Shape 5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428" name="Shape 54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32" name="Shape 5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433" name="Shape 54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93" name="Shape 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37" name="Shape 5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438" name="Shape 54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42" name="Shape 5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443" name="Shape 54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47" name="Shape 5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AY-THE-MAGIC-OF-WINTERTIME-IN-FINNISH-LAPLAND.jpg" id="5448" name="Shape 54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212" y="85300"/>
            <a:ext cx="7477574" cy="49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52" name="Shape 5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453" name="Shape 54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57" name="Shape 5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458" name="Shape 54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62" name="Shape 5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463" name="Shape 54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67" name="Shape 5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468" name="Shape 54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72" name="Shape 5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473" name="Shape 54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77" name="Shape 5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478" name="Shape 54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82" name="Shape 5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483" name="Shape 54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98" name="Shape 5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87" name="Shape 5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488" name="Shape 54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92" name="Shape 5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493" name="Shape 54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497" name="Shape 5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rolltunga.jpg" id="5498" name="Shape 54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6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02" name="Shape 5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503" name="Shape 55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07" name="Shape 5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508" name="Shape 55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12" name="Shape 5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513" name="Shape 55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17" name="Shape 5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518" name="Shape 55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22" name="Shape 5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523" name="Shape 55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27" name="Shape 5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5528" name="Shape 55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32" name="Shape 5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3" name="Shape 553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34" name="Shape 553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535" name="Shape 55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ock-731140_640 (1) (1).jpg" id="603" name="Shape 6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400" y="71600"/>
            <a:ext cx="7082600" cy="471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39" name="Shape 5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0" name="Shape 5540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41" name="Shape 5541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542" name="Shape 55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46" name="Shape 5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7" name="Shape 5547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48" name="Shape 5548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549" name="Shape 55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53" name="Shape 5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4" name="Shape 5554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55" name="Shape 5555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556" name="Shape 55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60" name="Shape 5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1" name="Shape 5561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62" name="Shape 5562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29637D00000578-0-image-a-284_1419003100839.jpg" id="5563" name="Shape 55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120"/>
            <a:ext cx="9143999" cy="504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67" name="Shape 5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568" name="Shape 55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72" name="Shape 5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573" name="Shape 55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77" name="Shape 5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578" name="Shape 55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82" name="Shape 5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583" name="Shape 55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87" name="Shape 5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588" name="Shape 55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92" name="Shape 5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-banner2.jpg" id="5593" name="Shape 55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00" y="170375"/>
            <a:ext cx="7764824" cy="487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